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 Sans Light"/>
      <p:regular r:id="rId24"/>
      <p:bold r:id="rId25"/>
      <p:italic r:id="rId26"/>
      <p:boldItalic r:id="rId27"/>
    </p:embeddedFont>
    <p:embeddedFont>
      <p:font typeface="Fira Sans Extra Condensed Medium"/>
      <p:regular r:id="rId28"/>
      <p:bold r:id="rId29"/>
      <p:italic r:id="rId30"/>
      <p:boldItalic r:id="rId31"/>
    </p:embeddedFont>
    <p:embeddedFont>
      <p:font typeface="Life Savers"/>
      <p:regular r:id="rId32"/>
      <p:bold r:id="rId33"/>
    </p:embeddedFont>
    <p:embeddedFont>
      <p:font typeface="Nunito Sans SemiBold"/>
      <p:regular r:id="rId34"/>
      <p:bold r:id="rId35"/>
      <p:italic r:id="rId36"/>
      <p:boldItalic r:id="rId37"/>
    </p:embeddedFont>
    <p:embeddedFont>
      <p:font typeface="Life Savers ExtraBold"/>
      <p:bold r:id="rId38"/>
    </p:embeddedFont>
    <p:embeddedFont>
      <p:font typeface="Questrial"/>
      <p:regular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576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576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SansLight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SansLight-italic.fntdata"/><Relationship Id="rId25" Type="http://schemas.openxmlformats.org/officeDocument/2006/relationships/font" Target="fonts/NunitoSansLight-bold.fntdata"/><Relationship Id="rId28" Type="http://schemas.openxmlformats.org/officeDocument/2006/relationships/font" Target="fonts/FiraSansExtraCondensedMedium-regular.fntdata"/><Relationship Id="rId27" Type="http://schemas.openxmlformats.org/officeDocument/2006/relationships/font" Target="fonts/NunitoSansLigh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FiraSansExtraCondensedMedium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FiraSansExtraCondensedMedium-boldItalic.fntdata"/><Relationship Id="rId30" Type="http://schemas.openxmlformats.org/officeDocument/2006/relationships/font" Target="fonts/FiraSansExtraCondensedMedium-italic.fntdata"/><Relationship Id="rId11" Type="http://schemas.openxmlformats.org/officeDocument/2006/relationships/slide" Target="slides/slide6.xml"/><Relationship Id="rId33" Type="http://schemas.openxmlformats.org/officeDocument/2006/relationships/font" Target="fonts/LifeSavers-bold.fntdata"/><Relationship Id="rId10" Type="http://schemas.openxmlformats.org/officeDocument/2006/relationships/slide" Target="slides/slide5.xml"/><Relationship Id="rId32" Type="http://schemas.openxmlformats.org/officeDocument/2006/relationships/font" Target="fonts/LifeSavers-regular.fntdata"/><Relationship Id="rId13" Type="http://schemas.openxmlformats.org/officeDocument/2006/relationships/slide" Target="slides/slide8.xml"/><Relationship Id="rId35" Type="http://schemas.openxmlformats.org/officeDocument/2006/relationships/font" Target="fonts/NunitoSansSemiBold-bold.fntdata"/><Relationship Id="rId12" Type="http://schemas.openxmlformats.org/officeDocument/2006/relationships/slide" Target="slides/slide7.xml"/><Relationship Id="rId34" Type="http://schemas.openxmlformats.org/officeDocument/2006/relationships/font" Target="fonts/NunitoSansSemiBold-regular.fntdata"/><Relationship Id="rId15" Type="http://schemas.openxmlformats.org/officeDocument/2006/relationships/slide" Target="slides/slide10.xml"/><Relationship Id="rId37" Type="http://schemas.openxmlformats.org/officeDocument/2006/relationships/font" Target="fonts/NunitoSansSemiBold-boldItalic.fntdata"/><Relationship Id="rId14" Type="http://schemas.openxmlformats.org/officeDocument/2006/relationships/slide" Target="slides/slide9.xml"/><Relationship Id="rId36" Type="http://schemas.openxmlformats.org/officeDocument/2006/relationships/font" Target="fonts/NunitoSansSemiBold-italic.fntdata"/><Relationship Id="rId17" Type="http://schemas.openxmlformats.org/officeDocument/2006/relationships/slide" Target="slides/slide12.xml"/><Relationship Id="rId39" Type="http://schemas.openxmlformats.org/officeDocument/2006/relationships/font" Target="fonts/Questrial-regular.fntdata"/><Relationship Id="rId16" Type="http://schemas.openxmlformats.org/officeDocument/2006/relationships/slide" Target="slides/slide11.xml"/><Relationship Id="rId38" Type="http://schemas.openxmlformats.org/officeDocument/2006/relationships/font" Target="fonts/LifeSaversExtraBold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3" name="Shape 1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" name="Google Shape;1464;g62f407b843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5" name="Google Shape;1465;g62f407b843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6" name="Shape 1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7" name="Google Shape;1527;g1168e5324e9_0_9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8" name="Google Shape;1528;g1168e5324e9_0_9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6" name="Shape 1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" name="Google Shape;1597;g1168e5324e9_0_9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8" name="Google Shape;1598;g1168e5324e9_0_9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2" name="Shape 1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3" name="Google Shape;1663;g1168e5324e9_0_1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4" name="Google Shape;1664;g1168e5324e9_0_1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2" name="Shape 1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3" name="Google Shape;1733;g1168e5324e9_0_1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4" name="Google Shape;1734;g1168e5324e9_0_1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8" name="Shape 1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9" name="Google Shape;1799;g1168e5324e9_0_1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0" name="Google Shape;1800;g1168e5324e9_0_1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7" name="Shape 1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8" name="Google Shape;1868;g62f407b843_0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9" name="Google Shape;1869;g62f407b843_0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8" name="Shape 1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9" name="Google Shape;1939;g62f407b843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0" name="Google Shape;1940;g62f407b843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9" name="Shape 2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0" name="Google Shape;2530;g63003ea45b_4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1" name="Google Shape;2531;g63003ea45b_4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63003ea45b_5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63003ea45b_5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2" name="Shape 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3" name="Google Shape;753;g62f407b84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4" name="Google Shape;754;g62f407b8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g62f407b843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2" name="Google Shape;822;g62f407b8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g62f407b843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3" name="Google Shape;963;g62f407b843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1" name="Shape 10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2" name="Google Shape;1032;g1168e5324e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3" name="Google Shape;1033;g1168e5324e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7" name="Shape 10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Google Shape;1098;g1168e5324e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9" name="Google Shape;1099;g1168e5324e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1" name="Shape 1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2" name="Google Shape;1162;g1168e5324e9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3" name="Google Shape;1163;g1168e5324e9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7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g62f407b843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9" name="Google Shape;1229;g62f407b843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1078350" y="677400"/>
            <a:ext cx="69873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3004114" y="2623050"/>
            <a:ext cx="31533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1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1"/>
          <p:cNvSpPr txBox="1"/>
          <p:nvPr>
            <p:ph type="ctrTitle"/>
          </p:nvPr>
        </p:nvSpPr>
        <p:spPr>
          <a:xfrm flipH="1">
            <a:off x="2611188" y="2794496"/>
            <a:ext cx="194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5" name="Google Shape;45;p11"/>
          <p:cNvSpPr txBox="1"/>
          <p:nvPr>
            <p:ph idx="1" type="subTitle"/>
          </p:nvPr>
        </p:nvSpPr>
        <p:spPr>
          <a:xfrm flipH="1">
            <a:off x="2697300" y="3256226"/>
            <a:ext cx="1769100" cy="8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6" name="Google Shape;46;p11"/>
          <p:cNvSpPr txBox="1"/>
          <p:nvPr>
            <p:ph idx="2" type="ctrTitle"/>
          </p:nvPr>
        </p:nvSpPr>
        <p:spPr>
          <a:xfrm flipH="1">
            <a:off x="630863" y="2337296"/>
            <a:ext cx="194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7" name="Google Shape;47;p11"/>
          <p:cNvSpPr txBox="1"/>
          <p:nvPr>
            <p:ph idx="3" type="subTitle"/>
          </p:nvPr>
        </p:nvSpPr>
        <p:spPr>
          <a:xfrm flipH="1">
            <a:off x="716963" y="2805925"/>
            <a:ext cx="1769100" cy="8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4" type="ctrTitle"/>
          </p:nvPr>
        </p:nvSpPr>
        <p:spPr>
          <a:xfrm flipH="1">
            <a:off x="4591513" y="2337296"/>
            <a:ext cx="194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49" name="Google Shape;49;p11"/>
          <p:cNvSpPr txBox="1"/>
          <p:nvPr>
            <p:ph idx="5" type="subTitle"/>
          </p:nvPr>
        </p:nvSpPr>
        <p:spPr>
          <a:xfrm flipH="1">
            <a:off x="4680988" y="2805925"/>
            <a:ext cx="1854000" cy="8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6" type="ctrTitle"/>
          </p:nvPr>
        </p:nvSpPr>
        <p:spPr>
          <a:xfrm flipH="1">
            <a:off x="6571838" y="2794496"/>
            <a:ext cx="1941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7" type="subTitle"/>
          </p:nvPr>
        </p:nvSpPr>
        <p:spPr>
          <a:xfrm flipH="1">
            <a:off x="6708090" y="3256226"/>
            <a:ext cx="1769100" cy="8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8" type="title"/>
          </p:nvPr>
        </p:nvSpPr>
        <p:spPr>
          <a:xfrm>
            <a:off x="1508375" y="40521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type="title"/>
          </p:nvPr>
        </p:nvSpPr>
        <p:spPr>
          <a:xfrm>
            <a:off x="1508375" y="40521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6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 flipH="1">
            <a:off x="907601" y="1818011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 flipH="1">
            <a:off x="858626" y="2279442"/>
            <a:ext cx="22932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3"/>
          <p:cNvSpPr txBox="1"/>
          <p:nvPr>
            <p:ph idx="2" type="ctrTitle"/>
          </p:nvPr>
        </p:nvSpPr>
        <p:spPr>
          <a:xfrm flipH="1">
            <a:off x="6089974" y="1818011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59" name="Google Shape;59;p13"/>
          <p:cNvSpPr txBox="1"/>
          <p:nvPr>
            <p:ph idx="3" type="subTitle"/>
          </p:nvPr>
        </p:nvSpPr>
        <p:spPr>
          <a:xfrm flipH="1">
            <a:off x="6089949" y="2279442"/>
            <a:ext cx="21954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0" name="Google Shape;60;p13"/>
          <p:cNvSpPr txBox="1"/>
          <p:nvPr>
            <p:ph idx="4" type="title"/>
          </p:nvPr>
        </p:nvSpPr>
        <p:spPr>
          <a:xfrm>
            <a:off x="2642875" y="405225"/>
            <a:ext cx="385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6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ctrTitle"/>
          </p:nvPr>
        </p:nvSpPr>
        <p:spPr>
          <a:xfrm>
            <a:off x="720031" y="176875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956581" y="2306219"/>
            <a:ext cx="14334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4" name="Google Shape;64;p14"/>
          <p:cNvSpPr txBox="1"/>
          <p:nvPr>
            <p:ph idx="2" type="ctrTitle"/>
          </p:nvPr>
        </p:nvSpPr>
        <p:spPr>
          <a:xfrm>
            <a:off x="3618744" y="176872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5" name="Google Shape;65;p14"/>
          <p:cNvSpPr txBox="1"/>
          <p:nvPr>
            <p:ph idx="3" type="subTitle"/>
          </p:nvPr>
        </p:nvSpPr>
        <p:spPr>
          <a:xfrm>
            <a:off x="3855322" y="2297475"/>
            <a:ext cx="14334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4" type="ctrTitle"/>
          </p:nvPr>
        </p:nvSpPr>
        <p:spPr>
          <a:xfrm>
            <a:off x="6480369" y="176875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7" name="Google Shape;67;p14"/>
          <p:cNvSpPr txBox="1"/>
          <p:nvPr>
            <p:ph idx="5" type="subTitle"/>
          </p:nvPr>
        </p:nvSpPr>
        <p:spPr>
          <a:xfrm>
            <a:off x="6717054" y="2297489"/>
            <a:ext cx="1433400" cy="9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8" name="Google Shape;68;p14"/>
          <p:cNvSpPr txBox="1"/>
          <p:nvPr>
            <p:ph idx="6" type="ctrTitle"/>
          </p:nvPr>
        </p:nvSpPr>
        <p:spPr>
          <a:xfrm>
            <a:off x="720006" y="329785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69" name="Google Shape;69;p14"/>
          <p:cNvSpPr txBox="1"/>
          <p:nvPr>
            <p:ph idx="7" type="subTitle"/>
          </p:nvPr>
        </p:nvSpPr>
        <p:spPr>
          <a:xfrm>
            <a:off x="956581" y="3831863"/>
            <a:ext cx="1433400" cy="9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0" name="Google Shape;70;p14"/>
          <p:cNvSpPr txBox="1"/>
          <p:nvPr>
            <p:ph idx="8" type="ctrTitle"/>
          </p:nvPr>
        </p:nvSpPr>
        <p:spPr>
          <a:xfrm>
            <a:off x="3618744" y="3294450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9" type="subTitle"/>
          </p:nvPr>
        </p:nvSpPr>
        <p:spPr>
          <a:xfrm>
            <a:off x="3855322" y="3823200"/>
            <a:ext cx="1433400" cy="9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2" name="Google Shape;72;p14"/>
          <p:cNvSpPr txBox="1"/>
          <p:nvPr>
            <p:ph idx="13" type="ctrTitle"/>
          </p:nvPr>
        </p:nvSpPr>
        <p:spPr>
          <a:xfrm>
            <a:off x="6480369" y="3294475"/>
            <a:ext cx="190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None/>
              <a:defRPr sz="1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3" name="Google Shape;73;p14"/>
          <p:cNvSpPr txBox="1"/>
          <p:nvPr>
            <p:ph idx="14" type="subTitle"/>
          </p:nvPr>
        </p:nvSpPr>
        <p:spPr>
          <a:xfrm>
            <a:off x="6717054" y="3823214"/>
            <a:ext cx="1433400" cy="93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None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5" type="title"/>
          </p:nvPr>
        </p:nvSpPr>
        <p:spPr>
          <a:xfrm>
            <a:off x="2201775" y="405225"/>
            <a:ext cx="474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2">
  <p:cSld name="CUSTOM_1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ctrTitle"/>
          </p:nvPr>
        </p:nvSpPr>
        <p:spPr>
          <a:xfrm>
            <a:off x="3198150" y="3307596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7" name="Google Shape;77;p15"/>
          <p:cNvSpPr txBox="1"/>
          <p:nvPr>
            <p:ph idx="1" type="subTitle"/>
          </p:nvPr>
        </p:nvSpPr>
        <p:spPr>
          <a:xfrm>
            <a:off x="3424950" y="3769046"/>
            <a:ext cx="2294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5"/>
          <p:cNvSpPr txBox="1"/>
          <p:nvPr>
            <p:ph hasCustomPrompt="1" idx="2" type="title"/>
          </p:nvPr>
        </p:nvSpPr>
        <p:spPr>
          <a:xfrm>
            <a:off x="3643662" y="1588837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1260475" y="1389600"/>
            <a:ext cx="6623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81" name="Google Shape;81;p16"/>
          <p:cNvSpPr txBox="1"/>
          <p:nvPr>
            <p:ph type="title"/>
          </p:nvPr>
        </p:nvSpPr>
        <p:spPr>
          <a:xfrm>
            <a:off x="2642875" y="405225"/>
            <a:ext cx="385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655400" y="3387976"/>
            <a:ext cx="4283700" cy="138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6" name="Google Shape;86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7" name="Google Shape;87;p18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9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3">
  <p:cSld name="CUSTOM_13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0"/>
          <p:cNvSpPr txBox="1"/>
          <p:nvPr>
            <p:ph type="ctrTitle"/>
          </p:nvPr>
        </p:nvSpPr>
        <p:spPr>
          <a:xfrm flipH="1">
            <a:off x="1438036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92" name="Google Shape;92;p20"/>
          <p:cNvSpPr txBox="1"/>
          <p:nvPr>
            <p:ph idx="1" type="subTitle"/>
          </p:nvPr>
        </p:nvSpPr>
        <p:spPr>
          <a:xfrm flipH="1">
            <a:off x="1891636" y="2555800"/>
            <a:ext cx="2294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3" name="Google Shape;93;p20"/>
          <p:cNvSpPr txBox="1"/>
          <p:nvPr>
            <p:ph hasCustomPrompt="1" idx="2" type="title"/>
          </p:nvPr>
        </p:nvSpPr>
        <p:spPr>
          <a:xfrm flipH="1">
            <a:off x="5475299" y="2282803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ctrTitle"/>
          </p:nvPr>
        </p:nvSpPr>
        <p:spPr>
          <a:xfrm flipH="1">
            <a:off x="3068775" y="1952350"/>
            <a:ext cx="30063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4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3" name="Google Shape;13;p3"/>
          <p:cNvSpPr txBox="1"/>
          <p:nvPr>
            <p:ph idx="1" type="subTitle"/>
          </p:nvPr>
        </p:nvSpPr>
        <p:spPr>
          <a:xfrm flipH="1">
            <a:off x="2923163" y="2969538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1"/>
          <p:cNvSpPr txBox="1"/>
          <p:nvPr>
            <p:ph idx="1" type="subTitle"/>
          </p:nvPr>
        </p:nvSpPr>
        <p:spPr>
          <a:xfrm flipH="1">
            <a:off x="3106507" y="2655960"/>
            <a:ext cx="29310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6" name="Google Shape;96;p21"/>
          <p:cNvSpPr txBox="1"/>
          <p:nvPr>
            <p:ph hasCustomPrompt="1" type="title"/>
          </p:nvPr>
        </p:nvSpPr>
        <p:spPr>
          <a:xfrm flipH="1">
            <a:off x="2082307" y="1911760"/>
            <a:ext cx="49794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Font typeface="Fira Sans Extra Condensed Medium"/>
              <a:buNone/>
              <a:defRPr sz="72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">
  <p:cSld name="CUSTOM_7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2"/>
          <p:cNvSpPr/>
          <p:nvPr/>
        </p:nvSpPr>
        <p:spPr>
          <a:xfrm>
            <a:off x="7439" y="1507984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22"/>
          <p:cNvSpPr/>
          <p:nvPr/>
        </p:nvSpPr>
        <p:spPr>
          <a:xfrm>
            <a:off x="7439" y="2419108"/>
            <a:ext cx="176" cy="172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2"/>
          <p:cNvSpPr txBox="1"/>
          <p:nvPr>
            <p:ph idx="1" type="subTitle"/>
          </p:nvPr>
        </p:nvSpPr>
        <p:spPr>
          <a:xfrm>
            <a:off x="979678" y="1834325"/>
            <a:ext cx="301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22"/>
          <p:cNvSpPr txBox="1"/>
          <p:nvPr>
            <p:ph hasCustomPrompt="1" type="title"/>
          </p:nvPr>
        </p:nvSpPr>
        <p:spPr>
          <a:xfrm>
            <a:off x="1052876" y="1309275"/>
            <a:ext cx="2864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2" name="Google Shape;102;p22"/>
          <p:cNvSpPr txBox="1"/>
          <p:nvPr>
            <p:ph idx="2" type="subTitle"/>
          </p:nvPr>
        </p:nvSpPr>
        <p:spPr>
          <a:xfrm>
            <a:off x="5074911" y="1834325"/>
            <a:ext cx="301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22"/>
          <p:cNvSpPr txBox="1"/>
          <p:nvPr>
            <p:ph hasCustomPrompt="1" idx="3" type="title"/>
          </p:nvPr>
        </p:nvSpPr>
        <p:spPr>
          <a:xfrm>
            <a:off x="5148109" y="1309275"/>
            <a:ext cx="2864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22"/>
          <p:cNvSpPr txBox="1"/>
          <p:nvPr>
            <p:ph idx="4" type="subTitle"/>
          </p:nvPr>
        </p:nvSpPr>
        <p:spPr>
          <a:xfrm>
            <a:off x="3066750" y="3554625"/>
            <a:ext cx="3010500" cy="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22"/>
          <p:cNvSpPr txBox="1"/>
          <p:nvPr>
            <p:ph hasCustomPrompt="1" idx="5" type="title"/>
          </p:nvPr>
        </p:nvSpPr>
        <p:spPr>
          <a:xfrm>
            <a:off x="3139948" y="3029575"/>
            <a:ext cx="28641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36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14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3"/>
          <p:cNvSpPr txBox="1"/>
          <p:nvPr>
            <p:ph type="ctrTitle"/>
          </p:nvPr>
        </p:nvSpPr>
        <p:spPr>
          <a:xfrm flipH="1">
            <a:off x="1241375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8" name="Google Shape;108;p23"/>
          <p:cNvSpPr txBox="1"/>
          <p:nvPr>
            <p:ph idx="1" type="subTitle"/>
          </p:nvPr>
        </p:nvSpPr>
        <p:spPr>
          <a:xfrm flipH="1">
            <a:off x="1285100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2" type="ctrTitle"/>
          </p:nvPr>
        </p:nvSpPr>
        <p:spPr>
          <a:xfrm flipH="1">
            <a:off x="4734900" y="2943276"/>
            <a:ext cx="3188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0" name="Google Shape;110;p23"/>
          <p:cNvSpPr txBox="1"/>
          <p:nvPr>
            <p:ph idx="3" type="subTitle"/>
          </p:nvPr>
        </p:nvSpPr>
        <p:spPr>
          <a:xfrm flipH="1">
            <a:off x="4734875" y="3404726"/>
            <a:ext cx="31887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1" name="Google Shape;111;p23"/>
          <p:cNvSpPr txBox="1"/>
          <p:nvPr>
            <p:ph idx="4" type="title"/>
          </p:nvPr>
        </p:nvSpPr>
        <p:spPr>
          <a:xfrm>
            <a:off x="1508375" y="40521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1">
  <p:cSld name="CUSTOM_8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4"/>
          <p:cNvSpPr txBox="1"/>
          <p:nvPr>
            <p:ph type="ctrTitle"/>
          </p:nvPr>
        </p:nvSpPr>
        <p:spPr>
          <a:xfrm flipH="1">
            <a:off x="1806300" y="811850"/>
            <a:ext cx="1231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4"/>
          <p:cNvSpPr txBox="1"/>
          <p:nvPr>
            <p:ph idx="1" type="subTitle"/>
          </p:nvPr>
        </p:nvSpPr>
        <p:spPr>
          <a:xfrm flipH="1">
            <a:off x="5962421" y="3157569"/>
            <a:ext cx="2337300" cy="110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chnology design 2">
  <p:cSld name="CUSTOM_9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5"/>
          <p:cNvSpPr txBox="1"/>
          <p:nvPr>
            <p:ph type="ctrTitle"/>
          </p:nvPr>
        </p:nvSpPr>
        <p:spPr>
          <a:xfrm>
            <a:off x="6186089" y="1344200"/>
            <a:ext cx="12303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7" name="Google Shape;117;p25"/>
          <p:cNvSpPr txBox="1"/>
          <p:nvPr>
            <p:ph idx="1" type="subTitle"/>
          </p:nvPr>
        </p:nvSpPr>
        <p:spPr>
          <a:xfrm>
            <a:off x="956050" y="3155550"/>
            <a:ext cx="2225400" cy="110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0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/>
          <p:nvPr>
            <p:ph type="ctrTitle"/>
          </p:nvPr>
        </p:nvSpPr>
        <p:spPr>
          <a:xfrm flipH="1">
            <a:off x="1470125" y="-266025"/>
            <a:ext cx="64935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4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0"/>
              <a:buNone/>
              <a:defRPr sz="120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20" name="Google Shape;120;p26"/>
          <p:cNvSpPr txBox="1"/>
          <p:nvPr>
            <p:ph idx="1" type="subTitle"/>
          </p:nvPr>
        </p:nvSpPr>
        <p:spPr>
          <a:xfrm flipH="1">
            <a:off x="3062301" y="1845302"/>
            <a:ext cx="32976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21" name="Google Shape;121;p26"/>
          <p:cNvSpPr txBox="1"/>
          <p:nvPr/>
        </p:nvSpPr>
        <p:spPr>
          <a:xfrm>
            <a:off x="3072000" y="3938270"/>
            <a:ext cx="30000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CREDITS: This presentation template was created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Nunito Sans SemiBold"/>
                <a:ea typeface="Nunito Sans SemiBold"/>
                <a:cs typeface="Nunito Sans SemiBold"/>
                <a:sym typeface="Nunito Sans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, including icons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Nunito Sans SemiBold"/>
                <a:ea typeface="Nunito Sans SemiBold"/>
                <a:cs typeface="Nunito Sans SemiBold"/>
                <a:sym typeface="Nunito Sans SemiBold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rPr>
              <a:t>, and infographics &amp; images by </a:t>
            </a:r>
            <a:r>
              <a:rPr lang="en" sz="1000">
                <a:solidFill>
                  <a:schemeClr val="lt1"/>
                </a:solidFill>
                <a:uFill>
                  <a:noFill/>
                </a:uFill>
                <a:latin typeface="Nunito Sans SemiBold"/>
                <a:ea typeface="Nunito Sans SemiBold"/>
                <a:cs typeface="Nunito Sans SemiBold"/>
                <a:sym typeface="Nunito Sans SemiBold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>
              <a:solidFill>
                <a:schemeClr val="lt1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Nunito Sans Light"/>
              <a:ea typeface="Nunito Sans Light"/>
              <a:cs typeface="Nunito Sans Light"/>
              <a:sym typeface="Nunito Sans Light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CUSTOM_15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7"/>
          <p:cNvSpPr txBox="1"/>
          <p:nvPr>
            <p:ph idx="1" type="body"/>
          </p:nvPr>
        </p:nvSpPr>
        <p:spPr>
          <a:xfrm>
            <a:off x="548050" y="1659650"/>
            <a:ext cx="37065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 algn="ctr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 algn="ctr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 algn="ctr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 algn="ctr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124" name="Google Shape;124;p27"/>
          <p:cNvSpPr txBox="1"/>
          <p:nvPr>
            <p:ph type="title"/>
          </p:nvPr>
        </p:nvSpPr>
        <p:spPr>
          <a:xfrm>
            <a:off x="2540350" y="405225"/>
            <a:ext cx="406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5" name="Google Shape;125;p27"/>
          <p:cNvSpPr txBox="1"/>
          <p:nvPr>
            <p:ph idx="2" type="body"/>
          </p:nvPr>
        </p:nvSpPr>
        <p:spPr>
          <a:xfrm>
            <a:off x="4717500" y="1659650"/>
            <a:ext cx="37065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ctr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 algn="ctr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 algn="ctr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 algn="ctr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 algn="ctr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 algn="ctr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 algn="ctr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 algn="ctr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7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ctrTitle"/>
          </p:nvPr>
        </p:nvSpPr>
        <p:spPr>
          <a:xfrm flipH="1">
            <a:off x="3312648" y="3252750"/>
            <a:ext cx="25554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/>
        </p:txBody>
      </p:sp>
      <p:sp>
        <p:nvSpPr>
          <p:cNvPr id="16" name="Google Shape;16;p4"/>
          <p:cNvSpPr txBox="1"/>
          <p:nvPr>
            <p:ph idx="1" type="subTitle"/>
          </p:nvPr>
        </p:nvSpPr>
        <p:spPr>
          <a:xfrm flipH="1">
            <a:off x="2126299" y="1603350"/>
            <a:ext cx="49281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1">
  <p:cSld name="CUSTOM_1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ctrTitle"/>
          </p:nvPr>
        </p:nvSpPr>
        <p:spPr>
          <a:xfrm>
            <a:off x="4946727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4946728" y="2555800"/>
            <a:ext cx="2294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20" name="Google Shape;20;p5"/>
          <p:cNvSpPr txBox="1"/>
          <p:nvPr>
            <p:ph hasCustomPrompt="1" idx="2" type="title"/>
          </p:nvPr>
        </p:nvSpPr>
        <p:spPr>
          <a:xfrm>
            <a:off x="2277728" y="2282803"/>
            <a:ext cx="1753800" cy="577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500"/>
              <a:buFont typeface="Fira Sans Extra Condensed Medium"/>
              <a:buNone/>
              <a:defRPr sz="55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6"/>
          <p:cNvSpPr txBox="1"/>
          <p:nvPr>
            <p:ph idx="1" type="body"/>
          </p:nvPr>
        </p:nvSpPr>
        <p:spPr>
          <a:xfrm>
            <a:off x="1917900" y="22110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Font typeface="Nunito Light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Font typeface="Nunito Light"/>
              <a:buChar char="○"/>
              <a:defRPr/>
            </a:lvl2pPr>
            <a:lvl3pPr indent="-323850" lvl="2" marL="13716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■"/>
              <a:defRPr/>
            </a:lvl3pPr>
            <a:lvl4pPr indent="-323850" lvl="3" marL="1828800" rtl="0">
              <a:spcBef>
                <a:spcPts val="1600"/>
              </a:spcBef>
              <a:spcAft>
                <a:spcPts val="0"/>
              </a:spcAft>
              <a:buSzPts val="1500"/>
              <a:buFont typeface="Nunito Light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11150" lvl="6" marL="32004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●"/>
              <a:defRPr/>
            </a:lvl7pPr>
            <a:lvl8pPr indent="-311150" lvl="7" marL="3657600" rtl="0">
              <a:spcBef>
                <a:spcPts val="1600"/>
              </a:spcBef>
              <a:spcAft>
                <a:spcPts val="0"/>
              </a:spcAft>
              <a:buSzPts val="1300"/>
              <a:buFont typeface="Nunito Light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type="title"/>
          </p:nvPr>
        </p:nvSpPr>
        <p:spPr>
          <a:xfrm>
            <a:off x="2540350" y="405225"/>
            <a:ext cx="4063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ctrTitle"/>
          </p:nvPr>
        </p:nvSpPr>
        <p:spPr>
          <a:xfrm flipH="1">
            <a:off x="1764275" y="1813549"/>
            <a:ext cx="191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subTitle"/>
          </p:nvPr>
        </p:nvSpPr>
        <p:spPr>
          <a:xfrm flipH="1">
            <a:off x="1764350" y="2414125"/>
            <a:ext cx="2363700" cy="17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7" name="Google Shape;27;p7"/>
          <p:cNvSpPr txBox="1"/>
          <p:nvPr>
            <p:ph idx="2" type="ctrTitle"/>
          </p:nvPr>
        </p:nvSpPr>
        <p:spPr>
          <a:xfrm flipH="1">
            <a:off x="5463000" y="1813549"/>
            <a:ext cx="191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8" name="Google Shape;28;p7"/>
          <p:cNvSpPr txBox="1"/>
          <p:nvPr>
            <p:ph idx="3" type="subTitle"/>
          </p:nvPr>
        </p:nvSpPr>
        <p:spPr>
          <a:xfrm flipH="1">
            <a:off x="5016000" y="2414125"/>
            <a:ext cx="2363700" cy="17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29" name="Google Shape;29;p7"/>
          <p:cNvSpPr txBox="1"/>
          <p:nvPr>
            <p:ph idx="4" type="title"/>
          </p:nvPr>
        </p:nvSpPr>
        <p:spPr>
          <a:xfrm>
            <a:off x="2699650" y="405225"/>
            <a:ext cx="3744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ctrTitle"/>
          </p:nvPr>
        </p:nvSpPr>
        <p:spPr>
          <a:xfrm flipH="1">
            <a:off x="889500" y="3210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2" name="Google Shape;32;p8"/>
          <p:cNvSpPr txBox="1"/>
          <p:nvPr>
            <p:ph idx="1" type="subTitle"/>
          </p:nvPr>
        </p:nvSpPr>
        <p:spPr>
          <a:xfrm flipH="1">
            <a:off x="889475" y="3671716"/>
            <a:ext cx="21954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" name="Google Shape;33;p8"/>
          <p:cNvSpPr txBox="1"/>
          <p:nvPr>
            <p:ph idx="2" type="ctrTitle"/>
          </p:nvPr>
        </p:nvSpPr>
        <p:spPr>
          <a:xfrm flipH="1">
            <a:off x="3480075" y="26768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4" name="Google Shape;34;p8"/>
          <p:cNvSpPr txBox="1"/>
          <p:nvPr>
            <p:ph idx="3" type="subTitle"/>
          </p:nvPr>
        </p:nvSpPr>
        <p:spPr>
          <a:xfrm flipH="1">
            <a:off x="3402025" y="3138316"/>
            <a:ext cx="21954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5" name="Google Shape;35;p8"/>
          <p:cNvSpPr txBox="1"/>
          <p:nvPr>
            <p:ph idx="4" type="ctrTitle"/>
          </p:nvPr>
        </p:nvSpPr>
        <p:spPr>
          <a:xfrm flipH="1">
            <a:off x="6071872" y="3210282"/>
            <a:ext cx="2195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18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6" name="Google Shape;36;p8"/>
          <p:cNvSpPr txBox="1"/>
          <p:nvPr>
            <p:ph idx="5" type="subTitle"/>
          </p:nvPr>
        </p:nvSpPr>
        <p:spPr>
          <a:xfrm flipH="1">
            <a:off x="6071847" y="3671716"/>
            <a:ext cx="21954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7" name="Google Shape;37;p8"/>
          <p:cNvSpPr txBox="1"/>
          <p:nvPr>
            <p:ph idx="6" type="title"/>
          </p:nvPr>
        </p:nvSpPr>
        <p:spPr>
          <a:xfrm>
            <a:off x="2642875" y="405225"/>
            <a:ext cx="3858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and image">
  <p:cSld name="CUSTOM_3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/>
          <p:nvPr>
            <p:ph type="ctrTitle"/>
          </p:nvPr>
        </p:nvSpPr>
        <p:spPr>
          <a:xfrm flipH="1">
            <a:off x="4720024" y="2368800"/>
            <a:ext cx="33774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 flipH="1">
            <a:off x="5311104" y="3052410"/>
            <a:ext cx="21954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words">
  <p:cSld name="CUSTOM_5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ctrTitle"/>
          </p:nvPr>
        </p:nvSpPr>
        <p:spPr>
          <a:xfrm flipH="1">
            <a:off x="2661300" y="1683300"/>
            <a:ext cx="3821400" cy="17775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theme" Target="../theme/theme2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ife Savers ExtraBold"/>
              <a:buNone/>
              <a:defRPr sz="2800">
                <a:solidFill>
                  <a:schemeClr val="lt1"/>
                </a:solidFill>
                <a:latin typeface="Life Savers ExtraBold"/>
                <a:ea typeface="Life Savers ExtraBold"/>
                <a:cs typeface="Life Savers ExtraBold"/>
                <a:sym typeface="Life Savers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●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○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■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●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○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■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●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Nunito Sans Light"/>
              <a:buChar char="○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Font typeface="Nunito Sans Light"/>
              <a:buChar char="■"/>
              <a:defRPr sz="1200">
                <a:solidFill>
                  <a:schemeClr val="lt1"/>
                </a:solidFill>
                <a:latin typeface="Nunito Sans Light"/>
                <a:ea typeface="Nunito Sans Light"/>
                <a:cs typeface="Nunito Sans Light"/>
                <a:sym typeface="Nunito San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jp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30"/>
          <p:cNvSpPr/>
          <p:nvPr/>
        </p:nvSpPr>
        <p:spPr>
          <a:xfrm>
            <a:off x="1682687" y="984007"/>
            <a:ext cx="6325356" cy="3471111"/>
          </a:xfrm>
          <a:custGeom>
            <a:rect b="b" l="l" r="r" t="t"/>
            <a:pathLst>
              <a:path extrusionOk="0" h="108303" w="197359">
                <a:moveTo>
                  <a:pt x="47352" y="1"/>
                </a:moveTo>
                <a:cubicBezTo>
                  <a:pt x="38256" y="1"/>
                  <a:pt x="29295" y="1814"/>
                  <a:pt x="21635" y="6058"/>
                </a:cubicBezTo>
                <a:cubicBezTo>
                  <a:pt x="12250" y="11245"/>
                  <a:pt x="5683" y="19687"/>
                  <a:pt x="2771" y="28754"/>
                </a:cubicBezTo>
                <a:cubicBezTo>
                  <a:pt x="637" y="35392"/>
                  <a:pt x="0" y="43032"/>
                  <a:pt x="1568" y="49764"/>
                </a:cubicBezTo>
                <a:cubicBezTo>
                  <a:pt x="3325" y="57322"/>
                  <a:pt x="6567" y="63972"/>
                  <a:pt x="5719" y="71930"/>
                </a:cubicBezTo>
                <a:cubicBezTo>
                  <a:pt x="5011" y="78462"/>
                  <a:pt x="2618" y="84829"/>
                  <a:pt x="2830" y="91455"/>
                </a:cubicBezTo>
                <a:cubicBezTo>
                  <a:pt x="3007" y="97149"/>
                  <a:pt x="5141" y="102844"/>
                  <a:pt x="8454" y="107454"/>
                </a:cubicBezTo>
                <a:cubicBezTo>
                  <a:pt x="8666" y="107749"/>
                  <a:pt x="8902" y="108032"/>
                  <a:pt x="9150" y="108303"/>
                </a:cubicBezTo>
                <a:lnTo>
                  <a:pt x="184637" y="108303"/>
                </a:lnTo>
                <a:cubicBezTo>
                  <a:pt x="188303" y="106322"/>
                  <a:pt x="191734" y="103693"/>
                  <a:pt x="193951" y="100168"/>
                </a:cubicBezTo>
                <a:cubicBezTo>
                  <a:pt x="196674" y="95829"/>
                  <a:pt x="197358" y="90441"/>
                  <a:pt x="196792" y="85347"/>
                </a:cubicBezTo>
                <a:cubicBezTo>
                  <a:pt x="196226" y="80289"/>
                  <a:pt x="194682" y="74972"/>
                  <a:pt x="192524" y="70374"/>
                </a:cubicBezTo>
                <a:cubicBezTo>
                  <a:pt x="190473" y="66011"/>
                  <a:pt x="187502" y="62120"/>
                  <a:pt x="186653" y="57263"/>
                </a:cubicBezTo>
                <a:cubicBezTo>
                  <a:pt x="185533" y="50837"/>
                  <a:pt x="188457" y="44671"/>
                  <a:pt x="189140" y="38375"/>
                </a:cubicBezTo>
                <a:cubicBezTo>
                  <a:pt x="190496" y="25830"/>
                  <a:pt x="182019" y="14794"/>
                  <a:pt x="171514" y="8817"/>
                </a:cubicBezTo>
                <a:cubicBezTo>
                  <a:pt x="163258" y="4141"/>
                  <a:pt x="153624" y="2278"/>
                  <a:pt x="144125" y="2278"/>
                </a:cubicBezTo>
                <a:cubicBezTo>
                  <a:pt x="143803" y="2278"/>
                  <a:pt x="143480" y="2281"/>
                  <a:pt x="143158" y="2285"/>
                </a:cubicBezTo>
                <a:cubicBezTo>
                  <a:pt x="134316" y="2403"/>
                  <a:pt x="125496" y="3971"/>
                  <a:pt x="116937" y="6081"/>
                </a:cubicBezTo>
                <a:cubicBezTo>
                  <a:pt x="109760" y="7845"/>
                  <a:pt x="102735" y="10098"/>
                  <a:pt x="95335" y="10098"/>
                </a:cubicBezTo>
                <a:cubicBezTo>
                  <a:pt x="94225" y="10098"/>
                  <a:pt x="93106" y="10048"/>
                  <a:pt x="91976" y="9937"/>
                </a:cubicBezTo>
                <a:cubicBezTo>
                  <a:pt x="84796" y="9241"/>
                  <a:pt x="78312" y="6258"/>
                  <a:pt x="71615" y="4030"/>
                </a:cubicBezTo>
                <a:cubicBezTo>
                  <a:pt x="63997" y="1498"/>
                  <a:pt x="55619" y="1"/>
                  <a:pt x="47352" y="1"/>
                </a:cubicBezTo>
                <a:close/>
              </a:path>
            </a:pathLst>
          </a:custGeom>
          <a:solidFill>
            <a:srgbClr val="1E032E">
              <a:alpha val="26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30"/>
          <p:cNvSpPr/>
          <p:nvPr/>
        </p:nvSpPr>
        <p:spPr>
          <a:xfrm>
            <a:off x="1806841" y="461851"/>
            <a:ext cx="5766116" cy="3953368"/>
          </a:xfrm>
          <a:custGeom>
            <a:rect b="b" l="l" r="r" t="t"/>
            <a:pathLst>
              <a:path extrusionOk="0" h="123350" w="179910">
                <a:moveTo>
                  <a:pt x="59061" y="0"/>
                </a:moveTo>
                <a:cubicBezTo>
                  <a:pt x="53515" y="0"/>
                  <a:pt x="48018" y="1061"/>
                  <a:pt x="42870" y="3136"/>
                </a:cubicBezTo>
                <a:cubicBezTo>
                  <a:pt x="31009" y="8006"/>
                  <a:pt x="20657" y="19855"/>
                  <a:pt x="21341" y="33261"/>
                </a:cubicBezTo>
                <a:cubicBezTo>
                  <a:pt x="21659" y="39462"/>
                  <a:pt x="24242" y="45629"/>
                  <a:pt x="23051" y="51724"/>
                </a:cubicBezTo>
                <a:cubicBezTo>
                  <a:pt x="21542" y="59376"/>
                  <a:pt x="15540" y="66344"/>
                  <a:pt x="11201" y="72581"/>
                </a:cubicBezTo>
                <a:cubicBezTo>
                  <a:pt x="637" y="87684"/>
                  <a:pt x="1" y="107598"/>
                  <a:pt x="9574" y="123350"/>
                </a:cubicBezTo>
                <a:lnTo>
                  <a:pt x="161139" y="123350"/>
                </a:lnTo>
                <a:cubicBezTo>
                  <a:pt x="163332" y="119495"/>
                  <a:pt x="164758" y="115262"/>
                  <a:pt x="165313" y="110864"/>
                </a:cubicBezTo>
                <a:cubicBezTo>
                  <a:pt x="165937" y="106018"/>
                  <a:pt x="164475" y="101526"/>
                  <a:pt x="164664" y="96822"/>
                </a:cubicBezTo>
                <a:cubicBezTo>
                  <a:pt x="165041" y="87779"/>
                  <a:pt x="173342" y="81542"/>
                  <a:pt x="176242" y="73406"/>
                </a:cubicBezTo>
                <a:cubicBezTo>
                  <a:pt x="179909" y="63113"/>
                  <a:pt x="179732" y="51583"/>
                  <a:pt x="175275" y="41549"/>
                </a:cubicBezTo>
                <a:cubicBezTo>
                  <a:pt x="173130" y="36715"/>
                  <a:pt x="169993" y="32223"/>
                  <a:pt x="165713" y="29110"/>
                </a:cubicBezTo>
                <a:cubicBezTo>
                  <a:pt x="160219" y="25125"/>
                  <a:pt x="153286" y="23722"/>
                  <a:pt x="146425" y="23722"/>
                </a:cubicBezTo>
                <a:cubicBezTo>
                  <a:pt x="145057" y="23722"/>
                  <a:pt x="143689" y="23781"/>
                  <a:pt x="142345" y="23887"/>
                </a:cubicBezTo>
                <a:cubicBezTo>
                  <a:pt x="131675" y="24677"/>
                  <a:pt x="120498" y="28686"/>
                  <a:pt x="109662" y="28686"/>
                </a:cubicBezTo>
                <a:cubicBezTo>
                  <a:pt x="108212" y="28686"/>
                  <a:pt x="106750" y="28603"/>
                  <a:pt x="105312" y="28450"/>
                </a:cubicBezTo>
                <a:cubicBezTo>
                  <a:pt x="98591" y="27696"/>
                  <a:pt x="96540" y="20704"/>
                  <a:pt x="93073" y="16106"/>
                </a:cubicBezTo>
                <a:cubicBezTo>
                  <a:pt x="89147" y="10894"/>
                  <a:pt x="83818" y="6803"/>
                  <a:pt x="77911" y="4080"/>
                </a:cubicBezTo>
                <a:cubicBezTo>
                  <a:pt x="72016" y="1391"/>
                  <a:pt x="65626" y="0"/>
                  <a:pt x="59153" y="0"/>
                </a:cubicBezTo>
                <a:cubicBezTo>
                  <a:pt x="59122" y="0"/>
                  <a:pt x="59091" y="0"/>
                  <a:pt x="59061" y="0"/>
                </a:cubicBezTo>
                <a:close/>
              </a:path>
            </a:pathLst>
          </a:custGeom>
          <a:solidFill>
            <a:srgbClr val="1E032E">
              <a:alpha val="2626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30"/>
          <p:cNvSpPr txBox="1"/>
          <p:nvPr>
            <p:ph type="ctrTitle"/>
          </p:nvPr>
        </p:nvSpPr>
        <p:spPr>
          <a:xfrm>
            <a:off x="1078350" y="677400"/>
            <a:ext cx="6987300" cy="1887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How my player’s characters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 are kicking the bucket</a:t>
            </a:r>
            <a:endParaRPr sz="2400"/>
          </a:p>
        </p:txBody>
      </p:sp>
      <p:grpSp>
        <p:nvGrpSpPr>
          <p:cNvPr id="135" name="Google Shape;135;p30"/>
          <p:cNvGrpSpPr/>
          <p:nvPr/>
        </p:nvGrpSpPr>
        <p:grpSpPr>
          <a:xfrm>
            <a:off x="457229" y="1905210"/>
            <a:ext cx="662446" cy="960962"/>
            <a:chOff x="457229" y="1905210"/>
            <a:chExt cx="662446" cy="960962"/>
          </a:xfrm>
        </p:grpSpPr>
        <p:sp>
          <p:nvSpPr>
            <p:cNvPr id="136" name="Google Shape;136;p30"/>
            <p:cNvSpPr/>
            <p:nvPr/>
          </p:nvSpPr>
          <p:spPr>
            <a:xfrm>
              <a:off x="623506" y="2310677"/>
              <a:ext cx="82016" cy="123969"/>
            </a:xfrm>
            <a:custGeom>
              <a:rect b="b" l="l" r="r" t="t"/>
              <a:pathLst>
                <a:path extrusionOk="0" h="3868" w="2559">
                  <a:moveTo>
                    <a:pt x="1273" y="0"/>
                  </a:moveTo>
                  <a:cubicBezTo>
                    <a:pt x="1250" y="0"/>
                    <a:pt x="1226" y="12"/>
                    <a:pt x="1214" y="36"/>
                  </a:cubicBezTo>
                  <a:cubicBezTo>
                    <a:pt x="955" y="448"/>
                    <a:pt x="0" y="2016"/>
                    <a:pt x="0" y="2629"/>
                  </a:cubicBezTo>
                  <a:cubicBezTo>
                    <a:pt x="12" y="3313"/>
                    <a:pt x="590" y="3867"/>
                    <a:pt x="1273" y="3867"/>
                  </a:cubicBezTo>
                  <a:cubicBezTo>
                    <a:pt x="1969" y="3867"/>
                    <a:pt x="2535" y="3313"/>
                    <a:pt x="2559" y="2629"/>
                  </a:cubicBezTo>
                  <a:cubicBezTo>
                    <a:pt x="2559" y="2016"/>
                    <a:pt x="1592" y="448"/>
                    <a:pt x="1332" y="36"/>
                  </a:cubicBezTo>
                  <a:cubicBezTo>
                    <a:pt x="1321" y="12"/>
                    <a:pt x="1297" y="0"/>
                    <a:pt x="1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30"/>
            <p:cNvSpPr/>
            <p:nvPr/>
          </p:nvSpPr>
          <p:spPr>
            <a:xfrm>
              <a:off x="623506" y="2401347"/>
              <a:ext cx="82016" cy="124001"/>
            </a:xfrm>
            <a:custGeom>
              <a:rect b="b" l="l" r="r" t="t"/>
              <a:pathLst>
                <a:path extrusionOk="0" h="3869" w="2559">
                  <a:moveTo>
                    <a:pt x="1273" y="1"/>
                  </a:moveTo>
                  <a:cubicBezTo>
                    <a:pt x="590" y="1"/>
                    <a:pt x="12" y="555"/>
                    <a:pt x="0" y="1239"/>
                  </a:cubicBezTo>
                  <a:cubicBezTo>
                    <a:pt x="0" y="1852"/>
                    <a:pt x="955" y="3420"/>
                    <a:pt x="1214" y="3833"/>
                  </a:cubicBezTo>
                  <a:cubicBezTo>
                    <a:pt x="1226" y="3856"/>
                    <a:pt x="1250" y="3868"/>
                    <a:pt x="1273" y="3868"/>
                  </a:cubicBezTo>
                  <a:cubicBezTo>
                    <a:pt x="1297" y="3868"/>
                    <a:pt x="1321" y="3856"/>
                    <a:pt x="1332" y="3833"/>
                  </a:cubicBezTo>
                  <a:cubicBezTo>
                    <a:pt x="1592" y="3420"/>
                    <a:pt x="2559" y="1852"/>
                    <a:pt x="2559" y="1239"/>
                  </a:cubicBezTo>
                  <a:cubicBezTo>
                    <a:pt x="2535" y="555"/>
                    <a:pt x="1969" y="1"/>
                    <a:pt x="12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30"/>
            <p:cNvSpPr/>
            <p:nvPr/>
          </p:nvSpPr>
          <p:spPr>
            <a:xfrm>
              <a:off x="602334" y="2378807"/>
              <a:ext cx="124354" cy="82016"/>
            </a:xfrm>
            <a:custGeom>
              <a:rect b="b" l="l" r="r" t="t"/>
              <a:pathLst>
                <a:path extrusionOk="0" h="2559" w="3880">
                  <a:moveTo>
                    <a:pt x="1239" y="0"/>
                  </a:moveTo>
                  <a:cubicBezTo>
                    <a:pt x="555" y="24"/>
                    <a:pt x="1" y="590"/>
                    <a:pt x="1" y="1274"/>
                  </a:cubicBezTo>
                  <a:cubicBezTo>
                    <a:pt x="1" y="1969"/>
                    <a:pt x="555" y="2535"/>
                    <a:pt x="1239" y="2559"/>
                  </a:cubicBezTo>
                  <a:cubicBezTo>
                    <a:pt x="1852" y="2559"/>
                    <a:pt x="3420" y="1592"/>
                    <a:pt x="3832" y="1344"/>
                  </a:cubicBezTo>
                  <a:cubicBezTo>
                    <a:pt x="3880" y="1309"/>
                    <a:pt x="3880" y="1238"/>
                    <a:pt x="3832" y="1215"/>
                  </a:cubicBezTo>
                  <a:cubicBezTo>
                    <a:pt x="3420" y="955"/>
                    <a:pt x="1852" y="0"/>
                    <a:pt x="12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30"/>
            <p:cNvSpPr/>
            <p:nvPr/>
          </p:nvSpPr>
          <p:spPr>
            <a:xfrm>
              <a:off x="556617" y="2377117"/>
              <a:ext cx="126982" cy="82112"/>
            </a:xfrm>
            <a:custGeom>
              <a:rect b="b" l="l" r="r" t="t"/>
              <a:pathLst>
                <a:path extrusionOk="0" h="2562" w="3962">
                  <a:moveTo>
                    <a:pt x="2703" y="1"/>
                  </a:moveTo>
                  <a:cubicBezTo>
                    <a:pt x="2682" y="1"/>
                    <a:pt x="2662" y="1"/>
                    <a:pt x="2641" y="2"/>
                  </a:cubicBezTo>
                  <a:cubicBezTo>
                    <a:pt x="2028" y="2"/>
                    <a:pt x="460" y="957"/>
                    <a:pt x="47" y="1217"/>
                  </a:cubicBezTo>
                  <a:cubicBezTo>
                    <a:pt x="0" y="1240"/>
                    <a:pt x="0" y="1311"/>
                    <a:pt x="47" y="1335"/>
                  </a:cubicBezTo>
                  <a:cubicBezTo>
                    <a:pt x="460" y="1594"/>
                    <a:pt x="2028" y="2561"/>
                    <a:pt x="2641" y="2561"/>
                  </a:cubicBezTo>
                  <a:cubicBezTo>
                    <a:pt x="2655" y="2561"/>
                    <a:pt x="2669" y="2561"/>
                    <a:pt x="2683" y="2561"/>
                  </a:cubicBezTo>
                  <a:cubicBezTo>
                    <a:pt x="3383" y="2561"/>
                    <a:pt x="3962" y="1981"/>
                    <a:pt x="3962" y="1276"/>
                  </a:cubicBezTo>
                  <a:cubicBezTo>
                    <a:pt x="3962" y="577"/>
                    <a:pt x="3394" y="1"/>
                    <a:pt x="27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30"/>
            <p:cNvSpPr/>
            <p:nvPr/>
          </p:nvSpPr>
          <p:spPr>
            <a:xfrm>
              <a:off x="640492" y="2400226"/>
              <a:ext cx="41985" cy="35704"/>
            </a:xfrm>
            <a:custGeom>
              <a:rect b="b" l="l" r="r" t="t"/>
              <a:pathLst>
                <a:path extrusionOk="0" h="1114" w="1310">
                  <a:moveTo>
                    <a:pt x="743" y="0"/>
                  </a:moveTo>
                  <a:cubicBezTo>
                    <a:pt x="248" y="0"/>
                    <a:pt x="1" y="602"/>
                    <a:pt x="354" y="955"/>
                  </a:cubicBezTo>
                  <a:cubicBezTo>
                    <a:pt x="467" y="1065"/>
                    <a:pt x="606" y="1114"/>
                    <a:pt x="742" y="1114"/>
                  </a:cubicBezTo>
                  <a:cubicBezTo>
                    <a:pt x="1031" y="1114"/>
                    <a:pt x="1309" y="892"/>
                    <a:pt x="1309" y="555"/>
                  </a:cubicBezTo>
                  <a:cubicBezTo>
                    <a:pt x="1298" y="248"/>
                    <a:pt x="1050" y="0"/>
                    <a:pt x="74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30"/>
            <p:cNvSpPr/>
            <p:nvPr/>
          </p:nvSpPr>
          <p:spPr>
            <a:xfrm>
              <a:off x="633698" y="1905210"/>
              <a:ext cx="43107" cy="43107"/>
            </a:xfrm>
            <a:custGeom>
              <a:rect b="b" l="l" r="r" t="t"/>
              <a:pathLst>
                <a:path extrusionOk="0" h="1345" w="1345">
                  <a:moveTo>
                    <a:pt x="672" y="0"/>
                  </a:moveTo>
                  <a:cubicBezTo>
                    <a:pt x="307" y="0"/>
                    <a:pt x="0" y="295"/>
                    <a:pt x="0" y="672"/>
                  </a:cubicBezTo>
                  <a:cubicBezTo>
                    <a:pt x="0" y="1050"/>
                    <a:pt x="307" y="1344"/>
                    <a:pt x="672" y="1344"/>
                  </a:cubicBezTo>
                  <a:cubicBezTo>
                    <a:pt x="1050" y="1344"/>
                    <a:pt x="1344" y="1050"/>
                    <a:pt x="1344" y="672"/>
                  </a:cubicBezTo>
                  <a:cubicBezTo>
                    <a:pt x="1344" y="295"/>
                    <a:pt x="1050" y="0"/>
                    <a:pt x="6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30"/>
            <p:cNvSpPr/>
            <p:nvPr/>
          </p:nvSpPr>
          <p:spPr>
            <a:xfrm>
              <a:off x="457229" y="2852551"/>
              <a:ext cx="13621" cy="13621"/>
            </a:xfrm>
            <a:custGeom>
              <a:rect b="b" l="l" r="r" t="t"/>
              <a:pathLst>
                <a:path extrusionOk="0" h="425" w="425">
                  <a:moveTo>
                    <a:pt x="213" y="0"/>
                  </a:moveTo>
                  <a:cubicBezTo>
                    <a:pt x="95" y="0"/>
                    <a:pt x="0" y="95"/>
                    <a:pt x="0" y="213"/>
                  </a:cubicBezTo>
                  <a:cubicBezTo>
                    <a:pt x="0" y="331"/>
                    <a:pt x="95" y="425"/>
                    <a:pt x="213" y="425"/>
                  </a:cubicBezTo>
                  <a:cubicBezTo>
                    <a:pt x="330" y="425"/>
                    <a:pt x="425" y="331"/>
                    <a:pt x="425" y="213"/>
                  </a:cubicBezTo>
                  <a:cubicBezTo>
                    <a:pt x="425" y="95"/>
                    <a:pt x="330" y="0"/>
                    <a:pt x="21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30"/>
            <p:cNvSpPr/>
            <p:nvPr/>
          </p:nvSpPr>
          <p:spPr>
            <a:xfrm>
              <a:off x="1072401" y="2240007"/>
              <a:ext cx="47274" cy="40447"/>
            </a:xfrm>
            <a:custGeom>
              <a:rect b="b" l="l" r="r" t="t"/>
              <a:pathLst>
                <a:path extrusionOk="0" h="1262" w="1475">
                  <a:moveTo>
                    <a:pt x="850" y="0"/>
                  </a:moveTo>
                  <a:cubicBezTo>
                    <a:pt x="284" y="0"/>
                    <a:pt x="1" y="684"/>
                    <a:pt x="402" y="1073"/>
                  </a:cubicBezTo>
                  <a:cubicBezTo>
                    <a:pt x="528" y="1204"/>
                    <a:pt x="686" y="1262"/>
                    <a:pt x="841" y="1262"/>
                  </a:cubicBezTo>
                  <a:cubicBezTo>
                    <a:pt x="1163" y="1262"/>
                    <a:pt x="1475" y="1011"/>
                    <a:pt x="1475" y="637"/>
                  </a:cubicBezTo>
                  <a:cubicBezTo>
                    <a:pt x="1475" y="283"/>
                    <a:pt x="1192" y="0"/>
                    <a:pt x="850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30"/>
          <p:cNvSpPr/>
          <p:nvPr/>
        </p:nvSpPr>
        <p:spPr>
          <a:xfrm>
            <a:off x="511266" y="4569643"/>
            <a:ext cx="60478" cy="51793"/>
          </a:xfrm>
          <a:custGeom>
            <a:rect b="b" l="l" r="r" t="t"/>
            <a:pathLst>
              <a:path extrusionOk="0" h="1616" w="1887">
                <a:moveTo>
                  <a:pt x="1073" y="0"/>
                </a:moveTo>
                <a:cubicBezTo>
                  <a:pt x="354" y="0"/>
                  <a:pt x="0" y="861"/>
                  <a:pt x="507" y="1380"/>
                </a:cubicBezTo>
                <a:cubicBezTo>
                  <a:pt x="670" y="1543"/>
                  <a:pt x="871" y="1616"/>
                  <a:pt x="1068" y="1616"/>
                </a:cubicBezTo>
                <a:cubicBezTo>
                  <a:pt x="1485" y="1616"/>
                  <a:pt x="1887" y="1290"/>
                  <a:pt x="1887" y="802"/>
                </a:cubicBezTo>
                <a:cubicBezTo>
                  <a:pt x="1887" y="354"/>
                  <a:pt x="1521" y="0"/>
                  <a:pt x="1073" y="0"/>
                </a:cubicBezTo>
                <a:close/>
              </a:path>
            </a:pathLst>
          </a:custGeom>
          <a:solidFill>
            <a:srgbClr val="FFD35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5" name="Google Shape;145;p30"/>
          <p:cNvGrpSpPr/>
          <p:nvPr/>
        </p:nvGrpSpPr>
        <p:grpSpPr>
          <a:xfrm>
            <a:off x="8175089" y="2301703"/>
            <a:ext cx="274381" cy="273419"/>
            <a:chOff x="8175089" y="2301703"/>
            <a:chExt cx="274381" cy="273419"/>
          </a:xfrm>
        </p:grpSpPr>
        <p:sp>
          <p:nvSpPr>
            <p:cNvPr id="146" name="Google Shape;146;p30"/>
            <p:cNvSpPr/>
            <p:nvPr/>
          </p:nvSpPr>
          <p:spPr>
            <a:xfrm>
              <a:off x="8259349" y="2301703"/>
              <a:ext cx="106214" cy="161276"/>
            </a:xfrm>
            <a:custGeom>
              <a:rect b="b" l="l" r="r" t="t"/>
              <a:pathLst>
                <a:path extrusionOk="0" h="5032" w="3314">
                  <a:moveTo>
                    <a:pt x="1656" y="0"/>
                  </a:moveTo>
                  <a:cubicBezTo>
                    <a:pt x="1625" y="0"/>
                    <a:pt x="1593" y="15"/>
                    <a:pt x="1569" y="44"/>
                  </a:cubicBezTo>
                  <a:cubicBezTo>
                    <a:pt x="1251" y="563"/>
                    <a:pt x="24" y="2567"/>
                    <a:pt x="24" y="3346"/>
                  </a:cubicBezTo>
                  <a:cubicBezTo>
                    <a:pt x="1" y="4265"/>
                    <a:pt x="732" y="5032"/>
                    <a:pt x="1652" y="5032"/>
                  </a:cubicBezTo>
                  <a:cubicBezTo>
                    <a:pt x="2571" y="5032"/>
                    <a:pt x="3314" y="4265"/>
                    <a:pt x="3279" y="3346"/>
                  </a:cubicBezTo>
                  <a:cubicBezTo>
                    <a:pt x="3279" y="2567"/>
                    <a:pt x="2064" y="563"/>
                    <a:pt x="1734" y="44"/>
                  </a:cubicBezTo>
                  <a:cubicBezTo>
                    <a:pt x="1716" y="15"/>
                    <a:pt x="1687" y="0"/>
                    <a:pt x="16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30"/>
            <p:cNvSpPr/>
            <p:nvPr/>
          </p:nvSpPr>
          <p:spPr>
            <a:xfrm>
              <a:off x="8260118" y="2417244"/>
              <a:ext cx="104323" cy="157878"/>
            </a:xfrm>
            <a:custGeom>
              <a:rect b="b" l="l" r="r" t="t"/>
              <a:pathLst>
                <a:path extrusionOk="0" h="4926" w="3255">
                  <a:moveTo>
                    <a:pt x="1628" y="0"/>
                  </a:moveTo>
                  <a:cubicBezTo>
                    <a:pt x="743" y="0"/>
                    <a:pt x="24" y="696"/>
                    <a:pt x="0" y="1580"/>
                  </a:cubicBezTo>
                  <a:cubicBezTo>
                    <a:pt x="0" y="2358"/>
                    <a:pt x="1227" y="4362"/>
                    <a:pt x="1545" y="4881"/>
                  </a:cubicBezTo>
                  <a:cubicBezTo>
                    <a:pt x="1569" y="4911"/>
                    <a:pt x="1601" y="4925"/>
                    <a:pt x="1632" y="4925"/>
                  </a:cubicBezTo>
                  <a:cubicBezTo>
                    <a:pt x="1663" y="4925"/>
                    <a:pt x="1692" y="4911"/>
                    <a:pt x="1710" y="4881"/>
                  </a:cubicBezTo>
                  <a:cubicBezTo>
                    <a:pt x="2040" y="4362"/>
                    <a:pt x="3255" y="2358"/>
                    <a:pt x="3255" y="1580"/>
                  </a:cubicBezTo>
                  <a:cubicBezTo>
                    <a:pt x="3231" y="696"/>
                    <a:pt x="2512" y="0"/>
                    <a:pt x="16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30"/>
            <p:cNvSpPr/>
            <p:nvPr/>
          </p:nvSpPr>
          <p:spPr>
            <a:xfrm>
              <a:off x="8175089" y="2386252"/>
              <a:ext cx="159865" cy="104323"/>
            </a:xfrm>
            <a:custGeom>
              <a:rect b="b" l="l" r="r" t="t"/>
              <a:pathLst>
                <a:path extrusionOk="0" h="3255" w="4988">
                  <a:moveTo>
                    <a:pt x="3361" y="0"/>
                  </a:moveTo>
                  <a:cubicBezTo>
                    <a:pt x="2583" y="0"/>
                    <a:pt x="590" y="1215"/>
                    <a:pt x="60" y="1545"/>
                  </a:cubicBezTo>
                  <a:cubicBezTo>
                    <a:pt x="1" y="1580"/>
                    <a:pt x="1" y="1674"/>
                    <a:pt x="60" y="1710"/>
                  </a:cubicBezTo>
                  <a:cubicBezTo>
                    <a:pt x="590" y="2040"/>
                    <a:pt x="2583" y="3254"/>
                    <a:pt x="3361" y="3254"/>
                  </a:cubicBezTo>
                  <a:cubicBezTo>
                    <a:pt x="4269" y="3254"/>
                    <a:pt x="4988" y="2523"/>
                    <a:pt x="4988" y="1627"/>
                  </a:cubicBezTo>
                  <a:cubicBezTo>
                    <a:pt x="4988" y="731"/>
                    <a:pt x="4269" y="0"/>
                    <a:pt x="33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30"/>
            <p:cNvSpPr/>
            <p:nvPr/>
          </p:nvSpPr>
          <p:spPr>
            <a:xfrm>
              <a:off x="8289604" y="2386252"/>
              <a:ext cx="159865" cy="104323"/>
            </a:xfrm>
            <a:custGeom>
              <a:rect b="b" l="l" r="r" t="t"/>
              <a:pathLst>
                <a:path extrusionOk="0" h="3255" w="4988">
                  <a:moveTo>
                    <a:pt x="1627" y="0"/>
                  </a:moveTo>
                  <a:cubicBezTo>
                    <a:pt x="731" y="0"/>
                    <a:pt x="0" y="731"/>
                    <a:pt x="0" y="1627"/>
                  </a:cubicBezTo>
                  <a:cubicBezTo>
                    <a:pt x="0" y="2523"/>
                    <a:pt x="731" y="3254"/>
                    <a:pt x="1627" y="3254"/>
                  </a:cubicBezTo>
                  <a:cubicBezTo>
                    <a:pt x="2405" y="3254"/>
                    <a:pt x="4410" y="2040"/>
                    <a:pt x="4928" y="1710"/>
                  </a:cubicBezTo>
                  <a:cubicBezTo>
                    <a:pt x="4987" y="1674"/>
                    <a:pt x="4987" y="1580"/>
                    <a:pt x="4928" y="1545"/>
                  </a:cubicBezTo>
                  <a:cubicBezTo>
                    <a:pt x="4410" y="1226"/>
                    <a:pt x="2405" y="0"/>
                    <a:pt x="16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30"/>
            <p:cNvSpPr/>
            <p:nvPr/>
          </p:nvSpPr>
          <p:spPr>
            <a:xfrm>
              <a:off x="8289604" y="2415706"/>
              <a:ext cx="53299" cy="45671"/>
            </a:xfrm>
            <a:custGeom>
              <a:rect b="b" l="l" r="r" t="t"/>
              <a:pathLst>
                <a:path extrusionOk="0" h="1425" w="1663">
                  <a:moveTo>
                    <a:pt x="708" y="1"/>
                  </a:moveTo>
                  <a:cubicBezTo>
                    <a:pt x="318" y="1"/>
                    <a:pt x="0" y="319"/>
                    <a:pt x="0" y="708"/>
                  </a:cubicBezTo>
                  <a:cubicBezTo>
                    <a:pt x="0" y="1139"/>
                    <a:pt x="352" y="1425"/>
                    <a:pt x="718" y="1425"/>
                  </a:cubicBezTo>
                  <a:cubicBezTo>
                    <a:pt x="892" y="1425"/>
                    <a:pt x="1070" y="1360"/>
                    <a:pt x="1214" y="1215"/>
                  </a:cubicBezTo>
                  <a:cubicBezTo>
                    <a:pt x="1663" y="767"/>
                    <a:pt x="1344" y="1"/>
                    <a:pt x="70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30"/>
          <p:cNvSpPr/>
          <p:nvPr/>
        </p:nvSpPr>
        <p:spPr>
          <a:xfrm>
            <a:off x="8296399" y="1785406"/>
            <a:ext cx="54805" cy="55222"/>
          </a:xfrm>
          <a:custGeom>
            <a:rect b="b" l="l" r="r" t="t"/>
            <a:pathLst>
              <a:path extrusionOk="0" h="1723" w="1710">
                <a:moveTo>
                  <a:pt x="861" y="1"/>
                </a:moveTo>
                <a:cubicBezTo>
                  <a:pt x="378" y="1"/>
                  <a:pt x="0" y="390"/>
                  <a:pt x="0" y="861"/>
                </a:cubicBezTo>
                <a:cubicBezTo>
                  <a:pt x="0" y="1333"/>
                  <a:pt x="378" y="1722"/>
                  <a:pt x="861" y="1722"/>
                </a:cubicBezTo>
                <a:cubicBezTo>
                  <a:pt x="1333" y="1722"/>
                  <a:pt x="1710" y="1333"/>
                  <a:pt x="1710" y="861"/>
                </a:cubicBezTo>
                <a:cubicBezTo>
                  <a:pt x="1710" y="390"/>
                  <a:pt x="1333" y="1"/>
                  <a:pt x="8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30"/>
          <p:cNvSpPr/>
          <p:nvPr/>
        </p:nvSpPr>
        <p:spPr>
          <a:xfrm>
            <a:off x="7279893" y="1419616"/>
            <a:ext cx="32531" cy="27851"/>
          </a:xfrm>
          <a:custGeom>
            <a:rect b="b" l="l" r="r" t="t"/>
            <a:pathLst>
              <a:path extrusionOk="0" h="869" w="1015">
                <a:moveTo>
                  <a:pt x="437" y="1"/>
                </a:moveTo>
                <a:cubicBezTo>
                  <a:pt x="201" y="1"/>
                  <a:pt x="0" y="189"/>
                  <a:pt x="0" y="437"/>
                </a:cubicBezTo>
                <a:cubicBezTo>
                  <a:pt x="0" y="694"/>
                  <a:pt x="219" y="869"/>
                  <a:pt x="444" y="869"/>
                </a:cubicBezTo>
                <a:cubicBezTo>
                  <a:pt x="549" y="869"/>
                  <a:pt x="657" y="830"/>
                  <a:pt x="743" y="744"/>
                </a:cubicBezTo>
                <a:cubicBezTo>
                  <a:pt x="1014" y="461"/>
                  <a:pt x="826" y="1"/>
                  <a:pt x="437" y="1"/>
                </a:cubicBezTo>
                <a:close/>
              </a:path>
            </a:pathLst>
          </a:custGeom>
          <a:solidFill>
            <a:srgbClr val="E7336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30"/>
          <p:cNvSpPr/>
          <p:nvPr/>
        </p:nvSpPr>
        <p:spPr>
          <a:xfrm>
            <a:off x="6197268" y="3544836"/>
            <a:ext cx="18910" cy="16089"/>
          </a:xfrm>
          <a:custGeom>
            <a:rect b="b" l="l" r="r" t="t"/>
            <a:pathLst>
              <a:path extrusionOk="0" h="502" w="590">
                <a:moveTo>
                  <a:pt x="260" y="0"/>
                </a:moveTo>
                <a:cubicBezTo>
                  <a:pt x="118" y="0"/>
                  <a:pt x="0" y="106"/>
                  <a:pt x="0" y="248"/>
                </a:cubicBezTo>
                <a:cubicBezTo>
                  <a:pt x="0" y="399"/>
                  <a:pt x="124" y="502"/>
                  <a:pt x="255" y="502"/>
                </a:cubicBezTo>
                <a:cubicBezTo>
                  <a:pt x="318" y="502"/>
                  <a:pt x="383" y="478"/>
                  <a:pt x="436" y="425"/>
                </a:cubicBezTo>
                <a:cubicBezTo>
                  <a:pt x="590" y="271"/>
                  <a:pt x="484" y="0"/>
                  <a:pt x="260" y="0"/>
                </a:cubicBezTo>
                <a:close/>
              </a:path>
            </a:pathLst>
          </a:custGeom>
          <a:solidFill>
            <a:srgbClr val="FF88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30"/>
          <p:cNvSpPr/>
          <p:nvPr/>
        </p:nvSpPr>
        <p:spPr>
          <a:xfrm>
            <a:off x="8534468" y="2899024"/>
            <a:ext cx="15512" cy="13685"/>
          </a:xfrm>
          <a:custGeom>
            <a:rect b="b" l="l" r="r" t="t"/>
            <a:pathLst>
              <a:path extrusionOk="0" h="427" w="484">
                <a:moveTo>
                  <a:pt x="201" y="1"/>
                </a:moveTo>
                <a:cubicBezTo>
                  <a:pt x="83" y="1"/>
                  <a:pt x="0" y="95"/>
                  <a:pt x="0" y="213"/>
                </a:cubicBezTo>
                <a:cubicBezTo>
                  <a:pt x="0" y="341"/>
                  <a:pt x="104" y="426"/>
                  <a:pt x="211" y="426"/>
                </a:cubicBezTo>
                <a:cubicBezTo>
                  <a:pt x="262" y="426"/>
                  <a:pt x="313" y="407"/>
                  <a:pt x="354" y="366"/>
                </a:cubicBezTo>
                <a:cubicBezTo>
                  <a:pt x="484" y="225"/>
                  <a:pt x="389" y="1"/>
                  <a:pt x="201" y="1"/>
                </a:cubicBezTo>
                <a:close/>
              </a:path>
            </a:pathLst>
          </a:custGeom>
          <a:solidFill>
            <a:srgbClr val="FF885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30"/>
          <p:cNvGrpSpPr/>
          <p:nvPr/>
        </p:nvGrpSpPr>
        <p:grpSpPr>
          <a:xfrm>
            <a:off x="-2" y="-20472"/>
            <a:ext cx="9143929" cy="1495197"/>
            <a:chOff x="207075" y="645950"/>
            <a:chExt cx="7132550" cy="1166300"/>
          </a:xfrm>
        </p:grpSpPr>
        <p:sp>
          <p:nvSpPr>
            <p:cNvPr id="156" name="Google Shape;156;p30"/>
            <p:cNvSpPr/>
            <p:nvPr/>
          </p:nvSpPr>
          <p:spPr>
            <a:xfrm>
              <a:off x="1651075" y="1129850"/>
              <a:ext cx="517625" cy="375475"/>
            </a:xfrm>
            <a:custGeom>
              <a:rect b="b" l="l" r="r" t="t"/>
              <a:pathLst>
                <a:path extrusionOk="0" h="15019" w="20705">
                  <a:moveTo>
                    <a:pt x="11681" y="1"/>
                  </a:moveTo>
                  <a:cubicBezTo>
                    <a:pt x="10422" y="1"/>
                    <a:pt x="9146" y="302"/>
                    <a:pt x="7959" y="935"/>
                  </a:cubicBezTo>
                  <a:cubicBezTo>
                    <a:pt x="4116" y="2998"/>
                    <a:pt x="1" y="9224"/>
                    <a:pt x="2064" y="13067"/>
                  </a:cubicBezTo>
                  <a:cubicBezTo>
                    <a:pt x="2868" y="14565"/>
                    <a:pt x="4289" y="15019"/>
                    <a:pt x="5982" y="15019"/>
                  </a:cubicBezTo>
                  <a:cubicBezTo>
                    <a:pt x="8594" y="15019"/>
                    <a:pt x="11852" y="13939"/>
                    <a:pt x="14493" y="13939"/>
                  </a:cubicBezTo>
                  <a:cubicBezTo>
                    <a:pt x="14536" y="13939"/>
                    <a:pt x="14578" y="13939"/>
                    <a:pt x="14621" y="13940"/>
                  </a:cubicBezTo>
                  <a:cubicBezTo>
                    <a:pt x="14656" y="13940"/>
                    <a:pt x="14692" y="13940"/>
                    <a:pt x="14727" y="13940"/>
                  </a:cubicBezTo>
                  <a:cubicBezTo>
                    <a:pt x="20704" y="13940"/>
                    <a:pt x="20693" y="7987"/>
                    <a:pt x="18653" y="4166"/>
                  </a:cubicBezTo>
                  <a:cubicBezTo>
                    <a:pt x="17227" y="1509"/>
                    <a:pt x="14499" y="1"/>
                    <a:pt x="11681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30"/>
            <p:cNvSpPr/>
            <p:nvPr/>
          </p:nvSpPr>
          <p:spPr>
            <a:xfrm>
              <a:off x="1901625" y="645950"/>
              <a:ext cx="3697475" cy="763425"/>
            </a:xfrm>
            <a:custGeom>
              <a:rect b="b" l="l" r="r" t="t"/>
              <a:pathLst>
                <a:path extrusionOk="0" h="30537" w="147899">
                  <a:moveTo>
                    <a:pt x="578" y="0"/>
                  </a:moveTo>
                  <a:lnTo>
                    <a:pt x="1" y="755"/>
                  </a:lnTo>
                  <a:cubicBezTo>
                    <a:pt x="19737" y="16035"/>
                    <a:pt x="39805" y="25550"/>
                    <a:pt x="59624" y="29028"/>
                  </a:cubicBezTo>
                  <a:cubicBezTo>
                    <a:pt x="65295" y="30030"/>
                    <a:pt x="71049" y="30537"/>
                    <a:pt x="76814" y="30537"/>
                  </a:cubicBezTo>
                  <a:cubicBezTo>
                    <a:pt x="86872" y="30537"/>
                    <a:pt x="96858" y="28957"/>
                    <a:pt x="106420" y="25880"/>
                  </a:cubicBezTo>
                  <a:cubicBezTo>
                    <a:pt x="132264" y="17579"/>
                    <a:pt x="147745" y="861"/>
                    <a:pt x="147898" y="696"/>
                  </a:cubicBezTo>
                  <a:lnTo>
                    <a:pt x="147203" y="59"/>
                  </a:lnTo>
                  <a:cubicBezTo>
                    <a:pt x="147049" y="224"/>
                    <a:pt x="131710" y="16778"/>
                    <a:pt x="106090" y="24984"/>
                  </a:cubicBezTo>
                  <a:cubicBezTo>
                    <a:pt x="97955" y="27594"/>
                    <a:pt x="88176" y="29519"/>
                    <a:pt x="77039" y="29519"/>
                  </a:cubicBezTo>
                  <a:cubicBezTo>
                    <a:pt x="55827" y="29519"/>
                    <a:pt x="29685" y="22536"/>
                    <a:pt x="57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30"/>
            <p:cNvSpPr/>
            <p:nvPr/>
          </p:nvSpPr>
          <p:spPr>
            <a:xfrm>
              <a:off x="4640525" y="645950"/>
              <a:ext cx="2699100" cy="925550"/>
            </a:xfrm>
            <a:custGeom>
              <a:rect b="b" l="l" r="r" t="t"/>
              <a:pathLst>
                <a:path extrusionOk="0" h="37022" w="107964">
                  <a:moveTo>
                    <a:pt x="578" y="0"/>
                  </a:moveTo>
                  <a:lnTo>
                    <a:pt x="0" y="755"/>
                  </a:lnTo>
                  <a:cubicBezTo>
                    <a:pt x="31138" y="24854"/>
                    <a:pt x="62489" y="37021"/>
                    <a:pt x="93368" y="37021"/>
                  </a:cubicBezTo>
                  <a:cubicBezTo>
                    <a:pt x="98249" y="37021"/>
                    <a:pt x="103118" y="36715"/>
                    <a:pt x="107964" y="36114"/>
                  </a:cubicBezTo>
                  <a:lnTo>
                    <a:pt x="107846" y="35170"/>
                  </a:lnTo>
                  <a:cubicBezTo>
                    <a:pt x="103036" y="35772"/>
                    <a:pt x="98212" y="36073"/>
                    <a:pt x="93377" y="36073"/>
                  </a:cubicBezTo>
                  <a:cubicBezTo>
                    <a:pt x="62698" y="36073"/>
                    <a:pt x="31550" y="23975"/>
                    <a:pt x="57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30"/>
            <p:cNvSpPr/>
            <p:nvPr/>
          </p:nvSpPr>
          <p:spPr>
            <a:xfrm>
              <a:off x="207075" y="645950"/>
              <a:ext cx="2698825" cy="925550"/>
            </a:xfrm>
            <a:custGeom>
              <a:rect b="b" l="l" r="r" t="t"/>
              <a:pathLst>
                <a:path extrusionOk="0" h="37022" w="107953">
                  <a:moveTo>
                    <a:pt x="107374" y="0"/>
                  </a:moveTo>
                  <a:cubicBezTo>
                    <a:pt x="76402" y="23975"/>
                    <a:pt x="45263" y="36073"/>
                    <a:pt x="14587" y="36073"/>
                  </a:cubicBezTo>
                  <a:cubicBezTo>
                    <a:pt x="9751" y="36073"/>
                    <a:pt x="4928" y="35772"/>
                    <a:pt x="118" y="35170"/>
                  </a:cubicBezTo>
                  <a:lnTo>
                    <a:pt x="0" y="36114"/>
                  </a:lnTo>
                  <a:cubicBezTo>
                    <a:pt x="4834" y="36715"/>
                    <a:pt x="9715" y="37021"/>
                    <a:pt x="14596" y="37021"/>
                  </a:cubicBezTo>
                  <a:cubicBezTo>
                    <a:pt x="45475" y="37021"/>
                    <a:pt x="76814" y="24854"/>
                    <a:pt x="107952" y="743"/>
                  </a:cubicBezTo>
                  <a:lnTo>
                    <a:pt x="107374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30"/>
            <p:cNvSpPr/>
            <p:nvPr/>
          </p:nvSpPr>
          <p:spPr>
            <a:xfrm>
              <a:off x="1866850" y="1320050"/>
              <a:ext cx="106125" cy="62225"/>
            </a:xfrm>
            <a:custGeom>
              <a:rect b="b" l="l" r="r" t="t"/>
              <a:pathLst>
                <a:path extrusionOk="0" h="2489" w="4245">
                  <a:moveTo>
                    <a:pt x="12" y="1769"/>
                  </a:moveTo>
                  <a:lnTo>
                    <a:pt x="0" y="1781"/>
                  </a:lnTo>
                  <a:lnTo>
                    <a:pt x="12" y="1781"/>
                  </a:lnTo>
                  <a:lnTo>
                    <a:pt x="12" y="1769"/>
                  </a:lnTo>
                  <a:close/>
                  <a:moveTo>
                    <a:pt x="2960" y="0"/>
                  </a:moveTo>
                  <a:cubicBezTo>
                    <a:pt x="2889" y="0"/>
                    <a:pt x="2818" y="0"/>
                    <a:pt x="2736" y="24"/>
                  </a:cubicBezTo>
                  <a:cubicBezTo>
                    <a:pt x="2181" y="118"/>
                    <a:pt x="672" y="1238"/>
                    <a:pt x="165" y="1639"/>
                  </a:cubicBezTo>
                  <a:lnTo>
                    <a:pt x="24" y="1792"/>
                  </a:lnTo>
                  <a:cubicBezTo>
                    <a:pt x="295" y="1875"/>
                    <a:pt x="2229" y="2488"/>
                    <a:pt x="3007" y="2488"/>
                  </a:cubicBezTo>
                  <a:cubicBezTo>
                    <a:pt x="3066" y="2488"/>
                    <a:pt x="3113" y="2488"/>
                    <a:pt x="3172" y="2476"/>
                  </a:cubicBezTo>
                  <a:cubicBezTo>
                    <a:pt x="3809" y="2358"/>
                    <a:pt x="4245" y="1781"/>
                    <a:pt x="4186" y="1144"/>
                  </a:cubicBezTo>
                  <a:cubicBezTo>
                    <a:pt x="4127" y="496"/>
                    <a:pt x="3596" y="12"/>
                    <a:pt x="29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30"/>
            <p:cNvSpPr/>
            <p:nvPr/>
          </p:nvSpPr>
          <p:spPr>
            <a:xfrm>
              <a:off x="1857700" y="1271400"/>
              <a:ext cx="64000" cy="92875"/>
            </a:xfrm>
            <a:custGeom>
              <a:rect b="b" l="l" r="r" t="t"/>
              <a:pathLst>
                <a:path extrusionOk="0" h="3715" w="2560">
                  <a:moveTo>
                    <a:pt x="2135" y="1"/>
                  </a:moveTo>
                  <a:cubicBezTo>
                    <a:pt x="1427" y="308"/>
                    <a:pt x="708" y="626"/>
                    <a:pt x="1" y="932"/>
                  </a:cubicBezTo>
                  <a:cubicBezTo>
                    <a:pt x="1" y="1817"/>
                    <a:pt x="331" y="3467"/>
                    <a:pt x="378" y="3715"/>
                  </a:cubicBezTo>
                  <a:lnTo>
                    <a:pt x="543" y="3597"/>
                  </a:lnTo>
                  <a:cubicBezTo>
                    <a:pt x="991" y="3125"/>
                    <a:pt x="2276" y="1769"/>
                    <a:pt x="2441" y="1215"/>
                  </a:cubicBezTo>
                  <a:cubicBezTo>
                    <a:pt x="2559" y="791"/>
                    <a:pt x="2453" y="319"/>
                    <a:pt x="2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30"/>
            <p:cNvSpPr/>
            <p:nvPr/>
          </p:nvSpPr>
          <p:spPr>
            <a:xfrm>
              <a:off x="1857700" y="1261975"/>
              <a:ext cx="53375" cy="32750"/>
            </a:xfrm>
            <a:custGeom>
              <a:rect b="b" l="l" r="r" t="t"/>
              <a:pathLst>
                <a:path extrusionOk="0" h="1310" w="2135">
                  <a:moveTo>
                    <a:pt x="1239" y="1"/>
                  </a:moveTo>
                  <a:cubicBezTo>
                    <a:pt x="685" y="1"/>
                    <a:pt x="201" y="354"/>
                    <a:pt x="48" y="885"/>
                  </a:cubicBezTo>
                  <a:cubicBezTo>
                    <a:pt x="13" y="1026"/>
                    <a:pt x="1" y="1168"/>
                    <a:pt x="1" y="1309"/>
                  </a:cubicBezTo>
                  <a:cubicBezTo>
                    <a:pt x="708" y="1003"/>
                    <a:pt x="1427" y="685"/>
                    <a:pt x="2135" y="378"/>
                  </a:cubicBezTo>
                  <a:cubicBezTo>
                    <a:pt x="1982" y="225"/>
                    <a:pt x="1793" y="107"/>
                    <a:pt x="1592" y="48"/>
                  </a:cubicBezTo>
                  <a:cubicBezTo>
                    <a:pt x="1475" y="12"/>
                    <a:pt x="1357" y="1"/>
                    <a:pt x="1239" y="1"/>
                  </a:cubicBezTo>
                  <a:close/>
                </a:path>
              </a:pathLst>
            </a:custGeom>
            <a:solidFill>
              <a:srgbClr val="1AD2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30"/>
            <p:cNvSpPr/>
            <p:nvPr/>
          </p:nvSpPr>
          <p:spPr>
            <a:xfrm>
              <a:off x="1867150" y="1364850"/>
              <a:ext cx="300" cy="325"/>
            </a:xfrm>
            <a:custGeom>
              <a:rect b="b" l="l" r="r" t="t"/>
              <a:pathLst>
                <a:path extrusionOk="0" h="13" w="12">
                  <a:moveTo>
                    <a:pt x="0" y="0"/>
                  </a:moveTo>
                  <a:lnTo>
                    <a:pt x="0" y="12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30"/>
            <p:cNvSpPr/>
            <p:nvPr/>
          </p:nvSpPr>
          <p:spPr>
            <a:xfrm>
              <a:off x="1867150" y="1361300"/>
              <a:ext cx="3850" cy="3575"/>
            </a:xfrm>
            <a:custGeom>
              <a:rect b="b" l="l" r="r" t="t"/>
              <a:pathLst>
                <a:path extrusionOk="0" h="143" w="154">
                  <a:moveTo>
                    <a:pt x="153" y="1"/>
                  </a:moveTo>
                  <a:lnTo>
                    <a:pt x="0" y="119"/>
                  </a:lnTo>
                  <a:lnTo>
                    <a:pt x="0" y="142"/>
                  </a:lnTo>
                  <a:lnTo>
                    <a:pt x="12" y="142"/>
                  </a:lnTo>
                  <a:lnTo>
                    <a:pt x="15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30"/>
            <p:cNvSpPr/>
            <p:nvPr/>
          </p:nvSpPr>
          <p:spPr>
            <a:xfrm>
              <a:off x="1869800" y="1228975"/>
              <a:ext cx="153575" cy="137375"/>
            </a:xfrm>
            <a:custGeom>
              <a:rect b="b" l="l" r="r" t="t"/>
              <a:pathLst>
                <a:path extrusionOk="0" h="5495" w="6143">
                  <a:moveTo>
                    <a:pt x="3800" y="0"/>
                  </a:moveTo>
                  <a:cubicBezTo>
                    <a:pt x="3279" y="0"/>
                    <a:pt x="2758" y="196"/>
                    <a:pt x="2358" y="590"/>
                  </a:cubicBezTo>
                  <a:cubicBezTo>
                    <a:pt x="1498" y="1356"/>
                    <a:pt x="0" y="5494"/>
                    <a:pt x="0" y="5494"/>
                  </a:cubicBezTo>
                  <a:cubicBezTo>
                    <a:pt x="0" y="5494"/>
                    <a:pt x="4268" y="4457"/>
                    <a:pt x="5129" y="3691"/>
                  </a:cubicBezTo>
                  <a:cubicBezTo>
                    <a:pt x="6037" y="2936"/>
                    <a:pt x="6143" y="1568"/>
                    <a:pt x="5353" y="696"/>
                  </a:cubicBezTo>
                  <a:cubicBezTo>
                    <a:pt x="4940" y="234"/>
                    <a:pt x="4370" y="0"/>
                    <a:pt x="3800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30"/>
            <p:cNvSpPr/>
            <p:nvPr/>
          </p:nvSpPr>
          <p:spPr>
            <a:xfrm>
              <a:off x="1720350" y="1366625"/>
              <a:ext cx="148875" cy="133950"/>
            </a:xfrm>
            <a:custGeom>
              <a:rect b="b" l="l" r="r" t="t"/>
              <a:pathLst>
                <a:path extrusionOk="0" h="5358" w="5955">
                  <a:moveTo>
                    <a:pt x="5955" y="0"/>
                  </a:moveTo>
                  <a:cubicBezTo>
                    <a:pt x="5954" y="0"/>
                    <a:pt x="1686" y="1026"/>
                    <a:pt x="826" y="1792"/>
                  </a:cubicBezTo>
                  <a:lnTo>
                    <a:pt x="826" y="1804"/>
                  </a:lnTo>
                  <a:cubicBezTo>
                    <a:pt x="36" y="2582"/>
                    <a:pt x="0" y="3844"/>
                    <a:pt x="743" y="4669"/>
                  </a:cubicBezTo>
                  <a:cubicBezTo>
                    <a:pt x="1153" y="5125"/>
                    <a:pt x="1718" y="5358"/>
                    <a:pt x="2287" y="5358"/>
                  </a:cubicBezTo>
                  <a:cubicBezTo>
                    <a:pt x="2748" y="5358"/>
                    <a:pt x="3211" y="5205"/>
                    <a:pt x="3597" y="4893"/>
                  </a:cubicBezTo>
                  <a:cubicBezTo>
                    <a:pt x="4445" y="4127"/>
                    <a:pt x="5955" y="0"/>
                    <a:pt x="5955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30"/>
            <p:cNvSpPr/>
            <p:nvPr/>
          </p:nvSpPr>
          <p:spPr>
            <a:xfrm>
              <a:off x="1869800" y="1321475"/>
              <a:ext cx="180125" cy="104000"/>
            </a:xfrm>
            <a:custGeom>
              <a:rect b="b" l="l" r="r" t="t"/>
              <a:pathLst>
                <a:path extrusionOk="0" h="4160" w="7205">
                  <a:moveTo>
                    <a:pt x="5073" y="1"/>
                  </a:moveTo>
                  <a:cubicBezTo>
                    <a:pt x="3861" y="1"/>
                    <a:pt x="0" y="1794"/>
                    <a:pt x="0" y="1794"/>
                  </a:cubicBezTo>
                  <a:cubicBezTo>
                    <a:pt x="0" y="1794"/>
                    <a:pt x="3749" y="4094"/>
                    <a:pt x="4905" y="4152"/>
                  </a:cubicBezTo>
                  <a:cubicBezTo>
                    <a:pt x="4962" y="4157"/>
                    <a:pt x="5018" y="4159"/>
                    <a:pt x="5074" y="4159"/>
                  </a:cubicBezTo>
                  <a:cubicBezTo>
                    <a:pt x="6156" y="4159"/>
                    <a:pt x="7066" y="3305"/>
                    <a:pt x="7133" y="2195"/>
                  </a:cubicBezTo>
                  <a:cubicBezTo>
                    <a:pt x="7204" y="1040"/>
                    <a:pt x="6296" y="49"/>
                    <a:pt x="5129" y="2"/>
                  </a:cubicBezTo>
                  <a:cubicBezTo>
                    <a:pt x="5111" y="1"/>
                    <a:pt x="5092" y="1"/>
                    <a:pt x="507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30"/>
            <p:cNvSpPr/>
            <p:nvPr/>
          </p:nvSpPr>
          <p:spPr>
            <a:xfrm>
              <a:off x="1689100" y="1307225"/>
              <a:ext cx="180125" cy="103975"/>
            </a:xfrm>
            <a:custGeom>
              <a:rect b="b" l="l" r="r" t="t"/>
              <a:pathLst>
                <a:path extrusionOk="0" h="4159" w="7205">
                  <a:moveTo>
                    <a:pt x="2149" y="1"/>
                  </a:moveTo>
                  <a:cubicBezTo>
                    <a:pt x="1057" y="1"/>
                    <a:pt x="128" y="848"/>
                    <a:pt x="71" y="1964"/>
                  </a:cubicBezTo>
                  <a:cubicBezTo>
                    <a:pt x="1" y="3131"/>
                    <a:pt x="909" y="4121"/>
                    <a:pt x="2076" y="4157"/>
                  </a:cubicBezTo>
                  <a:cubicBezTo>
                    <a:pt x="2097" y="4158"/>
                    <a:pt x="2119" y="4159"/>
                    <a:pt x="2142" y="4159"/>
                  </a:cubicBezTo>
                  <a:cubicBezTo>
                    <a:pt x="3355" y="4159"/>
                    <a:pt x="7205" y="2364"/>
                    <a:pt x="7205" y="2364"/>
                  </a:cubicBezTo>
                  <a:cubicBezTo>
                    <a:pt x="7205" y="2364"/>
                    <a:pt x="3455" y="77"/>
                    <a:pt x="2300" y="6"/>
                  </a:cubicBezTo>
                  <a:cubicBezTo>
                    <a:pt x="2249" y="3"/>
                    <a:pt x="2199" y="1"/>
                    <a:pt x="214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30"/>
            <p:cNvSpPr/>
            <p:nvPr/>
          </p:nvSpPr>
          <p:spPr>
            <a:xfrm>
              <a:off x="1869800" y="1366625"/>
              <a:ext cx="143275" cy="147375"/>
            </a:xfrm>
            <a:custGeom>
              <a:rect b="b" l="l" r="r" t="t"/>
              <a:pathLst>
                <a:path extrusionOk="0" h="5895" w="5731">
                  <a:moveTo>
                    <a:pt x="0" y="0"/>
                  </a:moveTo>
                  <a:cubicBezTo>
                    <a:pt x="0" y="0"/>
                    <a:pt x="1026" y="4280"/>
                    <a:pt x="1792" y="5129"/>
                  </a:cubicBezTo>
                  <a:lnTo>
                    <a:pt x="1804" y="5129"/>
                  </a:lnTo>
                  <a:cubicBezTo>
                    <a:pt x="2213" y="5635"/>
                    <a:pt x="2810" y="5894"/>
                    <a:pt x="3412" y="5894"/>
                  </a:cubicBezTo>
                  <a:cubicBezTo>
                    <a:pt x="3905" y="5894"/>
                    <a:pt x="4401" y="5720"/>
                    <a:pt x="4799" y="5365"/>
                  </a:cubicBezTo>
                  <a:cubicBezTo>
                    <a:pt x="5683" y="4575"/>
                    <a:pt x="5730" y="3207"/>
                    <a:pt x="4893" y="2358"/>
                  </a:cubicBezTo>
                  <a:cubicBezTo>
                    <a:pt x="4127" y="150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30"/>
            <p:cNvSpPr/>
            <p:nvPr/>
          </p:nvSpPr>
          <p:spPr>
            <a:xfrm>
              <a:off x="1726250" y="1218950"/>
              <a:ext cx="142975" cy="147400"/>
            </a:xfrm>
            <a:custGeom>
              <a:rect b="b" l="l" r="r" t="t"/>
              <a:pathLst>
                <a:path extrusionOk="0" h="5896" w="5719">
                  <a:moveTo>
                    <a:pt x="2311" y="0"/>
                  </a:moveTo>
                  <a:cubicBezTo>
                    <a:pt x="1817" y="0"/>
                    <a:pt x="1319" y="174"/>
                    <a:pt x="920" y="531"/>
                  </a:cubicBezTo>
                  <a:cubicBezTo>
                    <a:pt x="36" y="1321"/>
                    <a:pt x="0" y="2688"/>
                    <a:pt x="826" y="3537"/>
                  </a:cubicBezTo>
                  <a:cubicBezTo>
                    <a:pt x="1592" y="4386"/>
                    <a:pt x="5719" y="5895"/>
                    <a:pt x="5719" y="5895"/>
                  </a:cubicBezTo>
                  <a:cubicBezTo>
                    <a:pt x="5719" y="5895"/>
                    <a:pt x="4693" y="1616"/>
                    <a:pt x="3926" y="755"/>
                  </a:cubicBezTo>
                  <a:lnTo>
                    <a:pt x="3915" y="755"/>
                  </a:lnTo>
                  <a:cubicBezTo>
                    <a:pt x="3507" y="257"/>
                    <a:pt x="2912" y="0"/>
                    <a:pt x="231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30"/>
            <p:cNvSpPr/>
            <p:nvPr/>
          </p:nvSpPr>
          <p:spPr>
            <a:xfrm>
              <a:off x="1808175" y="1366625"/>
              <a:ext cx="107925" cy="178450"/>
            </a:xfrm>
            <a:custGeom>
              <a:rect b="b" l="l" r="r" t="t"/>
              <a:pathLst>
                <a:path extrusionOk="0" h="7138" w="4317">
                  <a:moveTo>
                    <a:pt x="2453" y="0"/>
                  </a:moveTo>
                  <a:cubicBezTo>
                    <a:pt x="2453" y="0"/>
                    <a:pt x="154" y="3761"/>
                    <a:pt x="95" y="4905"/>
                  </a:cubicBezTo>
                  <a:cubicBezTo>
                    <a:pt x="1" y="6060"/>
                    <a:pt x="885" y="7074"/>
                    <a:pt x="2052" y="7133"/>
                  </a:cubicBezTo>
                  <a:cubicBezTo>
                    <a:pt x="2095" y="7136"/>
                    <a:pt x="2138" y="7137"/>
                    <a:pt x="2180" y="7137"/>
                  </a:cubicBezTo>
                  <a:cubicBezTo>
                    <a:pt x="3290" y="7137"/>
                    <a:pt x="4200" y="6254"/>
                    <a:pt x="4245" y="5141"/>
                  </a:cubicBezTo>
                  <a:cubicBezTo>
                    <a:pt x="4316" y="3985"/>
                    <a:pt x="2453" y="0"/>
                    <a:pt x="245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30"/>
            <p:cNvSpPr/>
            <p:nvPr/>
          </p:nvSpPr>
          <p:spPr>
            <a:xfrm>
              <a:off x="1822925" y="1187625"/>
              <a:ext cx="107600" cy="178425"/>
            </a:xfrm>
            <a:custGeom>
              <a:rect b="b" l="l" r="r" t="t"/>
              <a:pathLst>
                <a:path extrusionOk="0" h="7137" w="4304">
                  <a:moveTo>
                    <a:pt x="2155" y="1"/>
                  </a:moveTo>
                  <a:cubicBezTo>
                    <a:pt x="1036" y="1"/>
                    <a:pt x="106" y="877"/>
                    <a:pt x="71" y="2008"/>
                  </a:cubicBezTo>
                  <a:cubicBezTo>
                    <a:pt x="0" y="3152"/>
                    <a:pt x="1863" y="7137"/>
                    <a:pt x="1863" y="7137"/>
                  </a:cubicBezTo>
                  <a:cubicBezTo>
                    <a:pt x="1863" y="7137"/>
                    <a:pt x="4162" y="3387"/>
                    <a:pt x="4221" y="2244"/>
                  </a:cubicBezTo>
                  <a:cubicBezTo>
                    <a:pt x="4304" y="1076"/>
                    <a:pt x="3431" y="74"/>
                    <a:pt x="2264" y="4"/>
                  </a:cubicBezTo>
                  <a:cubicBezTo>
                    <a:pt x="2228" y="2"/>
                    <a:pt x="2192" y="1"/>
                    <a:pt x="2155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30"/>
            <p:cNvSpPr/>
            <p:nvPr/>
          </p:nvSpPr>
          <p:spPr>
            <a:xfrm>
              <a:off x="1869200" y="1301750"/>
              <a:ext cx="124700" cy="73000"/>
            </a:xfrm>
            <a:custGeom>
              <a:rect b="b" l="l" r="r" t="t"/>
              <a:pathLst>
                <a:path extrusionOk="0" h="2920" w="4988">
                  <a:moveTo>
                    <a:pt x="3355" y="0"/>
                  </a:moveTo>
                  <a:cubicBezTo>
                    <a:pt x="3204" y="0"/>
                    <a:pt x="3052" y="23"/>
                    <a:pt x="2901" y="72"/>
                  </a:cubicBezTo>
                  <a:cubicBezTo>
                    <a:pt x="2135" y="320"/>
                    <a:pt x="1" y="2560"/>
                    <a:pt x="1" y="2560"/>
                  </a:cubicBezTo>
                  <a:cubicBezTo>
                    <a:pt x="1" y="2560"/>
                    <a:pt x="2017" y="2919"/>
                    <a:pt x="3180" y="2919"/>
                  </a:cubicBezTo>
                  <a:cubicBezTo>
                    <a:pt x="3445" y="2919"/>
                    <a:pt x="3666" y="2901"/>
                    <a:pt x="3809" y="2855"/>
                  </a:cubicBezTo>
                  <a:lnTo>
                    <a:pt x="3809" y="2843"/>
                  </a:lnTo>
                  <a:cubicBezTo>
                    <a:pt x="4575" y="2595"/>
                    <a:pt x="4988" y="1770"/>
                    <a:pt x="4740" y="1004"/>
                  </a:cubicBezTo>
                  <a:cubicBezTo>
                    <a:pt x="4541" y="388"/>
                    <a:pt x="3969" y="0"/>
                    <a:pt x="335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30"/>
            <p:cNvSpPr/>
            <p:nvPr/>
          </p:nvSpPr>
          <p:spPr>
            <a:xfrm>
              <a:off x="1745100" y="1358225"/>
              <a:ext cx="124725" cy="72825"/>
            </a:xfrm>
            <a:custGeom>
              <a:rect b="b" l="l" r="r" t="t"/>
              <a:pathLst>
                <a:path extrusionOk="0" h="2913" w="4989">
                  <a:moveTo>
                    <a:pt x="1809" y="0"/>
                  </a:moveTo>
                  <a:cubicBezTo>
                    <a:pt x="1543" y="0"/>
                    <a:pt x="1322" y="19"/>
                    <a:pt x="1180" y="65"/>
                  </a:cubicBezTo>
                  <a:cubicBezTo>
                    <a:pt x="414" y="313"/>
                    <a:pt x="1" y="1138"/>
                    <a:pt x="248" y="1904"/>
                  </a:cubicBezTo>
                  <a:cubicBezTo>
                    <a:pt x="447" y="2518"/>
                    <a:pt x="1015" y="2912"/>
                    <a:pt x="1627" y="2912"/>
                  </a:cubicBezTo>
                  <a:cubicBezTo>
                    <a:pt x="1779" y="2912"/>
                    <a:pt x="1935" y="2888"/>
                    <a:pt x="2088" y="2836"/>
                  </a:cubicBezTo>
                  <a:cubicBezTo>
                    <a:pt x="2854" y="2588"/>
                    <a:pt x="4988" y="360"/>
                    <a:pt x="4988" y="360"/>
                  </a:cubicBezTo>
                  <a:cubicBezTo>
                    <a:pt x="4988" y="360"/>
                    <a:pt x="2972" y="0"/>
                    <a:pt x="1809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p30"/>
            <p:cNvSpPr/>
            <p:nvPr/>
          </p:nvSpPr>
          <p:spPr>
            <a:xfrm>
              <a:off x="1869800" y="1365600"/>
              <a:ext cx="120275" cy="76375"/>
            </a:xfrm>
            <a:custGeom>
              <a:rect b="b" l="l" r="r" t="t"/>
              <a:pathLst>
                <a:path extrusionOk="0" h="3055" w="4811">
                  <a:moveTo>
                    <a:pt x="603" y="0"/>
                  </a:moveTo>
                  <a:cubicBezTo>
                    <a:pt x="241" y="0"/>
                    <a:pt x="0" y="6"/>
                    <a:pt x="0" y="6"/>
                  </a:cubicBezTo>
                  <a:cubicBezTo>
                    <a:pt x="0" y="6"/>
                    <a:pt x="1769" y="2541"/>
                    <a:pt x="2488" y="2906"/>
                  </a:cubicBezTo>
                  <a:lnTo>
                    <a:pt x="2476" y="2894"/>
                  </a:lnTo>
                  <a:lnTo>
                    <a:pt x="2476" y="2894"/>
                  </a:lnTo>
                  <a:cubicBezTo>
                    <a:pt x="2689" y="3003"/>
                    <a:pt x="2917" y="3054"/>
                    <a:pt x="3141" y="3054"/>
                  </a:cubicBezTo>
                  <a:cubicBezTo>
                    <a:pt x="3674" y="3054"/>
                    <a:pt x="4188" y="2764"/>
                    <a:pt x="4445" y="2258"/>
                  </a:cubicBezTo>
                  <a:cubicBezTo>
                    <a:pt x="4811" y="1539"/>
                    <a:pt x="4528" y="666"/>
                    <a:pt x="3808" y="301"/>
                  </a:cubicBezTo>
                  <a:cubicBezTo>
                    <a:pt x="3290" y="37"/>
                    <a:pt x="1540" y="0"/>
                    <a:pt x="603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30"/>
            <p:cNvSpPr/>
            <p:nvPr/>
          </p:nvSpPr>
          <p:spPr>
            <a:xfrm>
              <a:off x="1748950" y="1290700"/>
              <a:ext cx="120275" cy="76675"/>
            </a:xfrm>
            <a:custGeom>
              <a:rect b="b" l="l" r="r" t="t"/>
              <a:pathLst>
                <a:path extrusionOk="0" h="3067" w="4811">
                  <a:moveTo>
                    <a:pt x="1670" y="1"/>
                  </a:moveTo>
                  <a:cubicBezTo>
                    <a:pt x="1137" y="1"/>
                    <a:pt x="623" y="291"/>
                    <a:pt x="366" y="797"/>
                  </a:cubicBezTo>
                  <a:cubicBezTo>
                    <a:pt x="0" y="1516"/>
                    <a:pt x="283" y="2401"/>
                    <a:pt x="1002" y="2766"/>
                  </a:cubicBezTo>
                  <a:cubicBezTo>
                    <a:pt x="1521" y="3030"/>
                    <a:pt x="3271" y="3066"/>
                    <a:pt x="4207" y="3066"/>
                  </a:cubicBezTo>
                  <a:cubicBezTo>
                    <a:pt x="4570" y="3066"/>
                    <a:pt x="4811" y="3061"/>
                    <a:pt x="4811" y="3061"/>
                  </a:cubicBezTo>
                  <a:cubicBezTo>
                    <a:pt x="4811" y="3061"/>
                    <a:pt x="3042" y="526"/>
                    <a:pt x="2323" y="160"/>
                  </a:cubicBezTo>
                  <a:lnTo>
                    <a:pt x="2335" y="160"/>
                  </a:lnTo>
                  <a:cubicBezTo>
                    <a:pt x="2122" y="52"/>
                    <a:pt x="1894" y="1"/>
                    <a:pt x="167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30"/>
            <p:cNvSpPr/>
            <p:nvPr/>
          </p:nvSpPr>
          <p:spPr>
            <a:xfrm>
              <a:off x="1856525" y="1366025"/>
              <a:ext cx="81975" cy="120325"/>
            </a:xfrm>
            <a:custGeom>
              <a:rect b="b" l="l" r="r" t="t"/>
              <a:pathLst>
                <a:path extrusionOk="0" h="4813" w="3279">
                  <a:moveTo>
                    <a:pt x="555" y="1"/>
                  </a:moveTo>
                  <a:cubicBezTo>
                    <a:pt x="555" y="1"/>
                    <a:pt x="1" y="3043"/>
                    <a:pt x="260" y="3809"/>
                  </a:cubicBezTo>
                  <a:cubicBezTo>
                    <a:pt x="459" y="4425"/>
                    <a:pt x="1031" y="4812"/>
                    <a:pt x="1646" y="4812"/>
                  </a:cubicBezTo>
                  <a:cubicBezTo>
                    <a:pt x="1796" y="4812"/>
                    <a:pt x="1949" y="4789"/>
                    <a:pt x="2099" y="4740"/>
                  </a:cubicBezTo>
                  <a:cubicBezTo>
                    <a:pt x="2866" y="4493"/>
                    <a:pt x="3278" y="3667"/>
                    <a:pt x="3031" y="2901"/>
                  </a:cubicBezTo>
                  <a:cubicBezTo>
                    <a:pt x="2783" y="2135"/>
                    <a:pt x="555" y="1"/>
                    <a:pt x="555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30"/>
            <p:cNvSpPr/>
            <p:nvPr/>
          </p:nvSpPr>
          <p:spPr>
            <a:xfrm>
              <a:off x="1800525" y="1246325"/>
              <a:ext cx="81975" cy="120325"/>
            </a:xfrm>
            <a:custGeom>
              <a:rect b="b" l="l" r="r" t="t"/>
              <a:pathLst>
                <a:path extrusionOk="0" h="4813" w="3279">
                  <a:moveTo>
                    <a:pt x="1639" y="1"/>
                  </a:moveTo>
                  <a:cubicBezTo>
                    <a:pt x="1487" y="1"/>
                    <a:pt x="1332" y="24"/>
                    <a:pt x="1179" y="73"/>
                  </a:cubicBezTo>
                  <a:cubicBezTo>
                    <a:pt x="413" y="320"/>
                    <a:pt x="0" y="1145"/>
                    <a:pt x="248" y="1912"/>
                  </a:cubicBezTo>
                  <a:cubicBezTo>
                    <a:pt x="496" y="2678"/>
                    <a:pt x="2736" y="4812"/>
                    <a:pt x="2736" y="4812"/>
                  </a:cubicBezTo>
                  <a:cubicBezTo>
                    <a:pt x="2736" y="4812"/>
                    <a:pt x="3278" y="1770"/>
                    <a:pt x="3031" y="1004"/>
                  </a:cubicBezTo>
                  <a:cubicBezTo>
                    <a:pt x="2832" y="388"/>
                    <a:pt x="2260" y="1"/>
                    <a:pt x="1639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30"/>
            <p:cNvSpPr/>
            <p:nvPr/>
          </p:nvSpPr>
          <p:spPr>
            <a:xfrm>
              <a:off x="1788725" y="1366625"/>
              <a:ext cx="83150" cy="115125"/>
            </a:xfrm>
            <a:custGeom>
              <a:rect b="b" l="l" r="r" t="t"/>
              <a:pathLst>
                <a:path extrusionOk="0" h="4605" w="3326">
                  <a:moveTo>
                    <a:pt x="3267" y="0"/>
                  </a:moveTo>
                  <a:cubicBezTo>
                    <a:pt x="3267" y="0"/>
                    <a:pt x="732" y="1769"/>
                    <a:pt x="366" y="2488"/>
                  </a:cubicBezTo>
                  <a:cubicBezTo>
                    <a:pt x="1" y="3207"/>
                    <a:pt x="284" y="4080"/>
                    <a:pt x="1003" y="4445"/>
                  </a:cubicBezTo>
                  <a:cubicBezTo>
                    <a:pt x="1216" y="4553"/>
                    <a:pt x="1442" y="4605"/>
                    <a:pt x="1666" y="4605"/>
                  </a:cubicBezTo>
                  <a:cubicBezTo>
                    <a:pt x="2196" y="4605"/>
                    <a:pt x="2706" y="4315"/>
                    <a:pt x="2972" y="3808"/>
                  </a:cubicBezTo>
                  <a:cubicBezTo>
                    <a:pt x="3326" y="3089"/>
                    <a:pt x="3267" y="0"/>
                    <a:pt x="3267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30"/>
            <p:cNvSpPr/>
            <p:nvPr/>
          </p:nvSpPr>
          <p:spPr>
            <a:xfrm>
              <a:off x="1866850" y="1250925"/>
              <a:ext cx="83425" cy="115125"/>
            </a:xfrm>
            <a:custGeom>
              <a:rect b="b" l="l" r="r" t="t"/>
              <a:pathLst>
                <a:path extrusionOk="0" h="4605" w="3337">
                  <a:moveTo>
                    <a:pt x="1670" y="0"/>
                  </a:moveTo>
                  <a:cubicBezTo>
                    <a:pt x="1137" y="0"/>
                    <a:pt x="623" y="290"/>
                    <a:pt x="366" y="796"/>
                  </a:cubicBezTo>
                  <a:cubicBezTo>
                    <a:pt x="0" y="1516"/>
                    <a:pt x="71" y="4605"/>
                    <a:pt x="71" y="4605"/>
                  </a:cubicBezTo>
                  <a:cubicBezTo>
                    <a:pt x="71" y="4605"/>
                    <a:pt x="2606" y="2836"/>
                    <a:pt x="2971" y="2129"/>
                  </a:cubicBezTo>
                  <a:cubicBezTo>
                    <a:pt x="3337" y="1409"/>
                    <a:pt x="3054" y="525"/>
                    <a:pt x="2335" y="160"/>
                  </a:cubicBezTo>
                  <a:cubicBezTo>
                    <a:pt x="2122" y="51"/>
                    <a:pt x="1894" y="0"/>
                    <a:pt x="167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p30"/>
            <p:cNvSpPr/>
            <p:nvPr/>
          </p:nvSpPr>
          <p:spPr>
            <a:xfrm>
              <a:off x="1864475" y="1304600"/>
              <a:ext cx="72850" cy="65275"/>
            </a:xfrm>
            <a:custGeom>
              <a:rect b="b" l="l" r="r" t="t"/>
              <a:pathLst>
                <a:path extrusionOk="0" h="2611" w="2914">
                  <a:moveTo>
                    <a:pt x="1800" y="1"/>
                  </a:moveTo>
                  <a:cubicBezTo>
                    <a:pt x="1562" y="1"/>
                    <a:pt x="1324" y="84"/>
                    <a:pt x="1133" y="253"/>
                  </a:cubicBezTo>
                  <a:cubicBezTo>
                    <a:pt x="720" y="618"/>
                    <a:pt x="1" y="2611"/>
                    <a:pt x="1" y="2611"/>
                  </a:cubicBezTo>
                  <a:cubicBezTo>
                    <a:pt x="1" y="2611"/>
                    <a:pt x="2052" y="2116"/>
                    <a:pt x="2465" y="1750"/>
                  </a:cubicBezTo>
                  <a:cubicBezTo>
                    <a:pt x="2878" y="1373"/>
                    <a:pt x="2913" y="748"/>
                    <a:pt x="2548" y="335"/>
                  </a:cubicBezTo>
                  <a:cubicBezTo>
                    <a:pt x="2351" y="113"/>
                    <a:pt x="2076" y="1"/>
                    <a:pt x="18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" name="Google Shape;182;p30"/>
            <p:cNvSpPr/>
            <p:nvPr/>
          </p:nvSpPr>
          <p:spPr>
            <a:xfrm>
              <a:off x="1786100" y="1370750"/>
              <a:ext cx="79000" cy="64450"/>
            </a:xfrm>
            <a:custGeom>
              <a:rect b="b" l="l" r="r" t="t"/>
              <a:pathLst>
                <a:path extrusionOk="0" h="2578" w="3160">
                  <a:moveTo>
                    <a:pt x="3160" y="0"/>
                  </a:moveTo>
                  <a:cubicBezTo>
                    <a:pt x="3159" y="0"/>
                    <a:pt x="1108" y="495"/>
                    <a:pt x="695" y="861"/>
                  </a:cubicBezTo>
                  <a:cubicBezTo>
                    <a:pt x="0" y="1566"/>
                    <a:pt x="630" y="2577"/>
                    <a:pt x="1416" y="2577"/>
                  </a:cubicBezTo>
                  <a:cubicBezTo>
                    <a:pt x="1616" y="2577"/>
                    <a:pt x="1826" y="2512"/>
                    <a:pt x="2028" y="2358"/>
                  </a:cubicBezTo>
                  <a:cubicBezTo>
                    <a:pt x="2440" y="1981"/>
                    <a:pt x="3159" y="0"/>
                    <a:pt x="3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30"/>
            <p:cNvSpPr/>
            <p:nvPr/>
          </p:nvSpPr>
          <p:spPr>
            <a:xfrm>
              <a:off x="1864775" y="1348025"/>
              <a:ext cx="86100" cy="50175"/>
            </a:xfrm>
            <a:custGeom>
              <a:rect b="b" l="l" r="r" t="t"/>
              <a:pathLst>
                <a:path extrusionOk="0" h="2007" w="3444">
                  <a:moveTo>
                    <a:pt x="2442" y="0"/>
                  </a:moveTo>
                  <a:cubicBezTo>
                    <a:pt x="1838" y="0"/>
                    <a:pt x="1" y="862"/>
                    <a:pt x="1" y="862"/>
                  </a:cubicBezTo>
                  <a:cubicBezTo>
                    <a:pt x="1" y="862"/>
                    <a:pt x="1805" y="1970"/>
                    <a:pt x="2359" y="2006"/>
                  </a:cubicBezTo>
                  <a:cubicBezTo>
                    <a:pt x="2374" y="2006"/>
                    <a:pt x="2388" y="2007"/>
                    <a:pt x="2403" y="2007"/>
                  </a:cubicBezTo>
                  <a:cubicBezTo>
                    <a:pt x="2938" y="2007"/>
                    <a:pt x="3385" y="1590"/>
                    <a:pt x="3420" y="1063"/>
                  </a:cubicBezTo>
                  <a:cubicBezTo>
                    <a:pt x="3443" y="508"/>
                    <a:pt x="3019" y="37"/>
                    <a:pt x="2477" y="1"/>
                  </a:cubicBezTo>
                  <a:cubicBezTo>
                    <a:pt x="2466" y="1"/>
                    <a:pt x="2454" y="0"/>
                    <a:pt x="2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30"/>
            <p:cNvSpPr/>
            <p:nvPr/>
          </p:nvSpPr>
          <p:spPr>
            <a:xfrm>
              <a:off x="1779300" y="1342450"/>
              <a:ext cx="85500" cy="49850"/>
            </a:xfrm>
            <a:custGeom>
              <a:rect b="b" l="l" r="r" t="t"/>
              <a:pathLst>
                <a:path extrusionOk="0" h="1994" w="3420">
                  <a:moveTo>
                    <a:pt x="1039" y="0"/>
                  </a:moveTo>
                  <a:cubicBezTo>
                    <a:pt x="507" y="0"/>
                    <a:pt x="71" y="409"/>
                    <a:pt x="36" y="944"/>
                  </a:cubicBezTo>
                  <a:cubicBezTo>
                    <a:pt x="1" y="1486"/>
                    <a:pt x="413" y="1946"/>
                    <a:pt x="944" y="1993"/>
                  </a:cubicBezTo>
                  <a:cubicBezTo>
                    <a:pt x="954" y="1994"/>
                    <a:pt x="966" y="1994"/>
                    <a:pt x="977" y="1994"/>
                  </a:cubicBezTo>
                  <a:cubicBezTo>
                    <a:pt x="1572" y="1994"/>
                    <a:pt x="3420" y="1132"/>
                    <a:pt x="3420" y="1132"/>
                  </a:cubicBezTo>
                  <a:cubicBezTo>
                    <a:pt x="3420" y="1132"/>
                    <a:pt x="1616" y="36"/>
                    <a:pt x="1062" y="0"/>
                  </a:cubicBezTo>
                  <a:cubicBezTo>
                    <a:pt x="1054" y="0"/>
                    <a:pt x="1047" y="0"/>
                    <a:pt x="10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1865075" y="1369850"/>
              <a:ext cx="69000" cy="70950"/>
            </a:xfrm>
            <a:custGeom>
              <a:rect b="b" l="l" r="r" t="t"/>
              <a:pathLst>
                <a:path extrusionOk="0" h="2838" w="2760">
                  <a:moveTo>
                    <a:pt x="1" y="1"/>
                  </a:moveTo>
                  <a:cubicBezTo>
                    <a:pt x="1" y="1"/>
                    <a:pt x="496" y="2064"/>
                    <a:pt x="873" y="2477"/>
                  </a:cubicBezTo>
                  <a:cubicBezTo>
                    <a:pt x="1066" y="2715"/>
                    <a:pt x="1352" y="2838"/>
                    <a:pt x="1640" y="2838"/>
                  </a:cubicBezTo>
                  <a:cubicBezTo>
                    <a:pt x="1878" y="2838"/>
                    <a:pt x="2119" y="2754"/>
                    <a:pt x="2311" y="2583"/>
                  </a:cubicBezTo>
                  <a:cubicBezTo>
                    <a:pt x="2736" y="2194"/>
                    <a:pt x="2759" y="1545"/>
                    <a:pt x="2359" y="1133"/>
                  </a:cubicBezTo>
                  <a:cubicBezTo>
                    <a:pt x="1993" y="72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1795800" y="1300100"/>
              <a:ext cx="68700" cy="70675"/>
            </a:xfrm>
            <a:custGeom>
              <a:rect b="b" l="l" r="r" t="t"/>
              <a:pathLst>
                <a:path extrusionOk="0" h="2827" w="2748">
                  <a:moveTo>
                    <a:pt x="1111" y="0"/>
                  </a:moveTo>
                  <a:cubicBezTo>
                    <a:pt x="874" y="0"/>
                    <a:pt x="637" y="84"/>
                    <a:pt x="449" y="256"/>
                  </a:cubicBezTo>
                  <a:cubicBezTo>
                    <a:pt x="24" y="633"/>
                    <a:pt x="1" y="1282"/>
                    <a:pt x="390" y="1683"/>
                  </a:cubicBezTo>
                  <a:cubicBezTo>
                    <a:pt x="755" y="2095"/>
                    <a:pt x="2748" y="2826"/>
                    <a:pt x="2748" y="2826"/>
                  </a:cubicBezTo>
                  <a:cubicBezTo>
                    <a:pt x="2748" y="2826"/>
                    <a:pt x="2241" y="763"/>
                    <a:pt x="1875" y="350"/>
                  </a:cubicBezTo>
                  <a:cubicBezTo>
                    <a:pt x="1677" y="119"/>
                    <a:pt x="1394" y="0"/>
                    <a:pt x="11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30"/>
            <p:cNvSpPr/>
            <p:nvPr/>
          </p:nvSpPr>
          <p:spPr>
            <a:xfrm>
              <a:off x="1836200" y="1370150"/>
              <a:ext cx="51600" cy="85550"/>
            </a:xfrm>
            <a:custGeom>
              <a:rect b="b" l="l" r="r" t="t"/>
              <a:pathLst>
                <a:path extrusionOk="0" h="3422" w="2064">
                  <a:moveTo>
                    <a:pt x="1167" y="1"/>
                  </a:moveTo>
                  <a:cubicBezTo>
                    <a:pt x="1167" y="1"/>
                    <a:pt x="59" y="1816"/>
                    <a:pt x="24" y="2359"/>
                  </a:cubicBezTo>
                  <a:lnTo>
                    <a:pt x="24" y="2371"/>
                  </a:lnTo>
                  <a:cubicBezTo>
                    <a:pt x="0" y="2913"/>
                    <a:pt x="425" y="3396"/>
                    <a:pt x="979" y="3420"/>
                  </a:cubicBezTo>
                  <a:cubicBezTo>
                    <a:pt x="1000" y="3421"/>
                    <a:pt x="1021" y="3422"/>
                    <a:pt x="1042" y="3422"/>
                  </a:cubicBezTo>
                  <a:cubicBezTo>
                    <a:pt x="1557" y="3422"/>
                    <a:pt x="1994" y="3009"/>
                    <a:pt x="2028" y="2477"/>
                  </a:cubicBezTo>
                  <a:cubicBezTo>
                    <a:pt x="2063" y="1923"/>
                    <a:pt x="1167" y="1"/>
                    <a:pt x="11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30"/>
            <p:cNvSpPr/>
            <p:nvPr/>
          </p:nvSpPr>
          <p:spPr>
            <a:xfrm>
              <a:off x="1841800" y="1284925"/>
              <a:ext cx="51600" cy="85250"/>
            </a:xfrm>
            <a:custGeom>
              <a:rect b="b" l="l" r="r" t="t"/>
              <a:pathLst>
                <a:path extrusionOk="0" h="3410" w="2064">
                  <a:moveTo>
                    <a:pt x="1020" y="0"/>
                  </a:moveTo>
                  <a:cubicBezTo>
                    <a:pt x="495" y="0"/>
                    <a:pt x="58" y="413"/>
                    <a:pt x="35" y="946"/>
                  </a:cubicBezTo>
                  <a:cubicBezTo>
                    <a:pt x="0" y="1500"/>
                    <a:pt x="896" y="3410"/>
                    <a:pt x="896" y="3410"/>
                  </a:cubicBezTo>
                  <a:cubicBezTo>
                    <a:pt x="896" y="3410"/>
                    <a:pt x="2004" y="1606"/>
                    <a:pt x="2028" y="1052"/>
                  </a:cubicBezTo>
                  <a:cubicBezTo>
                    <a:pt x="2063" y="498"/>
                    <a:pt x="1639" y="26"/>
                    <a:pt x="1085" y="2"/>
                  </a:cubicBezTo>
                  <a:cubicBezTo>
                    <a:pt x="1063" y="1"/>
                    <a:pt x="1042" y="0"/>
                    <a:pt x="10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30"/>
            <p:cNvSpPr/>
            <p:nvPr/>
          </p:nvSpPr>
          <p:spPr>
            <a:xfrm>
              <a:off x="1823700" y="1333850"/>
              <a:ext cx="84425" cy="72800"/>
            </a:xfrm>
            <a:custGeom>
              <a:rect b="b" l="l" r="r" t="t"/>
              <a:pathLst>
                <a:path extrusionOk="0" h="2912" w="3377">
                  <a:moveTo>
                    <a:pt x="1717" y="0"/>
                  </a:moveTo>
                  <a:cubicBezTo>
                    <a:pt x="780" y="0"/>
                    <a:pt x="0" y="950"/>
                    <a:pt x="359" y="1948"/>
                  </a:cubicBezTo>
                  <a:cubicBezTo>
                    <a:pt x="586" y="2587"/>
                    <a:pt x="1155" y="2912"/>
                    <a:pt x="1727" y="2912"/>
                  </a:cubicBezTo>
                  <a:cubicBezTo>
                    <a:pt x="2253" y="2912"/>
                    <a:pt x="2781" y="2637"/>
                    <a:pt x="3047" y="2078"/>
                  </a:cubicBezTo>
                  <a:cubicBezTo>
                    <a:pt x="3377" y="1347"/>
                    <a:pt x="3070" y="486"/>
                    <a:pt x="2339" y="144"/>
                  </a:cubicBezTo>
                  <a:cubicBezTo>
                    <a:pt x="2131" y="45"/>
                    <a:pt x="1920" y="0"/>
                    <a:pt x="171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30"/>
            <p:cNvSpPr/>
            <p:nvPr/>
          </p:nvSpPr>
          <p:spPr>
            <a:xfrm>
              <a:off x="2063750" y="1325325"/>
              <a:ext cx="90800" cy="58000"/>
            </a:xfrm>
            <a:custGeom>
              <a:rect b="b" l="l" r="r" t="t"/>
              <a:pathLst>
                <a:path extrusionOk="0" h="2320" w="3632">
                  <a:moveTo>
                    <a:pt x="1195" y="0"/>
                  </a:moveTo>
                  <a:cubicBezTo>
                    <a:pt x="1181" y="0"/>
                    <a:pt x="1168" y="1"/>
                    <a:pt x="1156" y="2"/>
                  </a:cubicBezTo>
                  <a:cubicBezTo>
                    <a:pt x="507" y="37"/>
                    <a:pt x="0" y="591"/>
                    <a:pt x="59" y="1251"/>
                  </a:cubicBezTo>
                  <a:cubicBezTo>
                    <a:pt x="103" y="1857"/>
                    <a:pt x="611" y="2319"/>
                    <a:pt x="1206" y="2319"/>
                  </a:cubicBezTo>
                  <a:cubicBezTo>
                    <a:pt x="1248" y="2319"/>
                    <a:pt x="1290" y="2317"/>
                    <a:pt x="1332" y="2312"/>
                  </a:cubicBezTo>
                  <a:cubicBezTo>
                    <a:pt x="1887" y="2277"/>
                    <a:pt x="3231" y="1299"/>
                    <a:pt x="3584" y="1039"/>
                  </a:cubicBezTo>
                  <a:cubicBezTo>
                    <a:pt x="3632" y="1004"/>
                    <a:pt x="3620" y="945"/>
                    <a:pt x="3584" y="921"/>
                  </a:cubicBezTo>
                  <a:cubicBezTo>
                    <a:pt x="3204" y="725"/>
                    <a:pt x="1777" y="0"/>
                    <a:pt x="1195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30"/>
            <p:cNvSpPr/>
            <p:nvPr/>
          </p:nvSpPr>
          <p:spPr>
            <a:xfrm>
              <a:off x="1578575" y="1359375"/>
              <a:ext cx="90500" cy="58025"/>
            </a:xfrm>
            <a:custGeom>
              <a:rect b="b" l="l" r="r" t="t"/>
              <a:pathLst>
                <a:path extrusionOk="0" h="2321" w="3620">
                  <a:moveTo>
                    <a:pt x="2425" y="0"/>
                  </a:moveTo>
                  <a:cubicBezTo>
                    <a:pt x="2384" y="0"/>
                    <a:pt x="2342" y="3"/>
                    <a:pt x="2299" y="7"/>
                  </a:cubicBezTo>
                  <a:cubicBezTo>
                    <a:pt x="1745" y="54"/>
                    <a:pt x="389" y="1021"/>
                    <a:pt x="36" y="1281"/>
                  </a:cubicBezTo>
                  <a:cubicBezTo>
                    <a:pt x="0" y="1316"/>
                    <a:pt x="0" y="1375"/>
                    <a:pt x="47" y="1399"/>
                  </a:cubicBezTo>
                  <a:cubicBezTo>
                    <a:pt x="425" y="1593"/>
                    <a:pt x="1835" y="2320"/>
                    <a:pt x="2424" y="2320"/>
                  </a:cubicBezTo>
                  <a:cubicBezTo>
                    <a:pt x="2443" y="2320"/>
                    <a:pt x="2460" y="2320"/>
                    <a:pt x="2476" y="2318"/>
                  </a:cubicBezTo>
                  <a:cubicBezTo>
                    <a:pt x="3125" y="2295"/>
                    <a:pt x="3620" y="1729"/>
                    <a:pt x="3573" y="1080"/>
                  </a:cubicBezTo>
                  <a:cubicBezTo>
                    <a:pt x="3529" y="463"/>
                    <a:pt x="3021" y="0"/>
                    <a:pt x="2425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30"/>
            <p:cNvSpPr/>
            <p:nvPr/>
          </p:nvSpPr>
          <p:spPr>
            <a:xfrm>
              <a:off x="1853000" y="1569875"/>
              <a:ext cx="60725" cy="89050"/>
            </a:xfrm>
            <a:custGeom>
              <a:rect b="b" l="l" r="r" t="t"/>
              <a:pathLst>
                <a:path extrusionOk="0" h="3562" w="2429">
                  <a:moveTo>
                    <a:pt x="1246" y="1"/>
                  </a:moveTo>
                  <a:cubicBezTo>
                    <a:pt x="1212" y="1"/>
                    <a:pt x="1178" y="2"/>
                    <a:pt x="1144" y="6"/>
                  </a:cubicBezTo>
                  <a:cubicBezTo>
                    <a:pt x="484" y="53"/>
                    <a:pt x="0" y="630"/>
                    <a:pt x="71" y="1279"/>
                  </a:cubicBezTo>
                  <a:cubicBezTo>
                    <a:pt x="106" y="1833"/>
                    <a:pt x="1085" y="3189"/>
                    <a:pt x="1344" y="3531"/>
                  </a:cubicBezTo>
                  <a:cubicBezTo>
                    <a:pt x="1361" y="3553"/>
                    <a:pt x="1382" y="3562"/>
                    <a:pt x="1403" y="3562"/>
                  </a:cubicBezTo>
                  <a:cubicBezTo>
                    <a:pt x="1427" y="3562"/>
                    <a:pt x="1449" y="3550"/>
                    <a:pt x="1462" y="3531"/>
                  </a:cubicBezTo>
                  <a:cubicBezTo>
                    <a:pt x="1663" y="3142"/>
                    <a:pt x="2429" y="1656"/>
                    <a:pt x="2382" y="1102"/>
                  </a:cubicBezTo>
                  <a:cubicBezTo>
                    <a:pt x="2359" y="488"/>
                    <a:pt x="1851" y="1"/>
                    <a:pt x="1246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30"/>
            <p:cNvSpPr/>
            <p:nvPr/>
          </p:nvSpPr>
          <p:spPr>
            <a:xfrm>
              <a:off x="1819400" y="1083650"/>
              <a:ext cx="59550" cy="87650"/>
            </a:xfrm>
            <a:custGeom>
              <a:rect b="b" l="l" r="r" t="t"/>
              <a:pathLst>
                <a:path extrusionOk="0" h="3506" w="2382">
                  <a:moveTo>
                    <a:pt x="1026" y="1"/>
                  </a:moveTo>
                  <a:cubicBezTo>
                    <a:pt x="1002" y="1"/>
                    <a:pt x="979" y="12"/>
                    <a:pt x="967" y="36"/>
                  </a:cubicBezTo>
                  <a:cubicBezTo>
                    <a:pt x="766" y="425"/>
                    <a:pt x="0" y="1911"/>
                    <a:pt x="47" y="2465"/>
                  </a:cubicBezTo>
                  <a:cubicBezTo>
                    <a:pt x="103" y="3060"/>
                    <a:pt x="609" y="3506"/>
                    <a:pt x="1197" y="3506"/>
                  </a:cubicBezTo>
                  <a:cubicBezTo>
                    <a:pt x="1226" y="3506"/>
                    <a:pt x="1256" y="3504"/>
                    <a:pt x="1285" y="3502"/>
                  </a:cubicBezTo>
                  <a:cubicBezTo>
                    <a:pt x="1910" y="3455"/>
                    <a:pt x="2382" y="2925"/>
                    <a:pt x="2358" y="2300"/>
                  </a:cubicBezTo>
                  <a:cubicBezTo>
                    <a:pt x="2323" y="1746"/>
                    <a:pt x="1344" y="390"/>
                    <a:pt x="1085" y="36"/>
                  </a:cubicBezTo>
                  <a:cubicBezTo>
                    <a:pt x="1073" y="12"/>
                    <a:pt x="1049" y="1"/>
                    <a:pt x="1026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30"/>
            <p:cNvSpPr/>
            <p:nvPr/>
          </p:nvSpPr>
          <p:spPr>
            <a:xfrm>
              <a:off x="2517375" y="874375"/>
              <a:ext cx="96700" cy="468100"/>
            </a:xfrm>
            <a:custGeom>
              <a:rect b="b" l="l" r="r" t="t"/>
              <a:pathLst>
                <a:path extrusionOk="0" h="18724" w="3868">
                  <a:moveTo>
                    <a:pt x="1934" y="0"/>
                  </a:moveTo>
                  <a:cubicBezTo>
                    <a:pt x="861" y="0"/>
                    <a:pt x="0" y="873"/>
                    <a:pt x="0" y="1946"/>
                  </a:cubicBezTo>
                  <a:lnTo>
                    <a:pt x="0" y="16790"/>
                  </a:lnTo>
                  <a:cubicBezTo>
                    <a:pt x="0" y="17851"/>
                    <a:pt x="873" y="18723"/>
                    <a:pt x="1934" y="18723"/>
                  </a:cubicBezTo>
                  <a:cubicBezTo>
                    <a:pt x="3007" y="18723"/>
                    <a:pt x="3868" y="17851"/>
                    <a:pt x="3868" y="16790"/>
                  </a:cubicBezTo>
                  <a:lnTo>
                    <a:pt x="3868" y="1946"/>
                  </a:lnTo>
                  <a:cubicBezTo>
                    <a:pt x="3868" y="873"/>
                    <a:pt x="3007" y="0"/>
                    <a:pt x="19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30"/>
            <p:cNvSpPr/>
            <p:nvPr/>
          </p:nvSpPr>
          <p:spPr>
            <a:xfrm>
              <a:off x="2381500" y="929300"/>
              <a:ext cx="368175" cy="358650"/>
            </a:xfrm>
            <a:custGeom>
              <a:rect b="b" l="l" r="r" t="t"/>
              <a:pathLst>
                <a:path extrusionOk="0" h="14346" w="14727">
                  <a:moveTo>
                    <a:pt x="12598" y="1"/>
                  </a:moveTo>
                  <a:cubicBezTo>
                    <a:pt x="12115" y="1"/>
                    <a:pt x="11633" y="184"/>
                    <a:pt x="11260" y="551"/>
                  </a:cubicBezTo>
                  <a:lnTo>
                    <a:pt x="755" y="11044"/>
                  </a:lnTo>
                  <a:cubicBezTo>
                    <a:pt x="0" y="11799"/>
                    <a:pt x="0" y="13025"/>
                    <a:pt x="755" y="13779"/>
                  </a:cubicBezTo>
                  <a:cubicBezTo>
                    <a:pt x="1132" y="14157"/>
                    <a:pt x="1627" y="14345"/>
                    <a:pt x="2124" y="14345"/>
                  </a:cubicBezTo>
                  <a:cubicBezTo>
                    <a:pt x="2621" y="14345"/>
                    <a:pt x="3119" y="14157"/>
                    <a:pt x="3502" y="13779"/>
                  </a:cubicBezTo>
                  <a:lnTo>
                    <a:pt x="13995" y="3286"/>
                  </a:lnTo>
                  <a:cubicBezTo>
                    <a:pt x="14726" y="2531"/>
                    <a:pt x="14714" y="1317"/>
                    <a:pt x="13972" y="574"/>
                  </a:cubicBezTo>
                  <a:cubicBezTo>
                    <a:pt x="13590" y="192"/>
                    <a:pt x="13093" y="1"/>
                    <a:pt x="12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30"/>
            <p:cNvSpPr/>
            <p:nvPr/>
          </p:nvSpPr>
          <p:spPr>
            <a:xfrm>
              <a:off x="2331975" y="1060050"/>
              <a:ext cx="469275" cy="96750"/>
            </a:xfrm>
            <a:custGeom>
              <a:rect b="b" l="l" r="r" t="t"/>
              <a:pathLst>
                <a:path extrusionOk="0" h="3870" w="18771">
                  <a:moveTo>
                    <a:pt x="16842" y="0"/>
                  </a:moveTo>
                  <a:cubicBezTo>
                    <a:pt x="16820" y="0"/>
                    <a:pt x="16799" y="1"/>
                    <a:pt x="16778" y="1"/>
                  </a:cubicBezTo>
                  <a:lnTo>
                    <a:pt x="1934" y="1"/>
                  </a:lnTo>
                  <a:cubicBezTo>
                    <a:pt x="861" y="1"/>
                    <a:pt x="0" y="862"/>
                    <a:pt x="0" y="1935"/>
                  </a:cubicBezTo>
                  <a:cubicBezTo>
                    <a:pt x="0" y="3008"/>
                    <a:pt x="861" y="3869"/>
                    <a:pt x="1934" y="3869"/>
                  </a:cubicBezTo>
                  <a:lnTo>
                    <a:pt x="16778" y="3869"/>
                  </a:lnTo>
                  <a:cubicBezTo>
                    <a:pt x="16799" y="3869"/>
                    <a:pt x="16820" y="3870"/>
                    <a:pt x="16841" y="3870"/>
                  </a:cubicBezTo>
                  <a:cubicBezTo>
                    <a:pt x="17898" y="3870"/>
                    <a:pt x="18771" y="2999"/>
                    <a:pt x="18771" y="1935"/>
                  </a:cubicBezTo>
                  <a:cubicBezTo>
                    <a:pt x="18771" y="860"/>
                    <a:pt x="17898" y="0"/>
                    <a:pt x="16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30"/>
            <p:cNvSpPr/>
            <p:nvPr/>
          </p:nvSpPr>
          <p:spPr>
            <a:xfrm>
              <a:off x="2381500" y="928900"/>
              <a:ext cx="368175" cy="358650"/>
            </a:xfrm>
            <a:custGeom>
              <a:rect b="b" l="l" r="r" t="t"/>
              <a:pathLst>
                <a:path extrusionOk="0" h="14346" w="14727">
                  <a:moveTo>
                    <a:pt x="2124" y="1"/>
                  </a:moveTo>
                  <a:cubicBezTo>
                    <a:pt x="1627" y="1"/>
                    <a:pt x="1132" y="189"/>
                    <a:pt x="755" y="567"/>
                  </a:cubicBezTo>
                  <a:cubicBezTo>
                    <a:pt x="0" y="1321"/>
                    <a:pt x="0" y="2547"/>
                    <a:pt x="755" y="3302"/>
                  </a:cubicBezTo>
                  <a:lnTo>
                    <a:pt x="11260" y="13795"/>
                  </a:lnTo>
                  <a:cubicBezTo>
                    <a:pt x="11633" y="14162"/>
                    <a:pt x="12115" y="14345"/>
                    <a:pt x="12598" y="14345"/>
                  </a:cubicBezTo>
                  <a:cubicBezTo>
                    <a:pt x="13093" y="14345"/>
                    <a:pt x="13590" y="14153"/>
                    <a:pt x="13972" y="13772"/>
                  </a:cubicBezTo>
                  <a:cubicBezTo>
                    <a:pt x="14714" y="13029"/>
                    <a:pt x="14726" y="11815"/>
                    <a:pt x="13995" y="11060"/>
                  </a:cubicBezTo>
                  <a:lnTo>
                    <a:pt x="3502" y="567"/>
                  </a:lnTo>
                  <a:cubicBezTo>
                    <a:pt x="3119" y="189"/>
                    <a:pt x="2621" y="1"/>
                    <a:pt x="2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30"/>
            <p:cNvSpPr/>
            <p:nvPr/>
          </p:nvSpPr>
          <p:spPr>
            <a:xfrm>
              <a:off x="2527400" y="924200"/>
              <a:ext cx="76950" cy="367275"/>
            </a:xfrm>
            <a:custGeom>
              <a:rect b="b" l="l" r="r" t="t"/>
              <a:pathLst>
                <a:path extrusionOk="0" h="14691" w="3078">
                  <a:moveTo>
                    <a:pt x="1533" y="0"/>
                  </a:moveTo>
                  <a:cubicBezTo>
                    <a:pt x="684" y="0"/>
                    <a:pt x="0" y="707"/>
                    <a:pt x="24" y="1556"/>
                  </a:cubicBezTo>
                  <a:lnTo>
                    <a:pt x="24" y="13182"/>
                  </a:lnTo>
                  <a:cubicBezTo>
                    <a:pt x="24" y="14019"/>
                    <a:pt x="708" y="14691"/>
                    <a:pt x="1533" y="14691"/>
                  </a:cubicBezTo>
                  <a:lnTo>
                    <a:pt x="1545" y="14691"/>
                  </a:lnTo>
                  <a:cubicBezTo>
                    <a:pt x="2370" y="14691"/>
                    <a:pt x="3054" y="14019"/>
                    <a:pt x="3054" y="13182"/>
                  </a:cubicBezTo>
                  <a:lnTo>
                    <a:pt x="3054" y="1556"/>
                  </a:lnTo>
                  <a:cubicBezTo>
                    <a:pt x="3078" y="707"/>
                    <a:pt x="2394" y="0"/>
                    <a:pt x="1533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30"/>
            <p:cNvSpPr/>
            <p:nvPr/>
          </p:nvSpPr>
          <p:spPr>
            <a:xfrm>
              <a:off x="2421575" y="967750"/>
              <a:ext cx="288600" cy="281425"/>
            </a:xfrm>
            <a:custGeom>
              <a:rect b="b" l="l" r="r" t="t"/>
              <a:pathLst>
                <a:path extrusionOk="0" h="11257" w="11544">
                  <a:moveTo>
                    <a:pt x="9876" y="0"/>
                  </a:moveTo>
                  <a:cubicBezTo>
                    <a:pt x="9489" y="0"/>
                    <a:pt x="9103" y="150"/>
                    <a:pt x="8808" y="451"/>
                  </a:cubicBezTo>
                  <a:lnTo>
                    <a:pt x="590" y="8669"/>
                  </a:lnTo>
                  <a:cubicBezTo>
                    <a:pt x="1" y="9258"/>
                    <a:pt x="1" y="10213"/>
                    <a:pt x="590" y="10803"/>
                  </a:cubicBezTo>
                  <a:lnTo>
                    <a:pt x="590" y="10815"/>
                  </a:lnTo>
                  <a:cubicBezTo>
                    <a:pt x="885" y="11109"/>
                    <a:pt x="1274" y="11257"/>
                    <a:pt x="1663" y="11257"/>
                  </a:cubicBezTo>
                  <a:cubicBezTo>
                    <a:pt x="2052" y="11257"/>
                    <a:pt x="2441" y="11109"/>
                    <a:pt x="2736" y="10815"/>
                  </a:cubicBezTo>
                  <a:lnTo>
                    <a:pt x="10954" y="2597"/>
                  </a:lnTo>
                  <a:cubicBezTo>
                    <a:pt x="11543" y="1996"/>
                    <a:pt x="11543" y="1041"/>
                    <a:pt x="10954" y="451"/>
                  </a:cubicBezTo>
                  <a:cubicBezTo>
                    <a:pt x="10653" y="150"/>
                    <a:pt x="10264" y="0"/>
                    <a:pt x="9876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30"/>
            <p:cNvSpPr/>
            <p:nvPr/>
          </p:nvSpPr>
          <p:spPr>
            <a:xfrm>
              <a:off x="2382675" y="1070375"/>
              <a:ext cx="365225" cy="75800"/>
            </a:xfrm>
            <a:custGeom>
              <a:rect b="b" l="l" r="r" t="t"/>
              <a:pathLst>
                <a:path extrusionOk="0" h="3032" w="14609">
                  <a:moveTo>
                    <a:pt x="1521" y="1"/>
                  </a:moveTo>
                  <a:cubicBezTo>
                    <a:pt x="684" y="1"/>
                    <a:pt x="0" y="685"/>
                    <a:pt x="0" y="1522"/>
                  </a:cubicBezTo>
                  <a:cubicBezTo>
                    <a:pt x="0" y="2352"/>
                    <a:pt x="673" y="3031"/>
                    <a:pt x="1500" y="3031"/>
                  </a:cubicBezTo>
                  <a:cubicBezTo>
                    <a:pt x="1507" y="3031"/>
                    <a:pt x="1514" y="3031"/>
                    <a:pt x="1521" y="3031"/>
                  </a:cubicBezTo>
                  <a:lnTo>
                    <a:pt x="13135" y="3031"/>
                  </a:lnTo>
                  <a:cubicBezTo>
                    <a:pt x="13960" y="3008"/>
                    <a:pt x="14608" y="2335"/>
                    <a:pt x="14608" y="1522"/>
                  </a:cubicBezTo>
                  <a:cubicBezTo>
                    <a:pt x="14608" y="697"/>
                    <a:pt x="13960" y="36"/>
                    <a:pt x="13135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30"/>
            <p:cNvSpPr/>
            <p:nvPr/>
          </p:nvSpPr>
          <p:spPr>
            <a:xfrm>
              <a:off x="2421575" y="967750"/>
              <a:ext cx="288600" cy="281125"/>
            </a:xfrm>
            <a:custGeom>
              <a:rect b="b" l="l" r="r" t="t"/>
              <a:pathLst>
                <a:path extrusionOk="0" h="11245" w="11544">
                  <a:moveTo>
                    <a:pt x="1657" y="0"/>
                  </a:moveTo>
                  <a:cubicBezTo>
                    <a:pt x="1271" y="0"/>
                    <a:pt x="885" y="150"/>
                    <a:pt x="590" y="451"/>
                  </a:cubicBezTo>
                  <a:cubicBezTo>
                    <a:pt x="1" y="1041"/>
                    <a:pt x="1" y="2007"/>
                    <a:pt x="590" y="2597"/>
                  </a:cubicBezTo>
                  <a:lnTo>
                    <a:pt x="8808" y="10803"/>
                  </a:lnTo>
                  <a:cubicBezTo>
                    <a:pt x="9103" y="11098"/>
                    <a:pt x="9489" y="11245"/>
                    <a:pt x="9875" y="11245"/>
                  </a:cubicBezTo>
                  <a:cubicBezTo>
                    <a:pt x="10261" y="11245"/>
                    <a:pt x="10647" y="11098"/>
                    <a:pt x="10942" y="10803"/>
                  </a:cubicBezTo>
                  <a:cubicBezTo>
                    <a:pt x="11543" y="10213"/>
                    <a:pt x="11543" y="9258"/>
                    <a:pt x="10942" y="8669"/>
                  </a:cubicBezTo>
                  <a:lnTo>
                    <a:pt x="2724" y="451"/>
                  </a:lnTo>
                  <a:cubicBezTo>
                    <a:pt x="2429" y="150"/>
                    <a:pt x="2043" y="0"/>
                    <a:pt x="1657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30"/>
            <p:cNvSpPr/>
            <p:nvPr/>
          </p:nvSpPr>
          <p:spPr>
            <a:xfrm>
              <a:off x="2682725" y="1033550"/>
              <a:ext cx="31875" cy="26550"/>
            </a:xfrm>
            <a:custGeom>
              <a:rect b="b" l="l" r="r" t="t"/>
              <a:pathLst>
                <a:path extrusionOk="0" h="1062" w="1275">
                  <a:moveTo>
                    <a:pt x="1062" y="0"/>
                  </a:moveTo>
                  <a:lnTo>
                    <a:pt x="1" y="1061"/>
                  </a:lnTo>
                  <a:lnTo>
                    <a:pt x="1156" y="1061"/>
                  </a:lnTo>
                  <a:cubicBezTo>
                    <a:pt x="1274" y="719"/>
                    <a:pt x="1239" y="354"/>
                    <a:pt x="1074" y="36"/>
                  </a:cubicBezTo>
                  <a:lnTo>
                    <a:pt x="1062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30"/>
            <p:cNvSpPr/>
            <p:nvPr/>
          </p:nvSpPr>
          <p:spPr>
            <a:xfrm>
              <a:off x="2668000" y="1024400"/>
              <a:ext cx="41000" cy="35700"/>
            </a:xfrm>
            <a:custGeom>
              <a:rect b="b" l="l" r="r" t="t"/>
              <a:pathLst>
                <a:path extrusionOk="0" h="1428" w="1640">
                  <a:moveTo>
                    <a:pt x="1344" y="1"/>
                  </a:moveTo>
                  <a:cubicBezTo>
                    <a:pt x="1274" y="119"/>
                    <a:pt x="1191" y="225"/>
                    <a:pt x="1097" y="331"/>
                  </a:cubicBezTo>
                  <a:lnTo>
                    <a:pt x="0" y="1427"/>
                  </a:lnTo>
                  <a:lnTo>
                    <a:pt x="590" y="1427"/>
                  </a:lnTo>
                  <a:lnTo>
                    <a:pt x="1639" y="378"/>
                  </a:lnTo>
                  <a:cubicBezTo>
                    <a:pt x="1568" y="225"/>
                    <a:pt x="1462" y="107"/>
                    <a:pt x="1344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30"/>
            <p:cNvSpPr/>
            <p:nvPr/>
          </p:nvSpPr>
          <p:spPr>
            <a:xfrm>
              <a:off x="2657375" y="1060075"/>
              <a:ext cx="54275" cy="10325"/>
            </a:xfrm>
            <a:custGeom>
              <a:rect b="b" l="l" r="r" t="t"/>
              <a:pathLst>
                <a:path extrusionOk="0" h="413" w="2171">
                  <a:moveTo>
                    <a:pt x="425" y="0"/>
                  </a:moveTo>
                  <a:lnTo>
                    <a:pt x="1" y="413"/>
                  </a:lnTo>
                  <a:lnTo>
                    <a:pt x="1946" y="413"/>
                  </a:lnTo>
                  <a:cubicBezTo>
                    <a:pt x="2052" y="295"/>
                    <a:pt x="2123" y="154"/>
                    <a:pt x="2170" y="0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30"/>
            <p:cNvSpPr/>
            <p:nvPr/>
          </p:nvSpPr>
          <p:spPr>
            <a:xfrm>
              <a:off x="2613175" y="1016400"/>
              <a:ext cx="88450" cy="54000"/>
            </a:xfrm>
            <a:custGeom>
              <a:rect b="b" l="l" r="r" t="t"/>
              <a:pathLst>
                <a:path extrusionOk="0" h="2160" w="3538">
                  <a:moveTo>
                    <a:pt x="2611" y="1"/>
                  </a:moveTo>
                  <a:cubicBezTo>
                    <a:pt x="2417" y="1"/>
                    <a:pt x="2224" y="58"/>
                    <a:pt x="2052" y="144"/>
                  </a:cubicBezTo>
                  <a:lnTo>
                    <a:pt x="366" y="1016"/>
                  </a:lnTo>
                  <a:lnTo>
                    <a:pt x="0" y="2160"/>
                  </a:lnTo>
                  <a:lnTo>
                    <a:pt x="1769" y="2160"/>
                  </a:lnTo>
                  <a:lnTo>
                    <a:pt x="2193" y="1747"/>
                  </a:lnTo>
                  <a:lnTo>
                    <a:pt x="3290" y="651"/>
                  </a:lnTo>
                  <a:cubicBezTo>
                    <a:pt x="3384" y="545"/>
                    <a:pt x="3467" y="439"/>
                    <a:pt x="3537" y="321"/>
                  </a:cubicBezTo>
                  <a:cubicBezTo>
                    <a:pt x="3301" y="118"/>
                    <a:pt x="3011" y="2"/>
                    <a:pt x="2709" y="2"/>
                  </a:cubicBezTo>
                  <a:cubicBezTo>
                    <a:pt x="2694" y="2"/>
                    <a:pt x="2679" y="2"/>
                    <a:pt x="2665" y="2"/>
                  </a:cubicBezTo>
                  <a:cubicBezTo>
                    <a:pt x="2647" y="1"/>
                    <a:pt x="2629" y="1"/>
                    <a:pt x="2611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30"/>
            <p:cNvSpPr/>
            <p:nvPr/>
          </p:nvSpPr>
          <p:spPr>
            <a:xfrm>
              <a:off x="2607875" y="1070375"/>
              <a:ext cx="98475" cy="30975"/>
            </a:xfrm>
            <a:custGeom>
              <a:rect b="b" l="l" r="r" t="t"/>
              <a:pathLst>
                <a:path extrusionOk="0" h="1239" w="3939">
                  <a:moveTo>
                    <a:pt x="212" y="1"/>
                  </a:moveTo>
                  <a:lnTo>
                    <a:pt x="0" y="661"/>
                  </a:lnTo>
                  <a:lnTo>
                    <a:pt x="1804" y="1239"/>
                  </a:lnTo>
                  <a:lnTo>
                    <a:pt x="3490" y="366"/>
                  </a:lnTo>
                  <a:cubicBezTo>
                    <a:pt x="3667" y="284"/>
                    <a:pt x="3808" y="154"/>
                    <a:pt x="3938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30"/>
            <p:cNvSpPr/>
            <p:nvPr/>
          </p:nvSpPr>
          <p:spPr>
            <a:xfrm>
              <a:off x="2417150" y="1156750"/>
              <a:ext cx="31875" cy="26550"/>
            </a:xfrm>
            <a:custGeom>
              <a:rect b="b" l="l" r="r" t="t"/>
              <a:pathLst>
                <a:path extrusionOk="0" h="1062" w="1275">
                  <a:moveTo>
                    <a:pt x="119" y="1"/>
                  </a:moveTo>
                  <a:cubicBezTo>
                    <a:pt x="1" y="342"/>
                    <a:pt x="36" y="708"/>
                    <a:pt x="201" y="1026"/>
                  </a:cubicBezTo>
                  <a:cubicBezTo>
                    <a:pt x="201" y="1038"/>
                    <a:pt x="213" y="1050"/>
                    <a:pt x="213" y="1062"/>
                  </a:cubicBezTo>
                  <a:lnTo>
                    <a:pt x="1274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30"/>
            <p:cNvSpPr/>
            <p:nvPr/>
          </p:nvSpPr>
          <p:spPr>
            <a:xfrm>
              <a:off x="2422750" y="1156750"/>
              <a:ext cx="41300" cy="35700"/>
            </a:xfrm>
            <a:custGeom>
              <a:rect b="b" l="l" r="r" t="t"/>
              <a:pathLst>
                <a:path extrusionOk="0" h="1428" w="1652">
                  <a:moveTo>
                    <a:pt x="1062" y="1"/>
                  </a:moveTo>
                  <a:lnTo>
                    <a:pt x="1" y="1062"/>
                  </a:lnTo>
                  <a:cubicBezTo>
                    <a:pt x="72" y="1203"/>
                    <a:pt x="178" y="1321"/>
                    <a:pt x="307" y="1427"/>
                  </a:cubicBezTo>
                  <a:cubicBezTo>
                    <a:pt x="366" y="1309"/>
                    <a:pt x="449" y="1203"/>
                    <a:pt x="555" y="1097"/>
                  </a:cubicBezTo>
                  <a:lnTo>
                    <a:pt x="165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0"/>
            <p:cNvSpPr/>
            <p:nvPr/>
          </p:nvSpPr>
          <p:spPr>
            <a:xfrm>
              <a:off x="2420100" y="1146425"/>
              <a:ext cx="54275" cy="10350"/>
            </a:xfrm>
            <a:custGeom>
              <a:rect b="b" l="l" r="r" t="t"/>
              <a:pathLst>
                <a:path extrusionOk="0" h="414" w="2171">
                  <a:moveTo>
                    <a:pt x="225" y="1"/>
                  </a:moveTo>
                  <a:cubicBezTo>
                    <a:pt x="119" y="119"/>
                    <a:pt x="48" y="260"/>
                    <a:pt x="1" y="414"/>
                  </a:cubicBezTo>
                  <a:lnTo>
                    <a:pt x="1757" y="414"/>
                  </a:lnTo>
                  <a:lnTo>
                    <a:pt x="217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0"/>
            <p:cNvSpPr/>
            <p:nvPr/>
          </p:nvSpPr>
          <p:spPr>
            <a:xfrm>
              <a:off x="2430125" y="1146150"/>
              <a:ext cx="88450" cy="54375"/>
            </a:xfrm>
            <a:custGeom>
              <a:rect b="b" l="l" r="r" t="t"/>
              <a:pathLst>
                <a:path extrusionOk="0" h="2175" w="3538">
                  <a:moveTo>
                    <a:pt x="3526" y="0"/>
                  </a:moveTo>
                  <a:lnTo>
                    <a:pt x="3522" y="12"/>
                  </a:lnTo>
                  <a:lnTo>
                    <a:pt x="3538" y="12"/>
                  </a:lnTo>
                  <a:lnTo>
                    <a:pt x="3526" y="0"/>
                  </a:lnTo>
                  <a:close/>
                  <a:moveTo>
                    <a:pt x="1769" y="12"/>
                  </a:moveTo>
                  <a:lnTo>
                    <a:pt x="1356" y="425"/>
                  </a:lnTo>
                  <a:lnTo>
                    <a:pt x="248" y="1533"/>
                  </a:lnTo>
                  <a:cubicBezTo>
                    <a:pt x="142" y="1627"/>
                    <a:pt x="59" y="1733"/>
                    <a:pt x="1" y="1851"/>
                  </a:cubicBezTo>
                  <a:cubicBezTo>
                    <a:pt x="249" y="2064"/>
                    <a:pt x="558" y="2175"/>
                    <a:pt x="869" y="2175"/>
                  </a:cubicBezTo>
                  <a:cubicBezTo>
                    <a:pt x="1075" y="2175"/>
                    <a:pt x="1282" y="2126"/>
                    <a:pt x="1474" y="2028"/>
                  </a:cubicBezTo>
                  <a:lnTo>
                    <a:pt x="3160" y="1156"/>
                  </a:lnTo>
                  <a:lnTo>
                    <a:pt x="3522" y="12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0"/>
            <p:cNvSpPr/>
            <p:nvPr/>
          </p:nvSpPr>
          <p:spPr>
            <a:xfrm>
              <a:off x="2425400" y="1115475"/>
              <a:ext cx="98200" cy="30975"/>
            </a:xfrm>
            <a:custGeom>
              <a:rect b="b" l="l" r="r" t="t"/>
              <a:pathLst>
                <a:path extrusionOk="0" h="1239" w="3928">
                  <a:moveTo>
                    <a:pt x="2135" y="1"/>
                  </a:moveTo>
                  <a:lnTo>
                    <a:pt x="449" y="873"/>
                  </a:lnTo>
                  <a:cubicBezTo>
                    <a:pt x="272" y="956"/>
                    <a:pt x="119" y="1086"/>
                    <a:pt x="1" y="1239"/>
                  </a:cubicBezTo>
                  <a:lnTo>
                    <a:pt x="3727" y="1239"/>
                  </a:lnTo>
                  <a:lnTo>
                    <a:pt x="3927" y="579"/>
                  </a:lnTo>
                  <a:lnTo>
                    <a:pt x="2135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0"/>
            <p:cNvSpPr/>
            <p:nvPr/>
          </p:nvSpPr>
          <p:spPr>
            <a:xfrm>
              <a:off x="2411550" y="1039450"/>
              <a:ext cx="37475" cy="20650"/>
            </a:xfrm>
            <a:custGeom>
              <a:rect b="b" l="l" r="r" t="t"/>
              <a:pathLst>
                <a:path extrusionOk="0" h="826" w="1499">
                  <a:moveTo>
                    <a:pt x="673" y="0"/>
                  </a:moveTo>
                  <a:cubicBezTo>
                    <a:pt x="366" y="165"/>
                    <a:pt x="119" y="448"/>
                    <a:pt x="13" y="790"/>
                  </a:cubicBezTo>
                  <a:cubicBezTo>
                    <a:pt x="13" y="802"/>
                    <a:pt x="13" y="814"/>
                    <a:pt x="1" y="825"/>
                  </a:cubicBezTo>
                  <a:lnTo>
                    <a:pt x="1498" y="825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30"/>
            <p:cNvSpPr/>
            <p:nvPr/>
          </p:nvSpPr>
          <p:spPr>
            <a:xfrm>
              <a:off x="2410075" y="1060075"/>
              <a:ext cx="49550" cy="11800"/>
            </a:xfrm>
            <a:custGeom>
              <a:rect b="b" l="l" r="r" t="t"/>
              <a:pathLst>
                <a:path extrusionOk="0" h="472" w="1982">
                  <a:moveTo>
                    <a:pt x="60" y="0"/>
                  </a:moveTo>
                  <a:cubicBezTo>
                    <a:pt x="13" y="154"/>
                    <a:pt x="1" y="319"/>
                    <a:pt x="13" y="472"/>
                  </a:cubicBezTo>
                  <a:cubicBezTo>
                    <a:pt x="142" y="437"/>
                    <a:pt x="284" y="413"/>
                    <a:pt x="425" y="413"/>
                  </a:cubicBezTo>
                  <a:lnTo>
                    <a:pt x="1982" y="413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30"/>
            <p:cNvSpPr/>
            <p:nvPr/>
          </p:nvSpPr>
          <p:spPr>
            <a:xfrm>
              <a:off x="2428350" y="1035900"/>
              <a:ext cx="46025" cy="34500"/>
            </a:xfrm>
            <a:custGeom>
              <a:rect b="b" l="l" r="r" t="t"/>
              <a:pathLst>
                <a:path extrusionOk="0" h="1380" w="1841">
                  <a:moveTo>
                    <a:pt x="461" y="1"/>
                  </a:moveTo>
                  <a:cubicBezTo>
                    <a:pt x="307" y="24"/>
                    <a:pt x="154" y="71"/>
                    <a:pt x="1" y="142"/>
                  </a:cubicBezTo>
                  <a:lnTo>
                    <a:pt x="826" y="967"/>
                  </a:lnTo>
                  <a:lnTo>
                    <a:pt x="1251" y="1380"/>
                  </a:lnTo>
                  <a:lnTo>
                    <a:pt x="1840" y="1380"/>
                  </a:lnTo>
                  <a:lnTo>
                    <a:pt x="46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30"/>
            <p:cNvSpPr/>
            <p:nvPr/>
          </p:nvSpPr>
          <p:spPr>
            <a:xfrm>
              <a:off x="2410375" y="1070375"/>
              <a:ext cx="115875" cy="59575"/>
            </a:xfrm>
            <a:custGeom>
              <a:rect b="b" l="l" r="r" t="t"/>
              <a:pathLst>
                <a:path extrusionOk="0" h="2383" w="4635">
                  <a:moveTo>
                    <a:pt x="413" y="1"/>
                  </a:moveTo>
                  <a:cubicBezTo>
                    <a:pt x="272" y="1"/>
                    <a:pt x="130" y="25"/>
                    <a:pt x="1" y="60"/>
                  </a:cubicBezTo>
                  <a:cubicBezTo>
                    <a:pt x="48" y="602"/>
                    <a:pt x="413" y="1062"/>
                    <a:pt x="932" y="1227"/>
                  </a:cubicBezTo>
                  <a:lnTo>
                    <a:pt x="2736" y="1805"/>
                  </a:lnTo>
                  <a:lnTo>
                    <a:pt x="4540" y="2383"/>
                  </a:lnTo>
                  <a:lnTo>
                    <a:pt x="4634" y="2076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30"/>
            <p:cNvSpPr/>
            <p:nvPr/>
          </p:nvSpPr>
          <p:spPr>
            <a:xfrm>
              <a:off x="2439850" y="1035900"/>
              <a:ext cx="90225" cy="86400"/>
            </a:xfrm>
            <a:custGeom>
              <a:rect b="b" l="l" r="r" t="t"/>
              <a:pathLst>
                <a:path extrusionOk="0" h="3456" w="3609">
                  <a:moveTo>
                    <a:pt x="1" y="1"/>
                  </a:moveTo>
                  <a:lnTo>
                    <a:pt x="1380" y="1380"/>
                  </a:lnTo>
                  <a:lnTo>
                    <a:pt x="3455" y="3455"/>
                  </a:lnTo>
                  <a:lnTo>
                    <a:pt x="3608" y="3019"/>
                  </a:lnTo>
                  <a:lnTo>
                    <a:pt x="2382" y="637"/>
                  </a:lnTo>
                  <a:lnTo>
                    <a:pt x="567" y="59"/>
                  </a:lnTo>
                  <a:cubicBezTo>
                    <a:pt x="437" y="12"/>
                    <a:pt x="295" y="1"/>
                    <a:pt x="154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30"/>
            <p:cNvSpPr/>
            <p:nvPr/>
          </p:nvSpPr>
          <p:spPr>
            <a:xfrm>
              <a:off x="2682725" y="1156750"/>
              <a:ext cx="35400" cy="20650"/>
            </a:xfrm>
            <a:custGeom>
              <a:rect b="b" l="l" r="r" t="t"/>
              <a:pathLst>
                <a:path extrusionOk="0" h="826" w="1416">
                  <a:moveTo>
                    <a:pt x="1" y="1"/>
                  </a:moveTo>
                  <a:lnTo>
                    <a:pt x="826" y="826"/>
                  </a:lnTo>
                  <a:cubicBezTo>
                    <a:pt x="1074" y="684"/>
                    <a:pt x="1286" y="472"/>
                    <a:pt x="1416" y="213"/>
                  </a:cubicBezTo>
                  <a:lnTo>
                    <a:pt x="956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30"/>
            <p:cNvSpPr/>
            <p:nvPr/>
          </p:nvSpPr>
          <p:spPr>
            <a:xfrm>
              <a:off x="2706600" y="1156750"/>
              <a:ext cx="13600" cy="5325"/>
            </a:xfrm>
            <a:custGeom>
              <a:rect b="b" l="l" r="r" t="t"/>
              <a:pathLst>
                <a:path extrusionOk="0" h="213" w="544">
                  <a:moveTo>
                    <a:pt x="1" y="1"/>
                  </a:moveTo>
                  <a:lnTo>
                    <a:pt x="461" y="213"/>
                  </a:lnTo>
                  <a:cubicBezTo>
                    <a:pt x="484" y="154"/>
                    <a:pt x="508" y="95"/>
                    <a:pt x="531" y="48"/>
                  </a:cubicBezTo>
                  <a:cubicBezTo>
                    <a:pt x="531" y="36"/>
                    <a:pt x="531" y="24"/>
                    <a:pt x="543" y="12"/>
                  </a:cubicBezTo>
                  <a:lnTo>
                    <a:pt x="531" y="1"/>
                  </a:ln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30"/>
            <p:cNvSpPr/>
            <p:nvPr/>
          </p:nvSpPr>
          <p:spPr>
            <a:xfrm>
              <a:off x="2672125" y="1144950"/>
              <a:ext cx="49250" cy="11825"/>
            </a:xfrm>
            <a:custGeom>
              <a:rect b="b" l="l" r="r" t="t"/>
              <a:pathLst>
                <a:path extrusionOk="0" h="473" w="1970">
                  <a:moveTo>
                    <a:pt x="1958" y="1"/>
                  </a:moveTo>
                  <a:cubicBezTo>
                    <a:pt x="1958" y="2"/>
                    <a:pt x="1958" y="3"/>
                    <a:pt x="1958" y="4"/>
                  </a:cubicBezTo>
                  <a:lnTo>
                    <a:pt x="1958" y="4"/>
                  </a:lnTo>
                  <a:cubicBezTo>
                    <a:pt x="1962" y="3"/>
                    <a:pt x="1966" y="2"/>
                    <a:pt x="1969" y="1"/>
                  </a:cubicBezTo>
                  <a:close/>
                  <a:moveTo>
                    <a:pt x="1958" y="4"/>
                  </a:moveTo>
                  <a:lnTo>
                    <a:pt x="1958" y="4"/>
                  </a:lnTo>
                  <a:cubicBezTo>
                    <a:pt x="1831" y="38"/>
                    <a:pt x="1694" y="60"/>
                    <a:pt x="1557" y="60"/>
                  </a:cubicBezTo>
                  <a:lnTo>
                    <a:pt x="0" y="60"/>
                  </a:lnTo>
                  <a:lnTo>
                    <a:pt x="413" y="473"/>
                  </a:lnTo>
                  <a:lnTo>
                    <a:pt x="1910" y="473"/>
                  </a:lnTo>
                  <a:cubicBezTo>
                    <a:pt x="1957" y="320"/>
                    <a:pt x="1969" y="156"/>
                    <a:pt x="1958" y="4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30"/>
            <p:cNvSpPr/>
            <p:nvPr/>
          </p:nvSpPr>
          <p:spPr>
            <a:xfrm>
              <a:off x="2657375" y="1146425"/>
              <a:ext cx="46025" cy="34525"/>
            </a:xfrm>
            <a:custGeom>
              <a:rect b="b" l="l" r="r" t="t"/>
              <a:pathLst>
                <a:path extrusionOk="0" h="1381" w="1841">
                  <a:moveTo>
                    <a:pt x="1" y="1"/>
                  </a:moveTo>
                  <a:lnTo>
                    <a:pt x="1380" y="1380"/>
                  </a:lnTo>
                  <a:cubicBezTo>
                    <a:pt x="1534" y="1357"/>
                    <a:pt x="1687" y="1310"/>
                    <a:pt x="1840" y="1239"/>
                  </a:cubicBezTo>
                  <a:lnTo>
                    <a:pt x="1015" y="414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30"/>
            <p:cNvSpPr/>
            <p:nvPr/>
          </p:nvSpPr>
          <p:spPr>
            <a:xfrm>
              <a:off x="2605500" y="1086900"/>
              <a:ext cx="115875" cy="59550"/>
            </a:xfrm>
            <a:custGeom>
              <a:rect b="b" l="l" r="r" t="t"/>
              <a:pathLst>
                <a:path extrusionOk="0" h="2382" w="4635">
                  <a:moveTo>
                    <a:pt x="95" y="0"/>
                  </a:moveTo>
                  <a:lnTo>
                    <a:pt x="1" y="307"/>
                  </a:lnTo>
                  <a:lnTo>
                    <a:pt x="2076" y="2382"/>
                  </a:lnTo>
                  <a:lnTo>
                    <a:pt x="4222" y="2382"/>
                  </a:lnTo>
                  <a:cubicBezTo>
                    <a:pt x="4363" y="2382"/>
                    <a:pt x="4505" y="2358"/>
                    <a:pt x="4634" y="2323"/>
                  </a:cubicBezTo>
                  <a:cubicBezTo>
                    <a:pt x="4587" y="1781"/>
                    <a:pt x="4222" y="1321"/>
                    <a:pt x="3703" y="1156"/>
                  </a:cubicBezTo>
                  <a:lnTo>
                    <a:pt x="1899" y="578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30"/>
            <p:cNvSpPr/>
            <p:nvPr/>
          </p:nvSpPr>
          <p:spPr>
            <a:xfrm>
              <a:off x="2601675" y="1094550"/>
              <a:ext cx="89925" cy="86500"/>
            </a:xfrm>
            <a:custGeom>
              <a:rect b="b" l="l" r="r" t="t"/>
              <a:pathLst>
                <a:path extrusionOk="0" h="3460" w="3597">
                  <a:moveTo>
                    <a:pt x="154" y="1"/>
                  </a:moveTo>
                  <a:lnTo>
                    <a:pt x="0" y="437"/>
                  </a:lnTo>
                  <a:lnTo>
                    <a:pt x="1227" y="2819"/>
                  </a:lnTo>
                  <a:lnTo>
                    <a:pt x="3031" y="3396"/>
                  </a:lnTo>
                  <a:cubicBezTo>
                    <a:pt x="3177" y="3442"/>
                    <a:pt x="3323" y="3459"/>
                    <a:pt x="3469" y="3459"/>
                  </a:cubicBezTo>
                  <a:cubicBezTo>
                    <a:pt x="3512" y="3459"/>
                    <a:pt x="3554" y="3458"/>
                    <a:pt x="3597" y="3455"/>
                  </a:cubicBezTo>
                  <a:lnTo>
                    <a:pt x="2229" y="2076"/>
                  </a:lnTo>
                  <a:lnTo>
                    <a:pt x="154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30"/>
            <p:cNvSpPr/>
            <p:nvPr/>
          </p:nvSpPr>
          <p:spPr>
            <a:xfrm>
              <a:off x="2491150" y="961025"/>
              <a:ext cx="26250" cy="30675"/>
            </a:xfrm>
            <a:custGeom>
              <a:rect b="b" l="l" r="r" t="t"/>
              <a:pathLst>
                <a:path extrusionOk="0" h="1227" w="1050">
                  <a:moveTo>
                    <a:pt x="637" y="1"/>
                  </a:moveTo>
                  <a:cubicBezTo>
                    <a:pt x="425" y="1"/>
                    <a:pt x="224" y="48"/>
                    <a:pt x="36" y="142"/>
                  </a:cubicBezTo>
                  <a:lnTo>
                    <a:pt x="0" y="166"/>
                  </a:lnTo>
                  <a:lnTo>
                    <a:pt x="1049" y="1227"/>
                  </a:lnTo>
                  <a:lnTo>
                    <a:pt x="1049" y="60"/>
                  </a:lnTo>
                  <a:cubicBezTo>
                    <a:pt x="908" y="24"/>
                    <a:pt x="778" y="1"/>
                    <a:pt x="637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30"/>
            <p:cNvSpPr/>
            <p:nvPr/>
          </p:nvSpPr>
          <p:spPr>
            <a:xfrm>
              <a:off x="2517375" y="962500"/>
              <a:ext cx="10350" cy="39525"/>
            </a:xfrm>
            <a:custGeom>
              <a:rect b="b" l="l" r="r" t="t"/>
              <a:pathLst>
                <a:path extrusionOk="0" h="1581" w="414">
                  <a:moveTo>
                    <a:pt x="0" y="1"/>
                  </a:moveTo>
                  <a:lnTo>
                    <a:pt x="0" y="1168"/>
                  </a:lnTo>
                  <a:lnTo>
                    <a:pt x="413" y="1581"/>
                  </a:lnTo>
                  <a:lnTo>
                    <a:pt x="413" y="225"/>
                  </a:lnTo>
                  <a:cubicBezTo>
                    <a:pt x="295" y="130"/>
                    <a:pt x="154" y="48"/>
                    <a:pt x="0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30"/>
            <p:cNvSpPr/>
            <p:nvPr/>
          </p:nvSpPr>
          <p:spPr>
            <a:xfrm>
              <a:off x="2481700" y="965150"/>
              <a:ext cx="46300" cy="51625"/>
            </a:xfrm>
            <a:custGeom>
              <a:rect b="b" l="l" r="r" t="t"/>
              <a:pathLst>
                <a:path extrusionOk="0" h="2065" w="1852">
                  <a:moveTo>
                    <a:pt x="366" y="1"/>
                  </a:moveTo>
                  <a:lnTo>
                    <a:pt x="370" y="5"/>
                  </a:lnTo>
                  <a:lnTo>
                    <a:pt x="370" y="5"/>
                  </a:lnTo>
                  <a:cubicBezTo>
                    <a:pt x="373" y="3"/>
                    <a:pt x="376" y="2"/>
                    <a:pt x="378" y="1"/>
                  </a:cubicBezTo>
                  <a:close/>
                  <a:moveTo>
                    <a:pt x="370" y="5"/>
                  </a:moveTo>
                  <a:cubicBezTo>
                    <a:pt x="232" y="76"/>
                    <a:pt x="105" y="180"/>
                    <a:pt x="1" y="296"/>
                  </a:cubicBezTo>
                  <a:cubicBezTo>
                    <a:pt x="119" y="366"/>
                    <a:pt x="237" y="449"/>
                    <a:pt x="331" y="543"/>
                  </a:cubicBezTo>
                  <a:lnTo>
                    <a:pt x="1852" y="2064"/>
                  </a:lnTo>
                  <a:lnTo>
                    <a:pt x="1852" y="1475"/>
                  </a:lnTo>
                  <a:lnTo>
                    <a:pt x="1427" y="1062"/>
                  </a:lnTo>
                  <a:lnTo>
                    <a:pt x="370" y="5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30"/>
            <p:cNvSpPr/>
            <p:nvPr/>
          </p:nvSpPr>
          <p:spPr>
            <a:xfrm>
              <a:off x="2527975" y="968100"/>
              <a:ext cx="30700" cy="73125"/>
            </a:xfrm>
            <a:custGeom>
              <a:rect b="b" l="l" r="r" t="t"/>
              <a:pathLst>
                <a:path extrusionOk="0" h="2925" w="1228">
                  <a:moveTo>
                    <a:pt x="1" y="1"/>
                  </a:moveTo>
                  <a:lnTo>
                    <a:pt x="1" y="1958"/>
                  </a:lnTo>
                  <a:lnTo>
                    <a:pt x="968" y="2925"/>
                  </a:lnTo>
                  <a:lnTo>
                    <a:pt x="1227" y="2123"/>
                  </a:lnTo>
                  <a:lnTo>
                    <a:pt x="355" y="437"/>
                  </a:lnTo>
                  <a:cubicBezTo>
                    <a:pt x="272" y="272"/>
                    <a:pt x="154" y="119"/>
                    <a:pt x="1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30"/>
            <p:cNvSpPr/>
            <p:nvPr/>
          </p:nvSpPr>
          <p:spPr>
            <a:xfrm>
              <a:off x="2471400" y="972825"/>
              <a:ext cx="80775" cy="138275"/>
            </a:xfrm>
            <a:custGeom>
              <a:rect b="b" l="l" r="r" t="t"/>
              <a:pathLst>
                <a:path extrusionOk="0" h="5531" w="3231">
                  <a:moveTo>
                    <a:pt x="413" y="0"/>
                  </a:moveTo>
                  <a:cubicBezTo>
                    <a:pt x="59" y="401"/>
                    <a:pt x="0" y="991"/>
                    <a:pt x="248" y="1474"/>
                  </a:cubicBezTo>
                  <a:lnTo>
                    <a:pt x="1108" y="3160"/>
                  </a:lnTo>
                  <a:lnTo>
                    <a:pt x="2335" y="5530"/>
                  </a:lnTo>
                  <a:lnTo>
                    <a:pt x="3231" y="2736"/>
                  </a:lnTo>
                  <a:lnTo>
                    <a:pt x="2264" y="1769"/>
                  </a:lnTo>
                  <a:lnTo>
                    <a:pt x="743" y="248"/>
                  </a:lnTo>
                  <a:cubicBezTo>
                    <a:pt x="649" y="142"/>
                    <a:pt x="531" y="59"/>
                    <a:pt x="413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30"/>
            <p:cNvSpPr/>
            <p:nvPr/>
          </p:nvSpPr>
          <p:spPr>
            <a:xfrm>
              <a:off x="2614350" y="1225125"/>
              <a:ext cx="26250" cy="30825"/>
            </a:xfrm>
            <a:custGeom>
              <a:rect b="b" l="l" r="r" t="t"/>
              <a:pathLst>
                <a:path extrusionOk="0" h="1233" w="1050">
                  <a:moveTo>
                    <a:pt x="0" y="1"/>
                  </a:moveTo>
                  <a:lnTo>
                    <a:pt x="0" y="1168"/>
                  </a:lnTo>
                  <a:cubicBezTo>
                    <a:pt x="133" y="1211"/>
                    <a:pt x="273" y="1232"/>
                    <a:pt x="414" y="1232"/>
                  </a:cubicBezTo>
                  <a:cubicBezTo>
                    <a:pt x="622" y="1232"/>
                    <a:pt x="831" y="1184"/>
                    <a:pt x="1014" y="1086"/>
                  </a:cubicBezTo>
                  <a:lnTo>
                    <a:pt x="1050" y="106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30"/>
            <p:cNvSpPr/>
            <p:nvPr/>
          </p:nvSpPr>
          <p:spPr>
            <a:xfrm>
              <a:off x="2603750" y="1214825"/>
              <a:ext cx="10625" cy="39525"/>
            </a:xfrm>
            <a:custGeom>
              <a:rect b="b" l="l" r="r" t="t"/>
              <a:pathLst>
                <a:path extrusionOk="0" h="1581" w="425">
                  <a:moveTo>
                    <a:pt x="0" y="0"/>
                  </a:moveTo>
                  <a:lnTo>
                    <a:pt x="0" y="1356"/>
                  </a:lnTo>
                  <a:cubicBezTo>
                    <a:pt x="130" y="1450"/>
                    <a:pt x="271" y="1533"/>
                    <a:pt x="424" y="1580"/>
                  </a:cubicBezTo>
                  <a:lnTo>
                    <a:pt x="424" y="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30"/>
            <p:cNvSpPr/>
            <p:nvPr/>
          </p:nvSpPr>
          <p:spPr>
            <a:xfrm>
              <a:off x="2603750" y="1199775"/>
              <a:ext cx="46300" cy="51925"/>
            </a:xfrm>
            <a:custGeom>
              <a:rect b="b" l="l" r="r" t="t"/>
              <a:pathLst>
                <a:path extrusionOk="0" h="2077" w="1852">
                  <a:moveTo>
                    <a:pt x="0" y="1"/>
                  </a:moveTo>
                  <a:lnTo>
                    <a:pt x="0" y="590"/>
                  </a:lnTo>
                  <a:lnTo>
                    <a:pt x="424" y="1015"/>
                  </a:lnTo>
                  <a:lnTo>
                    <a:pt x="1474" y="2076"/>
                  </a:lnTo>
                  <a:cubicBezTo>
                    <a:pt x="1615" y="1993"/>
                    <a:pt x="1745" y="1887"/>
                    <a:pt x="1851" y="1769"/>
                  </a:cubicBezTo>
                  <a:cubicBezTo>
                    <a:pt x="1733" y="1699"/>
                    <a:pt x="1615" y="1616"/>
                    <a:pt x="1521" y="152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30"/>
            <p:cNvSpPr/>
            <p:nvPr/>
          </p:nvSpPr>
          <p:spPr>
            <a:xfrm>
              <a:off x="2573075" y="1175625"/>
              <a:ext cx="30700" cy="73125"/>
            </a:xfrm>
            <a:custGeom>
              <a:rect b="b" l="l" r="r" t="t"/>
              <a:pathLst>
                <a:path extrusionOk="0" h="2925" w="1228">
                  <a:moveTo>
                    <a:pt x="248" y="0"/>
                  </a:moveTo>
                  <a:lnTo>
                    <a:pt x="257" y="9"/>
                  </a:lnTo>
                  <a:lnTo>
                    <a:pt x="257" y="9"/>
                  </a:lnTo>
                  <a:lnTo>
                    <a:pt x="260" y="0"/>
                  </a:lnTo>
                  <a:close/>
                  <a:moveTo>
                    <a:pt x="257" y="9"/>
                  </a:moveTo>
                  <a:lnTo>
                    <a:pt x="1" y="802"/>
                  </a:lnTo>
                  <a:lnTo>
                    <a:pt x="862" y="2488"/>
                  </a:lnTo>
                  <a:cubicBezTo>
                    <a:pt x="956" y="2653"/>
                    <a:pt x="1074" y="2806"/>
                    <a:pt x="1227" y="2924"/>
                  </a:cubicBezTo>
                  <a:lnTo>
                    <a:pt x="1227" y="967"/>
                  </a:lnTo>
                  <a:lnTo>
                    <a:pt x="257" y="9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30"/>
            <p:cNvSpPr/>
            <p:nvPr/>
          </p:nvSpPr>
          <p:spPr>
            <a:xfrm>
              <a:off x="2579575" y="1105475"/>
              <a:ext cx="81075" cy="138550"/>
            </a:xfrm>
            <a:custGeom>
              <a:rect b="b" l="l" r="r" t="t"/>
              <a:pathLst>
                <a:path extrusionOk="0" h="5542" w="3243">
                  <a:moveTo>
                    <a:pt x="896" y="0"/>
                  </a:moveTo>
                  <a:lnTo>
                    <a:pt x="0" y="2794"/>
                  </a:lnTo>
                  <a:lnTo>
                    <a:pt x="967" y="3773"/>
                  </a:lnTo>
                  <a:lnTo>
                    <a:pt x="2488" y="5294"/>
                  </a:lnTo>
                  <a:cubicBezTo>
                    <a:pt x="2594" y="5388"/>
                    <a:pt x="2700" y="5471"/>
                    <a:pt x="2818" y="5541"/>
                  </a:cubicBezTo>
                  <a:cubicBezTo>
                    <a:pt x="3172" y="5129"/>
                    <a:pt x="3243" y="4551"/>
                    <a:pt x="2995" y="4068"/>
                  </a:cubicBezTo>
                  <a:lnTo>
                    <a:pt x="2122" y="2382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30"/>
            <p:cNvSpPr/>
            <p:nvPr/>
          </p:nvSpPr>
          <p:spPr>
            <a:xfrm>
              <a:off x="2496750" y="954250"/>
              <a:ext cx="137975" cy="308350"/>
            </a:xfrm>
            <a:custGeom>
              <a:rect b="b" l="l" r="r" t="t"/>
              <a:pathLst>
                <a:path extrusionOk="0" h="12334" w="5519">
                  <a:moveTo>
                    <a:pt x="4693" y="1"/>
                  </a:moveTo>
                  <a:lnTo>
                    <a:pt x="4693" y="1498"/>
                  </a:lnTo>
                  <a:lnTo>
                    <a:pt x="5518" y="673"/>
                  </a:lnTo>
                  <a:cubicBezTo>
                    <a:pt x="5353" y="354"/>
                    <a:pt x="5070" y="119"/>
                    <a:pt x="4728" y="12"/>
                  </a:cubicBezTo>
                  <a:lnTo>
                    <a:pt x="4693" y="1"/>
                  </a:lnTo>
                  <a:close/>
                  <a:moveTo>
                    <a:pt x="825" y="10836"/>
                  </a:moveTo>
                  <a:lnTo>
                    <a:pt x="0" y="11661"/>
                  </a:lnTo>
                  <a:cubicBezTo>
                    <a:pt x="165" y="11980"/>
                    <a:pt x="448" y="12215"/>
                    <a:pt x="778" y="12321"/>
                  </a:cubicBezTo>
                  <a:lnTo>
                    <a:pt x="825" y="12333"/>
                  </a:lnTo>
                  <a:lnTo>
                    <a:pt x="825" y="10836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30"/>
            <p:cNvSpPr/>
            <p:nvPr/>
          </p:nvSpPr>
          <p:spPr>
            <a:xfrm>
              <a:off x="2517375" y="952775"/>
              <a:ext cx="97000" cy="311300"/>
            </a:xfrm>
            <a:custGeom>
              <a:rect b="b" l="l" r="r" t="t"/>
              <a:pathLst>
                <a:path extrusionOk="0" h="12452" w="3880">
                  <a:moveTo>
                    <a:pt x="3396" y="1"/>
                  </a:moveTo>
                  <a:cubicBezTo>
                    <a:pt x="3431" y="142"/>
                    <a:pt x="3455" y="272"/>
                    <a:pt x="3455" y="413"/>
                  </a:cubicBezTo>
                  <a:lnTo>
                    <a:pt x="3455" y="1970"/>
                  </a:lnTo>
                  <a:lnTo>
                    <a:pt x="3879" y="1557"/>
                  </a:lnTo>
                  <a:lnTo>
                    <a:pt x="3879" y="60"/>
                  </a:lnTo>
                  <a:cubicBezTo>
                    <a:pt x="3762" y="24"/>
                    <a:pt x="3632" y="1"/>
                    <a:pt x="3502" y="1"/>
                  </a:cubicBezTo>
                  <a:close/>
                  <a:moveTo>
                    <a:pt x="413" y="10482"/>
                  </a:moveTo>
                  <a:lnTo>
                    <a:pt x="413" y="10494"/>
                  </a:lnTo>
                  <a:lnTo>
                    <a:pt x="425" y="10482"/>
                  </a:lnTo>
                  <a:close/>
                  <a:moveTo>
                    <a:pt x="413" y="10494"/>
                  </a:moveTo>
                  <a:lnTo>
                    <a:pt x="0" y="10895"/>
                  </a:lnTo>
                  <a:lnTo>
                    <a:pt x="0" y="12392"/>
                  </a:lnTo>
                  <a:cubicBezTo>
                    <a:pt x="118" y="12428"/>
                    <a:pt x="248" y="12451"/>
                    <a:pt x="366" y="12451"/>
                  </a:cubicBezTo>
                  <a:lnTo>
                    <a:pt x="472" y="12451"/>
                  </a:lnTo>
                  <a:cubicBezTo>
                    <a:pt x="437" y="12310"/>
                    <a:pt x="413" y="12180"/>
                    <a:pt x="413" y="12039"/>
                  </a:cubicBezTo>
                  <a:lnTo>
                    <a:pt x="413" y="10494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30"/>
            <p:cNvSpPr/>
            <p:nvPr/>
          </p:nvSpPr>
          <p:spPr>
            <a:xfrm>
              <a:off x="2493500" y="971050"/>
              <a:ext cx="144750" cy="274750"/>
            </a:xfrm>
            <a:custGeom>
              <a:rect b="b" l="l" r="r" t="t"/>
              <a:pathLst>
                <a:path extrusionOk="0" h="10990" w="5790">
                  <a:moveTo>
                    <a:pt x="5648" y="1"/>
                  </a:moveTo>
                  <a:lnTo>
                    <a:pt x="4834" y="826"/>
                  </a:lnTo>
                  <a:lnTo>
                    <a:pt x="4410" y="1250"/>
                  </a:lnTo>
                  <a:lnTo>
                    <a:pt x="4410" y="1840"/>
                  </a:lnTo>
                  <a:lnTo>
                    <a:pt x="5789" y="460"/>
                  </a:lnTo>
                  <a:cubicBezTo>
                    <a:pt x="5778" y="295"/>
                    <a:pt x="5731" y="142"/>
                    <a:pt x="5648" y="1"/>
                  </a:cubicBezTo>
                  <a:close/>
                  <a:moveTo>
                    <a:pt x="1380" y="9150"/>
                  </a:moveTo>
                  <a:lnTo>
                    <a:pt x="0" y="10529"/>
                  </a:lnTo>
                  <a:cubicBezTo>
                    <a:pt x="12" y="10694"/>
                    <a:pt x="59" y="10848"/>
                    <a:pt x="142" y="10989"/>
                  </a:cubicBezTo>
                  <a:lnTo>
                    <a:pt x="955" y="10164"/>
                  </a:lnTo>
                  <a:lnTo>
                    <a:pt x="1380" y="9751"/>
                  </a:lnTo>
                  <a:lnTo>
                    <a:pt x="1380" y="9162"/>
                  </a:lnTo>
                  <a:lnTo>
                    <a:pt x="1380" y="915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30"/>
            <p:cNvSpPr/>
            <p:nvPr/>
          </p:nvSpPr>
          <p:spPr>
            <a:xfrm>
              <a:off x="2527975" y="953075"/>
              <a:ext cx="75800" cy="310700"/>
            </a:xfrm>
            <a:custGeom>
              <a:rect b="b" l="l" r="r" t="t"/>
              <a:pathLst>
                <a:path extrusionOk="0" h="12428" w="3032">
                  <a:moveTo>
                    <a:pt x="2972" y="0"/>
                  </a:moveTo>
                  <a:cubicBezTo>
                    <a:pt x="2430" y="36"/>
                    <a:pt x="1970" y="401"/>
                    <a:pt x="1805" y="920"/>
                  </a:cubicBezTo>
                  <a:lnTo>
                    <a:pt x="1227" y="2724"/>
                  </a:lnTo>
                  <a:lnTo>
                    <a:pt x="968" y="3526"/>
                  </a:lnTo>
                  <a:lnTo>
                    <a:pt x="1522" y="4068"/>
                  </a:lnTo>
                  <a:lnTo>
                    <a:pt x="3031" y="2559"/>
                  </a:lnTo>
                  <a:lnTo>
                    <a:pt x="3031" y="401"/>
                  </a:lnTo>
                  <a:cubicBezTo>
                    <a:pt x="3031" y="272"/>
                    <a:pt x="3007" y="130"/>
                    <a:pt x="2972" y="0"/>
                  </a:cubicBezTo>
                  <a:close/>
                  <a:moveTo>
                    <a:pt x="1510" y="8360"/>
                  </a:moveTo>
                  <a:lnTo>
                    <a:pt x="1" y="9869"/>
                  </a:lnTo>
                  <a:lnTo>
                    <a:pt x="1" y="12027"/>
                  </a:lnTo>
                  <a:cubicBezTo>
                    <a:pt x="1" y="12156"/>
                    <a:pt x="13" y="12298"/>
                    <a:pt x="60" y="12427"/>
                  </a:cubicBezTo>
                  <a:cubicBezTo>
                    <a:pt x="602" y="12392"/>
                    <a:pt x="1062" y="12027"/>
                    <a:pt x="1227" y="11508"/>
                  </a:cubicBezTo>
                  <a:lnTo>
                    <a:pt x="1805" y="9704"/>
                  </a:lnTo>
                  <a:lnTo>
                    <a:pt x="2064" y="8902"/>
                  </a:lnTo>
                  <a:lnTo>
                    <a:pt x="1522" y="836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30"/>
            <p:cNvSpPr/>
            <p:nvPr/>
          </p:nvSpPr>
          <p:spPr>
            <a:xfrm>
              <a:off x="2492900" y="982250"/>
              <a:ext cx="145950" cy="252050"/>
            </a:xfrm>
            <a:custGeom>
              <a:rect b="b" l="l" r="r" t="t"/>
              <a:pathLst>
                <a:path extrusionOk="0" h="10082" w="5838">
                  <a:moveTo>
                    <a:pt x="5813" y="1"/>
                  </a:moveTo>
                  <a:lnTo>
                    <a:pt x="5813" y="12"/>
                  </a:lnTo>
                  <a:lnTo>
                    <a:pt x="4434" y="1392"/>
                  </a:lnTo>
                  <a:lnTo>
                    <a:pt x="2913" y="2901"/>
                  </a:lnTo>
                  <a:lnTo>
                    <a:pt x="3550" y="3526"/>
                  </a:lnTo>
                  <a:lnTo>
                    <a:pt x="4811" y="3526"/>
                  </a:lnTo>
                  <a:lnTo>
                    <a:pt x="5177" y="2371"/>
                  </a:lnTo>
                  <a:lnTo>
                    <a:pt x="5755" y="567"/>
                  </a:lnTo>
                  <a:cubicBezTo>
                    <a:pt x="5813" y="390"/>
                    <a:pt x="5837" y="189"/>
                    <a:pt x="5813" y="1"/>
                  </a:cubicBezTo>
                  <a:close/>
                  <a:moveTo>
                    <a:pt x="1027" y="6568"/>
                  </a:moveTo>
                  <a:lnTo>
                    <a:pt x="661" y="7712"/>
                  </a:lnTo>
                  <a:lnTo>
                    <a:pt x="83" y="9527"/>
                  </a:lnTo>
                  <a:cubicBezTo>
                    <a:pt x="24" y="9704"/>
                    <a:pt x="1" y="9893"/>
                    <a:pt x="24" y="10081"/>
                  </a:cubicBezTo>
                  <a:lnTo>
                    <a:pt x="1404" y="8702"/>
                  </a:lnTo>
                  <a:lnTo>
                    <a:pt x="2913" y="7193"/>
                  </a:lnTo>
                  <a:lnTo>
                    <a:pt x="2288" y="6568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30"/>
            <p:cNvSpPr/>
            <p:nvPr/>
          </p:nvSpPr>
          <p:spPr>
            <a:xfrm>
              <a:off x="2518550" y="1070375"/>
              <a:ext cx="94650" cy="76075"/>
            </a:xfrm>
            <a:custGeom>
              <a:rect b="b" l="l" r="r" t="t"/>
              <a:pathLst>
                <a:path extrusionOk="0" h="3043" w="3786">
                  <a:moveTo>
                    <a:pt x="2524" y="1"/>
                  </a:moveTo>
                  <a:lnTo>
                    <a:pt x="3479" y="968"/>
                  </a:lnTo>
                  <a:lnTo>
                    <a:pt x="3573" y="661"/>
                  </a:lnTo>
                  <a:lnTo>
                    <a:pt x="3785" y="1"/>
                  </a:lnTo>
                  <a:close/>
                  <a:moveTo>
                    <a:pt x="307" y="2076"/>
                  </a:moveTo>
                  <a:lnTo>
                    <a:pt x="213" y="2383"/>
                  </a:lnTo>
                  <a:lnTo>
                    <a:pt x="1" y="3043"/>
                  </a:lnTo>
                  <a:lnTo>
                    <a:pt x="1262" y="3043"/>
                  </a:lnTo>
                  <a:lnTo>
                    <a:pt x="307" y="2076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30"/>
            <p:cNvSpPr/>
            <p:nvPr/>
          </p:nvSpPr>
          <p:spPr>
            <a:xfrm>
              <a:off x="2526225" y="1041200"/>
              <a:ext cx="79300" cy="134450"/>
            </a:xfrm>
            <a:custGeom>
              <a:rect b="b" l="l" r="r" t="t"/>
              <a:pathLst>
                <a:path extrusionOk="0" h="5378" w="3172">
                  <a:moveTo>
                    <a:pt x="1038" y="1"/>
                  </a:moveTo>
                  <a:lnTo>
                    <a:pt x="142" y="2807"/>
                  </a:lnTo>
                  <a:lnTo>
                    <a:pt x="0" y="3243"/>
                  </a:lnTo>
                  <a:lnTo>
                    <a:pt x="955" y="4210"/>
                  </a:lnTo>
                  <a:lnTo>
                    <a:pt x="1592" y="4835"/>
                  </a:lnTo>
                  <a:lnTo>
                    <a:pt x="2134" y="5377"/>
                  </a:lnTo>
                  <a:lnTo>
                    <a:pt x="3030" y="2571"/>
                  </a:lnTo>
                  <a:lnTo>
                    <a:pt x="3172" y="2135"/>
                  </a:lnTo>
                  <a:lnTo>
                    <a:pt x="2217" y="1168"/>
                  </a:lnTo>
                  <a:lnTo>
                    <a:pt x="1592" y="543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30"/>
            <p:cNvSpPr/>
            <p:nvPr/>
          </p:nvSpPr>
          <p:spPr>
            <a:xfrm>
              <a:off x="2471650" y="1022775"/>
              <a:ext cx="184425" cy="171775"/>
            </a:xfrm>
            <a:custGeom>
              <a:rect b="b" l="l" r="r" t="t"/>
              <a:pathLst>
                <a:path extrusionOk="0" h="6871" w="7377">
                  <a:moveTo>
                    <a:pt x="4617" y="0"/>
                  </a:moveTo>
                  <a:cubicBezTo>
                    <a:pt x="4336" y="0"/>
                    <a:pt x="4058" y="154"/>
                    <a:pt x="3940" y="514"/>
                  </a:cubicBezTo>
                  <a:cubicBezTo>
                    <a:pt x="3877" y="709"/>
                    <a:pt x="3704" y="810"/>
                    <a:pt x="3528" y="810"/>
                  </a:cubicBezTo>
                  <a:cubicBezTo>
                    <a:pt x="3375" y="810"/>
                    <a:pt x="3221" y="732"/>
                    <a:pt x="3138" y="573"/>
                  </a:cubicBezTo>
                  <a:cubicBezTo>
                    <a:pt x="2987" y="298"/>
                    <a:pt x="2751" y="184"/>
                    <a:pt x="2515" y="184"/>
                  </a:cubicBezTo>
                  <a:cubicBezTo>
                    <a:pt x="2031" y="184"/>
                    <a:pt x="1552" y="666"/>
                    <a:pt x="1829" y="1245"/>
                  </a:cubicBezTo>
                  <a:cubicBezTo>
                    <a:pt x="1984" y="1544"/>
                    <a:pt x="1751" y="1879"/>
                    <a:pt x="1445" y="1879"/>
                  </a:cubicBezTo>
                  <a:cubicBezTo>
                    <a:pt x="1401" y="1879"/>
                    <a:pt x="1356" y="1873"/>
                    <a:pt x="1311" y="1858"/>
                  </a:cubicBezTo>
                  <a:cubicBezTo>
                    <a:pt x="1219" y="1828"/>
                    <a:pt x="1133" y="1815"/>
                    <a:pt x="1051" y="1815"/>
                  </a:cubicBezTo>
                  <a:cubicBezTo>
                    <a:pt x="292" y="1815"/>
                    <a:pt x="0" y="2995"/>
                    <a:pt x="863" y="3261"/>
                  </a:cubicBezTo>
                  <a:cubicBezTo>
                    <a:pt x="1228" y="3379"/>
                    <a:pt x="1264" y="3886"/>
                    <a:pt x="922" y="4063"/>
                  </a:cubicBezTo>
                  <a:cubicBezTo>
                    <a:pt x="199" y="4459"/>
                    <a:pt x="583" y="5453"/>
                    <a:pt x="1255" y="5453"/>
                  </a:cubicBezTo>
                  <a:cubicBezTo>
                    <a:pt x="1362" y="5453"/>
                    <a:pt x="1476" y="5428"/>
                    <a:pt x="1594" y="5371"/>
                  </a:cubicBezTo>
                  <a:cubicBezTo>
                    <a:pt x="1656" y="5344"/>
                    <a:pt x="1719" y="5331"/>
                    <a:pt x="1780" y="5331"/>
                  </a:cubicBezTo>
                  <a:cubicBezTo>
                    <a:pt x="2056" y="5331"/>
                    <a:pt x="2294" y="5591"/>
                    <a:pt x="2207" y="5890"/>
                  </a:cubicBezTo>
                  <a:cubicBezTo>
                    <a:pt x="2077" y="6279"/>
                    <a:pt x="2289" y="6715"/>
                    <a:pt x="2678" y="6833"/>
                  </a:cubicBezTo>
                  <a:cubicBezTo>
                    <a:pt x="2756" y="6858"/>
                    <a:pt x="2833" y="6870"/>
                    <a:pt x="2909" y="6870"/>
                  </a:cubicBezTo>
                  <a:cubicBezTo>
                    <a:pt x="3227" y="6870"/>
                    <a:pt x="3515" y="6662"/>
                    <a:pt x="3610" y="6338"/>
                  </a:cubicBezTo>
                  <a:lnTo>
                    <a:pt x="3610" y="6326"/>
                  </a:lnTo>
                  <a:cubicBezTo>
                    <a:pt x="3673" y="6136"/>
                    <a:pt x="3846" y="6034"/>
                    <a:pt x="4019" y="6034"/>
                  </a:cubicBezTo>
                  <a:cubicBezTo>
                    <a:pt x="4168" y="6034"/>
                    <a:pt x="4318" y="6109"/>
                    <a:pt x="4400" y="6267"/>
                  </a:cubicBezTo>
                  <a:cubicBezTo>
                    <a:pt x="4549" y="6557"/>
                    <a:pt x="4792" y="6678"/>
                    <a:pt x="5036" y="6678"/>
                  </a:cubicBezTo>
                  <a:cubicBezTo>
                    <a:pt x="5525" y="6678"/>
                    <a:pt x="6012" y="6190"/>
                    <a:pt x="5720" y="5607"/>
                  </a:cubicBezTo>
                  <a:cubicBezTo>
                    <a:pt x="5566" y="5299"/>
                    <a:pt x="5798" y="4972"/>
                    <a:pt x="6102" y="4972"/>
                  </a:cubicBezTo>
                  <a:cubicBezTo>
                    <a:pt x="6146" y="4972"/>
                    <a:pt x="6192" y="4979"/>
                    <a:pt x="6239" y="4994"/>
                  </a:cubicBezTo>
                  <a:cubicBezTo>
                    <a:pt x="6317" y="5020"/>
                    <a:pt x="6395" y="5032"/>
                    <a:pt x="6473" y="5032"/>
                  </a:cubicBezTo>
                  <a:cubicBezTo>
                    <a:pt x="6786" y="5032"/>
                    <a:pt x="7078" y="4834"/>
                    <a:pt x="7182" y="4522"/>
                  </a:cubicBezTo>
                  <a:cubicBezTo>
                    <a:pt x="7312" y="4122"/>
                    <a:pt x="7088" y="3697"/>
                    <a:pt x="6687" y="3591"/>
                  </a:cubicBezTo>
                  <a:cubicBezTo>
                    <a:pt x="6322" y="3473"/>
                    <a:pt x="6286" y="2966"/>
                    <a:pt x="6628" y="2789"/>
                  </a:cubicBezTo>
                  <a:cubicBezTo>
                    <a:pt x="7376" y="2405"/>
                    <a:pt x="6989" y="1388"/>
                    <a:pt x="6306" y="1388"/>
                  </a:cubicBezTo>
                  <a:cubicBezTo>
                    <a:pt x="6192" y="1388"/>
                    <a:pt x="6070" y="1417"/>
                    <a:pt x="5944" y="1481"/>
                  </a:cubicBezTo>
                  <a:cubicBezTo>
                    <a:pt x="5879" y="1514"/>
                    <a:pt x="5812" y="1530"/>
                    <a:pt x="5748" y="1530"/>
                  </a:cubicBezTo>
                  <a:cubicBezTo>
                    <a:pt x="5476" y="1530"/>
                    <a:pt x="5248" y="1257"/>
                    <a:pt x="5343" y="962"/>
                  </a:cubicBezTo>
                  <a:cubicBezTo>
                    <a:pt x="5517" y="390"/>
                    <a:pt x="5064" y="0"/>
                    <a:pt x="461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30"/>
            <p:cNvSpPr/>
            <p:nvPr/>
          </p:nvSpPr>
          <p:spPr>
            <a:xfrm>
              <a:off x="2503225" y="1061550"/>
              <a:ext cx="109375" cy="93700"/>
            </a:xfrm>
            <a:custGeom>
              <a:rect b="b" l="l" r="r" t="t"/>
              <a:pathLst>
                <a:path extrusionOk="0" h="3748" w="4375">
                  <a:moveTo>
                    <a:pt x="2500" y="0"/>
                  </a:moveTo>
                  <a:cubicBezTo>
                    <a:pt x="838" y="0"/>
                    <a:pt x="1" y="2016"/>
                    <a:pt x="1180" y="3195"/>
                  </a:cubicBezTo>
                  <a:cubicBezTo>
                    <a:pt x="1561" y="3577"/>
                    <a:pt x="2029" y="3747"/>
                    <a:pt x="2489" y="3747"/>
                  </a:cubicBezTo>
                  <a:cubicBezTo>
                    <a:pt x="3451" y="3747"/>
                    <a:pt x="4375" y="3000"/>
                    <a:pt x="4375" y="1875"/>
                  </a:cubicBezTo>
                  <a:cubicBezTo>
                    <a:pt x="4375" y="837"/>
                    <a:pt x="3538" y="0"/>
                    <a:pt x="250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30"/>
            <p:cNvSpPr/>
            <p:nvPr/>
          </p:nvSpPr>
          <p:spPr>
            <a:xfrm>
              <a:off x="4992150" y="873200"/>
              <a:ext cx="98200" cy="469275"/>
            </a:xfrm>
            <a:custGeom>
              <a:rect b="b" l="l" r="r" t="t"/>
              <a:pathLst>
                <a:path extrusionOk="0" h="18771" w="3928">
                  <a:moveTo>
                    <a:pt x="1958" y="0"/>
                  </a:moveTo>
                  <a:cubicBezTo>
                    <a:pt x="873" y="0"/>
                    <a:pt x="1" y="896"/>
                    <a:pt x="25" y="1993"/>
                  </a:cubicBezTo>
                  <a:lnTo>
                    <a:pt x="25" y="16837"/>
                  </a:lnTo>
                  <a:cubicBezTo>
                    <a:pt x="25" y="17898"/>
                    <a:pt x="897" y="18770"/>
                    <a:pt x="1958" y="18770"/>
                  </a:cubicBezTo>
                  <a:cubicBezTo>
                    <a:pt x="3031" y="18770"/>
                    <a:pt x="3904" y="17898"/>
                    <a:pt x="3904" y="16837"/>
                  </a:cubicBezTo>
                  <a:lnTo>
                    <a:pt x="3904" y="1993"/>
                  </a:lnTo>
                  <a:cubicBezTo>
                    <a:pt x="3927" y="896"/>
                    <a:pt x="3055" y="0"/>
                    <a:pt x="19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30"/>
            <p:cNvSpPr/>
            <p:nvPr/>
          </p:nvSpPr>
          <p:spPr>
            <a:xfrm>
              <a:off x="4856875" y="928275"/>
              <a:ext cx="369350" cy="359675"/>
            </a:xfrm>
            <a:custGeom>
              <a:rect b="b" l="l" r="r" t="t"/>
              <a:pathLst>
                <a:path extrusionOk="0" h="14387" w="14774">
                  <a:moveTo>
                    <a:pt x="12640" y="1"/>
                  </a:moveTo>
                  <a:cubicBezTo>
                    <a:pt x="12135" y="1"/>
                    <a:pt x="11630" y="198"/>
                    <a:pt x="11248" y="592"/>
                  </a:cubicBezTo>
                  <a:lnTo>
                    <a:pt x="755" y="11085"/>
                  </a:lnTo>
                  <a:cubicBezTo>
                    <a:pt x="0" y="11840"/>
                    <a:pt x="0" y="13066"/>
                    <a:pt x="755" y="13820"/>
                  </a:cubicBezTo>
                  <a:cubicBezTo>
                    <a:pt x="1132" y="14198"/>
                    <a:pt x="1627" y="14386"/>
                    <a:pt x="2122" y="14386"/>
                  </a:cubicBezTo>
                  <a:cubicBezTo>
                    <a:pt x="2618" y="14386"/>
                    <a:pt x="3113" y="14198"/>
                    <a:pt x="3490" y="13820"/>
                  </a:cubicBezTo>
                  <a:lnTo>
                    <a:pt x="13983" y="3327"/>
                  </a:lnTo>
                  <a:cubicBezTo>
                    <a:pt x="14762" y="2572"/>
                    <a:pt x="14773" y="1334"/>
                    <a:pt x="14007" y="568"/>
                  </a:cubicBezTo>
                  <a:cubicBezTo>
                    <a:pt x="13628" y="189"/>
                    <a:pt x="13134" y="1"/>
                    <a:pt x="126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30"/>
            <p:cNvSpPr/>
            <p:nvPr/>
          </p:nvSpPr>
          <p:spPr>
            <a:xfrm>
              <a:off x="4807050" y="1060050"/>
              <a:ext cx="469275" cy="96750"/>
            </a:xfrm>
            <a:custGeom>
              <a:rect b="b" l="l" r="r" t="t"/>
              <a:pathLst>
                <a:path extrusionOk="0" h="3870" w="18771">
                  <a:moveTo>
                    <a:pt x="16854" y="0"/>
                  </a:moveTo>
                  <a:cubicBezTo>
                    <a:pt x="16833" y="0"/>
                    <a:pt x="16811" y="1"/>
                    <a:pt x="16790" y="1"/>
                  </a:cubicBezTo>
                  <a:lnTo>
                    <a:pt x="1946" y="1"/>
                  </a:lnTo>
                  <a:cubicBezTo>
                    <a:pt x="873" y="1"/>
                    <a:pt x="1" y="862"/>
                    <a:pt x="1" y="1935"/>
                  </a:cubicBezTo>
                  <a:cubicBezTo>
                    <a:pt x="1" y="3008"/>
                    <a:pt x="873" y="3869"/>
                    <a:pt x="1934" y="3869"/>
                  </a:cubicBezTo>
                  <a:lnTo>
                    <a:pt x="16790" y="3869"/>
                  </a:lnTo>
                  <a:cubicBezTo>
                    <a:pt x="16811" y="3869"/>
                    <a:pt x="16832" y="3870"/>
                    <a:pt x="16853" y="3870"/>
                  </a:cubicBezTo>
                  <a:cubicBezTo>
                    <a:pt x="17909" y="3870"/>
                    <a:pt x="18771" y="2999"/>
                    <a:pt x="18771" y="1935"/>
                  </a:cubicBezTo>
                  <a:cubicBezTo>
                    <a:pt x="18771" y="860"/>
                    <a:pt x="17910" y="0"/>
                    <a:pt x="168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30"/>
            <p:cNvSpPr/>
            <p:nvPr/>
          </p:nvSpPr>
          <p:spPr>
            <a:xfrm>
              <a:off x="4856875" y="928900"/>
              <a:ext cx="369350" cy="359675"/>
            </a:xfrm>
            <a:custGeom>
              <a:rect b="b" l="l" r="r" t="t"/>
              <a:pathLst>
                <a:path extrusionOk="0" h="14387" w="14774">
                  <a:moveTo>
                    <a:pt x="2122" y="1"/>
                  </a:moveTo>
                  <a:cubicBezTo>
                    <a:pt x="1627" y="1"/>
                    <a:pt x="1132" y="189"/>
                    <a:pt x="755" y="567"/>
                  </a:cubicBezTo>
                  <a:cubicBezTo>
                    <a:pt x="0" y="1321"/>
                    <a:pt x="0" y="2547"/>
                    <a:pt x="755" y="3302"/>
                  </a:cubicBezTo>
                  <a:lnTo>
                    <a:pt x="11248" y="13795"/>
                  </a:lnTo>
                  <a:cubicBezTo>
                    <a:pt x="11630" y="14189"/>
                    <a:pt x="12135" y="14386"/>
                    <a:pt x="12640" y="14386"/>
                  </a:cubicBezTo>
                  <a:cubicBezTo>
                    <a:pt x="13134" y="14386"/>
                    <a:pt x="13628" y="14198"/>
                    <a:pt x="14007" y="13819"/>
                  </a:cubicBezTo>
                  <a:cubicBezTo>
                    <a:pt x="14773" y="13052"/>
                    <a:pt x="14762" y="11815"/>
                    <a:pt x="13983" y="11060"/>
                  </a:cubicBezTo>
                  <a:lnTo>
                    <a:pt x="3490" y="567"/>
                  </a:lnTo>
                  <a:cubicBezTo>
                    <a:pt x="3113" y="189"/>
                    <a:pt x="2618" y="1"/>
                    <a:pt x="21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30"/>
            <p:cNvSpPr/>
            <p:nvPr/>
          </p:nvSpPr>
          <p:spPr>
            <a:xfrm>
              <a:off x="5002475" y="924200"/>
              <a:ext cx="77250" cy="367275"/>
            </a:xfrm>
            <a:custGeom>
              <a:rect b="b" l="l" r="r" t="t"/>
              <a:pathLst>
                <a:path extrusionOk="0" h="14691" w="3090">
                  <a:moveTo>
                    <a:pt x="1545" y="0"/>
                  </a:moveTo>
                  <a:cubicBezTo>
                    <a:pt x="684" y="0"/>
                    <a:pt x="1" y="707"/>
                    <a:pt x="36" y="1556"/>
                  </a:cubicBezTo>
                  <a:lnTo>
                    <a:pt x="36" y="13182"/>
                  </a:lnTo>
                  <a:cubicBezTo>
                    <a:pt x="24" y="14019"/>
                    <a:pt x="708" y="14691"/>
                    <a:pt x="1545" y="14691"/>
                  </a:cubicBezTo>
                  <a:cubicBezTo>
                    <a:pt x="2382" y="14691"/>
                    <a:pt x="3066" y="14019"/>
                    <a:pt x="3066" y="13182"/>
                  </a:cubicBezTo>
                  <a:lnTo>
                    <a:pt x="3066" y="1556"/>
                  </a:lnTo>
                  <a:cubicBezTo>
                    <a:pt x="3090" y="707"/>
                    <a:pt x="2406" y="0"/>
                    <a:pt x="1545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30"/>
            <p:cNvSpPr/>
            <p:nvPr/>
          </p:nvSpPr>
          <p:spPr>
            <a:xfrm>
              <a:off x="4896650" y="967850"/>
              <a:ext cx="288900" cy="281325"/>
            </a:xfrm>
            <a:custGeom>
              <a:rect b="b" l="l" r="r" t="t"/>
              <a:pathLst>
                <a:path extrusionOk="0" h="11253" w="11556">
                  <a:moveTo>
                    <a:pt x="9883" y="0"/>
                  </a:moveTo>
                  <a:cubicBezTo>
                    <a:pt x="9497" y="0"/>
                    <a:pt x="9113" y="148"/>
                    <a:pt x="8820" y="447"/>
                  </a:cubicBezTo>
                  <a:lnTo>
                    <a:pt x="602" y="8665"/>
                  </a:lnTo>
                  <a:cubicBezTo>
                    <a:pt x="1" y="9254"/>
                    <a:pt x="1" y="10209"/>
                    <a:pt x="602" y="10799"/>
                  </a:cubicBezTo>
                  <a:lnTo>
                    <a:pt x="602" y="10811"/>
                  </a:lnTo>
                  <a:cubicBezTo>
                    <a:pt x="897" y="11105"/>
                    <a:pt x="1283" y="11253"/>
                    <a:pt x="1671" y="11253"/>
                  </a:cubicBezTo>
                  <a:cubicBezTo>
                    <a:pt x="2058" y="11253"/>
                    <a:pt x="2447" y="11105"/>
                    <a:pt x="2748" y="10811"/>
                  </a:cubicBezTo>
                  <a:lnTo>
                    <a:pt x="10954" y="2593"/>
                  </a:lnTo>
                  <a:cubicBezTo>
                    <a:pt x="11555" y="2003"/>
                    <a:pt x="11555" y="1037"/>
                    <a:pt x="10966" y="447"/>
                  </a:cubicBezTo>
                  <a:cubicBezTo>
                    <a:pt x="10664" y="151"/>
                    <a:pt x="10272" y="0"/>
                    <a:pt x="9883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30"/>
            <p:cNvSpPr/>
            <p:nvPr/>
          </p:nvSpPr>
          <p:spPr>
            <a:xfrm>
              <a:off x="4858050" y="1070375"/>
              <a:ext cx="367300" cy="75825"/>
            </a:xfrm>
            <a:custGeom>
              <a:rect b="b" l="l" r="r" t="t"/>
              <a:pathLst>
                <a:path extrusionOk="0" h="3033" w="14692">
                  <a:moveTo>
                    <a:pt x="13177" y="0"/>
                  </a:moveTo>
                  <a:cubicBezTo>
                    <a:pt x="13163" y="0"/>
                    <a:pt x="13149" y="1"/>
                    <a:pt x="13135" y="1"/>
                  </a:cubicBezTo>
                  <a:lnTo>
                    <a:pt x="1509" y="1"/>
                  </a:lnTo>
                  <a:cubicBezTo>
                    <a:pt x="672" y="1"/>
                    <a:pt x="0" y="685"/>
                    <a:pt x="0" y="1522"/>
                  </a:cubicBezTo>
                  <a:cubicBezTo>
                    <a:pt x="0" y="2359"/>
                    <a:pt x="672" y="3031"/>
                    <a:pt x="1509" y="3031"/>
                  </a:cubicBezTo>
                  <a:lnTo>
                    <a:pt x="13135" y="3031"/>
                  </a:lnTo>
                  <a:cubicBezTo>
                    <a:pt x="13156" y="3032"/>
                    <a:pt x="13177" y="3032"/>
                    <a:pt x="13198" y="3032"/>
                  </a:cubicBezTo>
                  <a:cubicBezTo>
                    <a:pt x="14018" y="3032"/>
                    <a:pt x="14691" y="2361"/>
                    <a:pt x="14691" y="1522"/>
                  </a:cubicBezTo>
                  <a:cubicBezTo>
                    <a:pt x="14691" y="676"/>
                    <a:pt x="14007" y="0"/>
                    <a:pt x="13177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30"/>
            <p:cNvSpPr/>
            <p:nvPr/>
          </p:nvSpPr>
          <p:spPr>
            <a:xfrm>
              <a:off x="4896650" y="967750"/>
              <a:ext cx="288900" cy="281125"/>
            </a:xfrm>
            <a:custGeom>
              <a:rect b="b" l="l" r="r" t="t"/>
              <a:pathLst>
                <a:path extrusionOk="0" h="11245" w="11556">
                  <a:moveTo>
                    <a:pt x="1669" y="0"/>
                  </a:moveTo>
                  <a:cubicBezTo>
                    <a:pt x="1283" y="0"/>
                    <a:pt x="897" y="150"/>
                    <a:pt x="602" y="451"/>
                  </a:cubicBezTo>
                  <a:cubicBezTo>
                    <a:pt x="1" y="1041"/>
                    <a:pt x="1" y="2007"/>
                    <a:pt x="602" y="2597"/>
                  </a:cubicBezTo>
                  <a:lnTo>
                    <a:pt x="8820" y="10803"/>
                  </a:lnTo>
                  <a:cubicBezTo>
                    <a:pt x="9115" y="11098"/>
                    <a:pt x="9501" y="11245"/>
                    <a:pt x="9887" y="11245"/>
                  </a:cubicBezTo>
                  <a:cubicBezTo>
                    <a:pt x="10273" y="11245"/>
                    <a:pt x="10659" y="11098"/>
                    <a:pt x="10954" y="10803"/>
                  </a:cubicBezTo>
                  <a:cubicBezTo>
                    <a:pt x="11555" y="10213"/>
                    <a:pt x="11555" y="9258"/>
                    <a:pt x="10954" y="8669"/>
                  </a:cubicBezTo>
                  <a:lnTo>
                    <a:pt x="2736" y="451"/>
                  </a:lnTo>
                  <a:cubicBezTo>
                    <a:pt x="2441" y="150"/>
                    <a:pt x="2055" y="0"/>
                    <a:pt x="1669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30"/>
            <p:cNvSpPr/>
            <p:nvPr/>
          </p:nvSpPr>
          <p:spPr>
            <a:xfrm>
              <a:off x="5157825" y="1035600"/>
              <a:ext cx="31550" cy="24500"/>
            </a:xfrm>
            <a:custGeom>
              <a:rect b="b" l="l" r="r" t="t"/>
              <a:pathLst>
                <a:path extrusionOk="0" h="980" w="1262">
                  <a:moveTo>
                    <a:pt x="990" y="1"/>
                  </a:moveTo>
                  <a:lnTo>
                    <a:pt x="0" y="979"/>
                  </a:lnTo>
                  <a:lnTo>
                    <a:pt x="1167" y="979"/>
                  </a:lnTo>
                  <a:cubicBezTo>
                    <a:pt x="1262" y="685"/>
                    <a:pt x="1250" y="378"/>
                    <a:pt x="1144" y="95"/>
                  </a:cubicBezTo>
                  <a:lnTo>
                    <a:pt x="99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30"/>
            <p:cNvSpPr/>
            <p:nvPr/>
          </p:nvSpPr>
          <p:spPr>
            <a:xfrm>
              <a:off x="5182575" y="1033550"/>
              <a:ext cx="3850" cy="4150"/>
            </a:xfrm>
            <a:custGeom>
              <a:rect b="b" l="l" r="r" t="t"/>
              <a:pathLst>
                <a:path extrusionOk="0" h="166" w="154">
                  <a:moveTo>
                    <a:pt x="71" y="0"/>
                  </a:moveTo>
                  <a:lnTo>
                    <a:pt x="0" y="83"/>
                  </a:lnTo>
                  <a:lnTo>
                    <a:pt x="154" y="165"/>
                  </a:lnTo>
                  <a:cubicBezTo>
                    <a:pt x="130" y="130"/>
                    <a:pt x="118" y="83"/>
                    <a:pt x="95" y="36"/>
                  </a:cubicBezTo>
                  <a:cubicBezTo>
                    <a:pt x="95" y="24"/>
                    <a:pt x="83" y="12"/>
                    <a:pt x="71" y="0"/>
                  </a:cubicBez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30"/>
            <p:cNvSpPr/>
            <p:nvPr/>
          </p:nvSpPr>
          <p:spPr>
            <a:xfrm>
              <a:off x="5143075" y="1024400"/>
              <a:ext cx="41300" cy="35700"/>
            </a:xfrm>
            <a:custGeom>
              <a:rect b="b" l="l" r="r" t="t"/>
              <a:pathLst>
                <a:path extrusionOk="0" h="1428" w="1652">
                  <a:moveTo>
                    <a:pt x="1356" y="1"/>
                  </a:moveTo>
                  <a:cubicBezTo>
                    <a:pt x="1286" y="119"/>
                    <a:pt x="1203" y="225"/>
                    <a:pt x="1097" y="319"/>
                  </a:cubicBezTo>
                  <a:lnTo>
                    <a:pt x="1" y="1427"/>
                  </a:lnTo>
                  <a:lnTo>
                    <a:pt x="590" y="1427"/>
                  </a:lnTo>
                  <a:lnTo>
                    <a:pt x="1569" y="449"/>
                  </a:lnTo>
                  <a:lnTo>
                    <a:pt x="1651" y="366"/>
                  </a:lnTo>
                  <a:cubicBezTo>
                    <a:pt x="1569" y="225"/>
                    <a:pt x="1474" y="107"/>
                    <a:pt x="1356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30"/>
            <p:cNvSpPr/>
            <p:nvPr/>
          </p:nvSpPr>
          <p:spPr>
            <a:xfrm>
              <a:off x="5132475" y="1060075"/>
              <a:ext cx="54550" cy="10325"/>
            </a:xfrm>
            <a:custGeom>
              <a:rect b="b" l="l" r="r" t="t"/>
              <a:pathLst>
                <a:path extrusionOk="0" h="413" w="2182">
                  <a:moveTo>
                    <a:pt x="425" y="0"/>
                  </a:moveTo>
                  <a:lnTo>
                    <a:pt x="0" y="413"/>
                  </a:lnTo>
                  <a:lnTo>
                    <a:pt x="1957" y="413"/>
                  </a:lnTo>
                  <a:cubicBezTo>
                    <a:pt x="2052" y="295"/>
                    <a:pt x="2134" y="154"/>
                    <a:pt x="2181" y="0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p30"/>
            <p:cNvSpPr/>
            <p:nvPr/>
          </p:nvSpPr>
          <p:spPr>
            <a:xfrm>
              <a:off x="5088250" y="1016150"/>
              <a:ext cx="88750" cy="54250"/>
            </a:xfrm>
            <a:custGeom>
              <a:rect b="b" l="l" r="r" t="t"/>
              <a:pathLst>
                <a:path extrusionOk="0" h="2170" w="3550">
                  <a:moveTo>
                    <a:pt x="2677" y="1"/>
                  </a:moveTo>
                  <a:lnTo>
                    <a:pt x="2677" y="12"/>
                  </a:lnTo>
                  <a:cubicBezTo>
                    <a:pt x="2659" y="11"/>
                    <a:pt x="2641" y="11"/>
                    <a:pt x="2623" y="11"/>
                  </a:cubicBezTo>
                  <a:cubicBezTo>
                    <a:pt x="2429" y="11"/>
                    <a:pt x="2236" y="68"/>
                    <a:pt x="2064" y="154"/>
                  </a:cubicBezTo>
                  <a:lnTo>
                    <a:pt x="378" y="1026"/>
                  </a:lnTo>
                  <a:lnTo>
                    <a:pt x="1" y="2170"/>
                  </a:lnTo>
                  <a:lnTo>
                    <a:pt x="1769" y="2170"/>
                  </a:lnTo>
                  <a:lnTo>
                    <a:pt x="2194" y="1757"/>
                  </a:lnTo>
                  <a:lnTo>
                    <a:pt x="3290" y="649"/>
                  </a:lnTo>
                  <a:cubicBezTo>
                    <a:pt x="3396" y="555"/>
                    <a:pt x="3479" y="449"/>
                    <a:pt x="3549" y="331"/>
                  </a:cubicBezTo>
                  <a:cubicBezTo>
                    <a:pt x="3302" y="118"/>
                    <a:pt x="2995" y="1"/>
                    <a:pt x="2677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p30"/>
            <p:cNvSpPr/>
            <p:nvPr/>
          </p:nvSpPr>
          <p:spPr>
            <a:xfrm>
              <a:off x="5083250" y="1070375"/>
              <a:ext cx="98175" cy="30975"/>
            </a:xfrm>
            <a:custGeom>
              <a:rect b="b" l="l" r="r" t="t"/>
              <a:pathLst>
                <a:path extrusionOk="0" h="1239" w="3927">
                  <a:moveTo>
                    <a:pt x="201" y="1"/>
                  </a:moveTo>
                  <a:lnTo>
                    <a:pt x="0" y="661"/>
                  </a:lnTo>
                  <a:lnTo>
                    <a:pt x="1804" y="1239"/>
                  </a:lnTo>
                  <a:lnTo>
                    <a:pt x="3490" y="366"/>
                  </a:lnTo>
                  <a:cubicBezTo>
                    <a:pt x="3655" y="284"/>
                    <a:pt x="3808" y="154"/>
                    <a:pt x="3926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30"/>
            <p:cNvSpPr/>
            <p:nvPr/>
          </p:nvSpPr>
          <p:spPr>
            <a:xfrm>
              <a:off x="4892825" y="1156750"/>
              <a:ext cx="31575" cy="26550"/>
            </a:xfrm>
            <a:custGeom>
              <a:rect b="b" l="l" r="r" t="t"/>
              <a:pathLst>
                <a:path extrusionOk="0" h="1062" w="1263">
                  <a:moveTo>
                    <a:pt x="295" y="1"/>
                  </a:moveTo>
                  <a:lnTo>
                    <a:pt x="71" y="107"/>
                  </a:lnTo>
                  <a:cubicBezTo>
                    <a:pt x="1" y="425"/>
                    <a:pt x="36" y="743"/>
                    <a:pt x="177" y="1026"/>
                  </a:cubicBezTo>
                  <a:lnTo>
                    <a:pt x="201" y="1062"/>
                  </a:lnTo>
                  <a:lnTo>
                    <a:pt x="1262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30"/>
            <p:cNvSpPr/>
            <p:nvPr/>
          </p:nvSpPr>
          <p:spPr>
            <a:xfrm>
              <a:off x="4894600" y="1156750"/>
              <a:ext cx="5625" cy="2675"/>
            </a:xfrm>
            <a:custGeom>
              <a:rect b="b" l="l" r="r" t="t"/>
              <a:pathLst>
                <a:path extrusionOk="0" h="107" w="225">
                  <a:moveTo>
                    <a:pt x="24" y="1"/>
                  </a:moveTo>
                  <a:cubicBezTo>
                    <a:pt x="12" y="36"/>
                    <a:pt x="0" y="71"/>
                    <a:pt x="0" y="107"/>
                  </a:cubicBezTo>
                  <a:lnTo>
                    <a:pt x="224" y="1"/>
                  </a:ln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0"/>
            <p:cNvSpPr/>
            <p:nvPr/>
          </p:nvSpPr>
          <p:spPr>
            <a:xfrm>
              <a:off x="4897850" y="1156750"/>
              <a:ext cx="41275" cy="35700"/>
            </a:xfrm>
            <a:custGeom>
              <a:rect b="b" l="l" r="r" t="t"/>
              <a:pathLst>
                <a:path extrusionOk="0" h="1428" w="1651">
                  <a:moveTo>
                    <a:pt x="1061" y="1"/>
                  </a:moveTo>
                  <a:lnTo>
                    <a:pt x="0" y="1062"/>
                  </a:lnTo>
                  <a:cubicBezTo>
                    <a:pt x="83" y="1203"/>
                    <a:pt x="189" y="1321"/>
                    <a:pt x="307" y="1427"/>
                  </a:cubicBezTo>
                  <a:cubicBezTo>
                    <a:pt x="377" y="1309"/>
                    <a:pt x="460" y="1203"/>
                    <a:pt x="554" y="1097"/>
                  </a:cubicBezTo>
                  <a:lnTo>
                    <a:pt x="165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0"/>
            <p:cNvSpPr/>
            <p:nvPr/>
          </p:nvSpPr>
          <p:spPr>
            <a:xfrm>
              <a:off x="4895175" y="1146425"/>
              <a:ext cx="54575" cy="10350"/>
            </a:xfrm>
            <a:custGeom>
              <a:rect b="b" l="l" r="r" t="t"/>
              <a:pathLst>
                <a:path extrusionOk="0" h="414" w="2183">
                  <a:moveTo>
                    <a:pt x="225" y="1"/>
                  </a:moveTo>
                  <a:cubicBezTo>
                    <a:pt x="131" y="119"/>
                    <a:pt x="48" y="260"/>
                    <a:pt x="1" y="414"/>
                  </a:cubicBezTo>
                  <a:lnTo>
                    <a:pt x="1758" y="414"/>
                  </a:lnTo>
                  <a:lnTo>
                    <a:pt x="2182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0"/>
            <p:cNvSpPr/>
            <p:nvPr/>
          </p:nvSpPr>
          <p:spPr>
            <a:xfrm>
              <a:off x="4905500" y="1146150"/>
              <a:ext cx="88450" cy="54375"/>
            </a:xfrm>
            <a:custGeom>
              <a:rect b="b" l="l" r="r" t="t"/>
              <a:pathLst>
                <a:path extrusionOk="0" h="2175" w="3538">
                  <a:moveTo>
                    <a:pt x="3526" y="0"/>
                  </a:moveTo>
                  <a:lnTo>
                    <a:pt x="3522" y="12"/>
                  </a:lnTo>
                  <a:lnTo>
                    <a:pt x="3538" y="12"/>
                  </a:lnTo>
                  <a:lnTo>
                    <a:pt x="3526" y="0"/>
                  </a:lnTo>
                  <a:close/>
                  <a:moveTo>
                    <a:pt x="1769" y="12"/>
                  </a:moveTo>
                  <a:lnTo>
                    <a:pt x="1345" y="425"/>
                  </a:lnTo>
                  <a:lnTo>
                    <a:pt x="248" y="1533"/>
                  </a:lnTo>
                  <a:cubicBezTo>
                    <a:pt x="142" y="1627"/>
                    <a:pt x="60" y="1733"/>
                    <a:pt x="1" y="1851"/>
                  </a:cubicBezTo>
                  <a:cubicBezTo>
                    <a:pt x="242" y="2064"/>
                    <a:pt x="552" y="2175"/>
                    <a:pt x="866" y="2175"/>
                  </a:cubicBezTo>
                  <a:cubicBezTo>
                    <a:pt x="1073" y="2175"/>
                    <a:pt x="1282" y="2126"/>
                    <a:pt x="1474" y="2028"/>
                  </a:cubicBezTo>
                  <a:lnTo>
                    <a:pt x="3160" y="1156"/>
                  </a:lnTo>
                  <a:lnTo>
                    <a:pt x="3522" y="12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0"/>
            <p:cNvSpPr/>
            <p:nvPr/>
          </p:nvSpPr>
          <p:spPr>
            <a:xfrm>
              <a:off x="4900775" y="1115475"/>
              <a:ext cx="98200" cy="30975"/>
            </a:xfrm>
            <a:custGeom>
              <a:rect b="b" l="l" r="r" t="t"/>
              <a:pathLst>
                <a:path extrusionOk="0" h="1239" w="3928">
                  <a:moveTo>
                    <a:pt x="2123" y="1"/>
                  </a:moveTo>
                  <a:lnTo>
                    <a:pt x="437" y="873"/>
                  </a:lnTo>
                  <a:cubicBezTo>
                    <a:pt x="272" y="956"/>
                    <a:pt x="119" y="1086"/>
                    <a:pt x="1" y="1239"/>
                  </a:cubicBezTo>
                  <a:lnTo>
                    <a:pt x="3715" y="1239"/>
                  </a:lnTo>
                  <a:lnTo>
                    <a:pt x="3927" y="579"/>
                  </a:lnTo>
                  <a:lnTo>
                    <a:pt x="2123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0"/>
            <p:cNvSpPr/>
            <p:nvPr/>
          </p:nvSpPr>
          <p:spPr>
            <a:xfrm>
              <a:off x="4886925" y="1039450"/>
              <a:ext cx="37475" cy="20650"/>
            </a:xfrm>
            <a:custGeom>
              <a:rect b="b" l="l" r="r" t="t"/>
              <a:pathLst>
                <a:path extrusionOk="0" h="826" w="1499">
                  <a:moveTo>
                    <a:pt x="673" y="0"/>
                  </a:moveTo>
                  <a:cubicBezTo>
                    <a:pt x="354" y="165"/>
                    <a:pt x="119" y="448"/>
                    <a:pt x="13" y="790"/>
                  </a:cubicBezTo>
                  <a:cubicBezTo>
                    <a:pt x="13" y="802"/>
                    <a:pt x="13" y="814"/>
                    <a:pt x="1" y="825"/>
                  </a:cubicBezTo>
                  <a:lnTo>
                    <a:pt x="1498" y="825"/>
                  </a:lnTo>
                  <a:lnTo>
                    <a:pt x="673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0"/>
            <p:cNvSpPr/>
            <p:nvPr/>
          </p:nvSpPr>
          <p:spPr>
            <a:xfrm>
              <a:off x="4885450" y="1060075"/>
              <a:ext cx="49250" cy="11800"/>
            </a:xfrm>
            <a:custGeom>
              <a:rect b="b" l="l" r="r" t="t"/>
              <a:pathLst>
                <a:path extrusionOk="0" h="472" w="1970">
                  <a:moveTo>
                    <a:pt x="60" y="0"/>
                  </a:moveTo>
                  <a:cubicBezTo>
                    <a:pt x="13" y="154"/>
                    <a:pt x="1" y="319"/>
                    <a:pt x="13" y="472"/>
                  </a:cubicBezTo>
                  <a:cubicBezTo>
                    <a:pt x="142" y="437"/>
                    <a:pt x="284" y="413"/>
                    <a:pt x="413" y="413"/>
                  </a:cubicBezTo>
                  <a:lnTo>
                    <a:pt x="1970" y="413"/>
                  </a:lnTo>
                  <a:lnTo>
                    <a:pt x="1557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0"/>
            <p:cNvSpPr/>
            <p:nvPr/>
          </p:nvSpPr>
          <p:spPr>
            <a:xfrm>
              <a:off x="4903725" y="1035900"/>
              <a:ext cx="45725" cy="34500"/>
            </a:xfrm>
            <a:custGeom>
              <a:rect b="b" l="l" r="r" t="t"/>
              <a:pathLst>
                <a:path extrusionOk="0" h="1380" w="1829">
                  <a:moveTo>
                    <a:pt x="449" y="1"/>
                  </a:moveTo>
                  <a:lnTo>
                    <a:pt x="450" y="2"/>
                  </a:lnTo>
                  <a:lnTo>
                    <a:pt x="450" y="2"/>
                  </a:lnTo>
                  <a:cubicBezTo>
                    <a:pt x="454" y="2"/>
                    <a:pt x="457" y="1"/>
                    <a:pt x="461" y="1"/>
                  </a:cubicBezTo>
                  <a:close/>
                  <a:moveTo>
                    <a:pt x="450" y="2"/>
                  </a:moveTo>
                  <a:cubicBezTo>
                    <a:pt x="289" y="26"/>
                    <a:pt x="139" y="73"/>
                    <a:pt x="1" y="142"/>
                  </a:cubicBezTo>
                  <a:lnTo>
                    <a:pt x="826" y="967"/>
                  </a:lnTo>
                  <a:lnTo>
                    <a:pt x="1239" y="1380"/>
                  </a:lnTo>
                  <a:lnTo>
                    <a:pt x="1828" y="1380"/>
                  </a:lnTo>
                  <a:lnTo>
                    <a:pt x="450" y="2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0"/>
            <p:cNvSpPr/>
            <p:nvPr/>
          </p:nvSpPr>
          <p:spPr>
            <a:xfrm>
              <a:off x="4885750" y="1070375"/>
              <a:ext cx="115875" cy="59575"/>
            </a:xfrm>
            <a:custGeom>
              <a:rect b="b" l="l" r="r" t="t"/>
              <a:pathLst>
                <a:path extrusionOk="0" h="2383" w="4635">
                  <a:moveTo>
                    <a:pt x="401" y="1"/>
                  </a:moveTo>
                  <a:cubicBezTo>
                    <a:pt x="272" y="1"/>
                    <a:pt x="130" y="25"/>
                    <a:pt x="1" y="60"/>
                  </a:cubicBezTo>
                  <a:cubicBezTo>
                    <a:pt x="36" y="602"/>
                    <a:pt x="401" y="1062"/>
                    <a:pt x="920" y="1227"/>
                  </a:cubicBezTo>
                  <a:lnTo>
                    <a:pt x="2736" y="1805"/>
                  </a:lnTo>
                  <a:lnTo>
                    <a:pt x="4528" y="2383"/>
                  </a:lnTo>
                  <a:lnTo>
                    <a:pt x="4634" y="2076"/>
                  </a:lnTo>
                  <a:lnTo>
                    <a:pt x="2559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0"/>
            <p:cNvSpPr/>
            <p:nvPr/>
          </p:nvSpPr>
          <p:spPr>
            <a:xfrm>
              <a:off x="4915225" y="1035900"/>
              <a:ext cx="90225" cy="86400"/>
            </a:xfrm>
            <a:custGeom>
              <a:rect b="b" l="l" r="r" t="t"/>
              <a:pathLst>
                <a:path extrusionOk="0" h="3456" w="3609">
                  <a:moveTo>
                    <a:pt x="1" y="1"/>
                  </a:moveTo>
                  <a:lnTo>
                    <a:pt x="1380" y="1380"/>
                  </a:lnTo>
                  <a:lnTo>
                    <a:pt x="3455" y="3455"/>
                  </a:lnTo>
                  <a:lnTo>
                    <a:pt x="3608" y="3019"/>
                  </a:lnTo>
                  <a:lnTo>
                    <a:pt x="2382" y="637"/>
                  </a:lnTo>
                  <a:lnTo>
                    <a:pt x="578" y="59"/>
                  </a:lnTo>
                  <a:cubicBezTo>
                    <a:pt x="437" y="12"/>
                    <a:pt x="307" y="1"/>
                    <a:pt x="166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0"/>
            <p:cNvSpPr/>
            <p:nvPr/>
          </p:nvSpPr>
          <p:spPr>
            <a:xfrm>
              <a:off x="5158100" y="1156750"/>
              <a:ext cx="37175" cy="20650"/>
            </a:xfrm>
            <a:custGeom>
              <a:rect b="b" l="l" r="r" t="t"/>
              <a:pathLst>
                <a:path extrusionOk="0" h="826" w="1487">
                  <a:moveTo>
                    <a:pt x="1" y="1"/>
                  </a:moveTo>
                  <a:lnTo>
                    <a:pt x="814" y="826"/>
                  </a:lnTo>
                  <a:cubicBezTo>
                    <a:pt x="1133" y="661"/>
                    <a:pt x="1369" y="378"/>
                    <a:pt x="1475" y="36"/>
                  </a:cubicBezTo>
                  <a:cubicBezTo>
                    <a:pt x="1486" y="24"/>
                    <a:pt x="1486" y="12"/>
                    <a:pt x="1486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0"/>
            <p:cNvSpPr/>
            <p:nvPr/>
          </p:nvSpPr>
          <p:spPr>
            <a:xfrm>
              <a:off x="5147500" y="1144950"/>
              <a:ext cx="49250" cy="11825"/>
            </a:xfrm>
            <a:custGeom>
              <a:rect b="b" l="l" r="r" t="t"/>
              <a:pathLst>
                <a:path extrusionOk="0" h="473" w="1970">
                  <a:moveTo>
                    <a:pt x="1958" y="1"/>
                  </a:moveTo>
                  <a:lnTo>
                    <a:pt x="1958" y="1"/>
                  </a:lnTo>
                  <a:cubicBezTo>
                    <a:pt x="1828" y="36"/>
                    <a:pt x="1686" y="60"/>
                    <a:pt x="1557" y="60"/>
                  </a:cubicBezTo>
                  <a:lnTo>
                    <a:pt x="0" y="60"/>
                  </a:lnTo>
                  <a:lnTo>
                    <a:pt x="425" y="473"/>
                  </a:lnTo>
                  <a:lnTo>
                    <a:pt x="1910" y="473"/>
                  </a:lnTo>
                  <a:cubicBezTo>
                    <a:pt x="1958" y="319"/>
                    <a:pt x="1969" y="154"/>
                    <a:pt x="1958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0"/>
            <p:cNvSpPr/>
            <p:nvPr/>
          </p:nvSpPr>
          <p:spPr>
            <a:xfrm>
              <a:off x="5132750" y="1146425"/>
              <a:ext cx="46025" cy="34525"/>
            </a:xfrm>
            <a:custGeom>
              <a:rect b="b" l="l" r="r" t="t"/>
              <a:pathLst>
                <a:path extrusionOk="0" h="1381" w="1841">
                  <a:moveTo>
                    <a:pt x="1" y="1"/>
                  </a:moveTo>
                  <a:lnTo>
                    <a:pt x="1380" y="1380"/>
                  </a:lnTo>
                  <a:cubicBezTo>
                    <a:pt x="1534" y="1357"/>
                    <a:pt x="1699" y="1310"/>
                    <a:pt x="1840" y="1239"/>
                  </a:cubicBezTo>
                  <a:lnTo>
                    <a:pt x="1015" y="414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0"/>
            <p:cNvSpPr/>
            <p:nvPr/>
          </p:nvSpPr>
          <p:spPr>
            <a:xfrm>
              <a:off x="5080600" y="1086900"/>
              <a:ext cx="115850" cy="59550"/>
            </a:xfrm>
            <a:custGeom>
              <a:rect b="b" l="l" r="r" t="t"/>
              <a:pathLst>
                <a:path extrusionOk="0" h="2382" w="4634">
                  <a:moveTo>
                    <a:pt x="106" y="0"/>
                  </a:moveTo>
                  <a:lnTo>
                    <a:pt x="0" y="307"/>
                  </a:lnTo>
                  <a:lnTo>
                    <a:pt x="2075" y="2382"/>
                  </a:lnTo>
                  <a:lnTo>
                    <a:pt x="4233" y="2382"/>
                  </a:lnTo>
                  <a:cubicBezTo>
                    <a:pt x="4362" y="2382"/>
                    <a:pt x="4504" y="2358"/>
                    <a:pt x="4634" y="2323"/>
                  </a:cubicBezTo>
                  <a:cubicBezTo>
                    <a:pt x="4598" y="1781"/>
                    <a:pt x="4233" y="1321"/>
                    <a:pt x="3714" y="1156"/>
                  </a:cubicBezTo>
                  <a:lnTo>
                    <a:pt x="1910" y="578"/>
                  </a:lnTo>
                  <a:lnTo>
                    <a:pt x="106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0"/>
            <p:cNvSpPr/>
            <p:nvPr/>
          </p:nvSpPr>
          <p:spPr>
            <a:xfrm>
              <a:off x="5077050" y="1094550"/>
              <a:ext cx="89925" cy="86500"/>
            </a:xfrm>
            <a:custGeom>
              <a:rect b="b" l="l" r="r" t="t"/>
              <a:pathLst>
                <a:path extrusionOk="0" h="3460" w="3597">
                  <a:moveTo>
                    <a:pt x="142" y="1"/>
                  </a:moveTo>
                  <a:lnTo>
                    <a:pt x="1" y="437"/>
                  </a:lnTo>
                  <a:lnTo>
                    <a:pt x="1227" y="2819"/>
                  </a:lnTo>
                  <a:lnTo>
                    <a:pt x="3031" y="3396"/>
                  </a:lnTo>
                  <a:cubicBezTo>
                    <a:pt x="3168" y="3442"/>
                    <a:pt x="3319" y="3459"/>
                    <a:pt x="3468" y="3459"/>
                  </a:cubicBezTo>
                  <a:cubicBezTo>
                    <a:pt x="3511" y="3459"/>
                    <a:pt x="3554" y="3458"/>
                    <a:pt x="3597" y="3455"/>
                  </a:cubicBezTo>
                  <a:lnTo>
                    <a:pt x="2217" y="2076"/>
                  </a:lnTo>
                  <a:lnTo>
                    <a:pt x="142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0"/>
            <p:cNvSpPr/>
            <p:nvPr/>
          </p:nvSpPr>
          <p:spPr>
            <a:xfrm>
              <a:off x="4966225" y="961025"/>
              <a:ext cx="26550" cy="30400"/>
            </a:xfrm>
            <a:custGeom>
              <a:rect b="b" l="l" r="r" t="t"/>
              <a:pathLst>
                <a:path extrusionOk="0" h="1216" w="1062">
                  <a:moveTo>
                    <a:pt x="649" y="1"/>
                  </a:moveTo>
                  <a:cubicBezTo>
                    <a:pt x="437" y="1"/>
                    <a:pt x="224" y="48"/>
                    <a:pt x="36" y="142"/>
                  </a:cubicBezTo>
                  <a:lnTo>
                    <a:pt x="0" y="166"/>
                  </a:lnTo>
                  <a:lnTo>
                    <a:pt x="1062" y="1215"/>
                  </a:lnTo>
                  <a:lnTo>
                    <a:pt x="1062" y="60"/>
                  </a:lnTo>
                  <a:cubicBezTo>
                    <a:pt x="932" y="24"/>
                    <a:pt x="790" y="1"/>
                    <a:pt x="649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0"/>
            <p:cNvSpPr/>
            <p:nvPr/>
          </p:nvSpPr>
          <p:spPr>
            <a:xfrm>
              <a:off x="4992750" y="962500"/>
              <a:ext cx="10350" cy="39525"/>
            </a:xfrm>
            <a:custGeom>
              <a:rect b="b" l="l" r="r" t="t"/>
              <a:pathLst>
                <a:path extrusionOk="0" h="1581" w="414">
                  <a:moveTo>
                    <a:pt x="1" y="1"/>
                  </a:moveTo>
                  <a:lnTo>
                    <a:pt x="1" y="1168"/>
                  </a:lnTo>
                  <a:lnTo>
                    <a:pt x="413" y="1581"/>
                  </a:lnTo>
                  <a:lnTo>
                    <a:pt x="413" y="225"/>
                  </a:lnTo>
                  <a:cubicBezTo>
                    <a:pt x="295" y="130"/>
                    <a:pt x="154" y="48"/>
                    <a:pt x="1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0"/>
            <p:cNvSpPr/>
            <p:nvPr/>
          </p:nvSpPr>
          <p:spPr>
            <a:xfrm>
              <a:off x="4957075" y="965150"/>
              <a:ext cx="46300" cy="51625"/>
            </a:xfrm>
            <a:custGeom>
              <a:rect b="b" l="l" r="r" t="t"/>
              <a:pathLst>
                <a:path extrusionOk="0" h="2065" w="1852">
                  <a:moveTo>
                    <a:pt x="366" y="1"/>
                  </a:moveTo>
                  <a:cubicBezTo>
                    <a:pt x="225" y="72"/>
                    <a:pt x="107" y="178"/>
                    <a:pt x="1" y="296"/>
                  </a:cubicBezTo>
                  <a:cubicBezTo>
                    <a:pt x="119" y="366"/>
                    <a:pt x="225" y="449"/>
                    <a:pt x="331" y="543"/>
                  </a:cubicBezTo>
                  <a:lnTo>
                    <a:pt x="1852" y="2064"/>
                  </a:lnTo>
                  <a:lnTo>
                    <a:pt x="1852" y="1475"/>
                  </a:lnTo>
                  <a:lnTo>
                    <a:pt x="1428" y="1050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0"/>
            <p:cNvSpPr/>
            <p:nvPr/>
          </p:nvSpPr>
          <p:spPr>
            <a:xfrm>
              <a:off x="5003075" y="968100"/>
              <a:ext cx="30975" cy="73125"/>
            </a:xfrm>
            <a:custGeom>
              <a:rect b="b" l="l" r="r" t="t"/>
              <a:pathLst>
                <a:path extrusionOk="0" h="2925" w="1239">
                  <a:moveTo>
                    <a:pt x="0" y="1"/>
                  </a:moveTo>
                  <a:cubicBezTo>
                    <a:pt x="4" y="4"/>
                    <a:pt x="8" y="7"/>
                    <a:pt x="12" y="10"/>
                  </a:cubicBezTo>
                  <a:lnTo>
                    <a:pt x="12" y="10"/>
                  </a:lnTo>
                  <a:lnTo>
                    <a:pt x="12" y="1"/>
                  </a:lnTo>
                  <a:close/>
                  <a:moveTo>
                    <a:pt x="12" y="10"/>
                  </a:moveTo>
                  <a:lnTo>
                    <a:pt x="12" y="1958"/>
                  </a:lnTo>
                  <a:lnTo>
                    <a:pt x="979" y="2925"/>
                  </a:lnTo>
                  <a:lnTo>
                    <a:pt x="1238" y="2123"/>
                  </a:lnTo>
                  <a:lnTo>
                    <a:pt x="366" y="437"/>
                  </a:lnTo>
                  <a:cubicBezTo>
                    <a:pt x="285" y="276"/>
                    <a:pt x="160" y="127"/>
                    <a:pt x="12" y="1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0"/>
            <p:cNvSpPr/>
            <p:nvPr/>
          </p:nvSpPr>
          <p:spPr>
            <a:xfrm>
              <a:off x="4946475" y="972525"/>
              <a:ext cx="81075" cy="138575"/>
            </a:xfrm>
            <a:custGeom>
              <a:rect b="b" l="l" r="r" t="t"/>
              <a:pathLst>
                <a:path extrusionOk="0" h="5543" w="3243">
                  <a:moveTo>
                    <a:pt x="425" y="1"/>
                  </a:moveTo>
                  <a:lnTo>
                    <a:pt x="425" y="12"/>
                  </a:lnTo>
                  <a:cubicBezTo>
                    <a:pt x="71" y="413"/>
                    <a:pt x="0" y="1003"/>
                    <a:pt x="248" y="1486"/>
                  </a:cubicBezTo>
                  <a:lnTo>
                    <a:pt x="1121" y="3172"/>
                  </a:lnTo>
                  <a:lnTo>
                    <a:pt x="2347" y="5542"/>
                  </a:lnTo>
                  <a:lnTo>
                    <a:pt x="3243" y="2748"/>
                  </a:lnTo>
                  <a:lnTo>
                    <a:pt x="2276" y="1781"/>
                  </a:lnTo>
                  <a:lnTo>
                    <a:pt x="755" y="248"/>
                  </a:lnTo>
                  <a:cubicBezTo>
                    <a:pt x="649" y="154"/>
                    <a:pt x="543" y="71"/>
                    <a:pt x="425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0"/>
            <p:cNvSpPr/>
            <p:nvPr/>
          </p:nvSpPr>
          <p:spPr>
            <a:xfrm>
              <a:off x="5089425" y="1225125"/>
              <a:ext cx="26550" cy="30700"/>
            </a:xfrm>
            <a:custGeom>
              <a:rect b="b" l="l" r="r" t="t"/>
              <a:pathLst>
                <a:path extrusionOk="0" h="1228" w="1062">
                  <a:moveTo>
                    <a:pt x="1" y="1"/>
                  </a:moveTo>
                  <a:lnTo>
                    <a:pt x="1" y="1168"/>
                  </a:lnTo>
                  <a:cubicBezTo>
                    <a:pt x="142" y="1203"/>
                    <a:pt x="272" y="1227"/>
                    <a:pt x="413" y="1227"/>
                  </a:cubicBezTo>
                  <a:cubicBezTo>
                    <a:pt x="626" y="1227"/>
                    <a:pt x="838" y="1180"/>
                    <a:pt x="1026" y="1086"/>
                  </a:cubicBezTo>
                  <a:lnTo>
                    <a:pt x="1062" y="106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0"/>
            <p:cNvSpPr/>
            <p:nvPr/>
          </p:nvSpPr>
          <p:spPr>
            <a:xfrm>
              <a:off x="5079125" y="1214825"/>
              <a:ext cx="10325" cy="39525"/>
            </a:xfrm>
            <a:custGeom>
              <a:rect b="b" l="l" r="r" t="t"/>
              <a:pathLst>
                <a:path extrusionOk="0" h="1581" w="413">
                  <a:moveTo>
                    <a:pt x="0" y="0"/>
                  </a:moveTo>
                  <a:lnTo>
                    <a:pt x="0" y="1356"/>
                  </a:lnTo>
                  <a:cubicBezTo>
                    <a:pt x="118" y="1450"/>
                    <a:pt x="259" y="1533"/>
                    <a:pt x="413" y="1580"/>
                  </a:cubicBezTo>
                  <a:lnTo>
                    <a:pt x="413" y="4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0"/>
            <p:cNvSpPr/>
            <p:nvPr/>
          </p:nvSpPr>
          <p:spPr>
            <a:xfrm>
              <a:off x="5079125" y="1199775"/>
              <a:ext cx="46000" cy="51925"/>
            </a:xfrm>
            <a:custGeom>
              <a:rect b="b" l="l" r="r" t="t"/>
              <a:pathLst>
                <a:path extrusionOk="0" h="2077" w="1840">
                  <a:moveTo>
                    <a:pt x="0" y="1"/>
                  </a:moveTo>
                  <a:lnTo>
                    <a:pt x="0" y="590"/>
                  </a:lnTo>
                  <a:lnTo>
                    <a:pt x="413" y="1015"/>
                  </a:lnTo>
                  <a:lnTo>
                    <a:pt x="1474" y="2076"/>
                  </a:lnTo>
                  <a:cubicBezTo>
                    <a:pt x="1615" y="1993"/>
                    <a:pt x="1745" y="1887"/>
                    <a:pt x="1839" y="1769"/>
                  </a:cubicBezTo>
                  <a:cubicBezTo>
                    <a:pt x="1721" y="1699"/>
                    <a:pt x="1615" y="1616"/>
                    <a:pt x="1521" y="1522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0"/>
            <p:cNvSpPr/>
            <p:nvPr/>
          </p:nvSpPr>
          <p:spPr>
            <a:xfrm>
              <a:off x="5048450" y="1175625"/>
              <a:ext cx="30700" cy="73125"/>
            </a:xfrm>
            <a:custGeom>
              <a:rect b="b" l="l" r="r" t="t"/>
              <a:pathLst>
                <a:path extrusionOk="0" h="2925" w="1228">
                  <a:moveTo>
                    <a:pt x="248" y="0"/>
                  </a:moveTo>
                  <a:lnTo>
                    <a:pt x="1" y="802"/>
                  </a:lnTo>
                  <a:lnTo>
                    <a:pt x="862" y="2488"/>
                  </a:lnTo>
                  <a:cubicBezTo>
                    <a:pt x="944" y="2653"/>
                    <a:pt x="1074" y="2806"/>
                    <a:pt x="1227" y="2924"/>
                  </a:cubicBezTo>
                  <a:lnTo>
                    <a:pt x="1227" y="967"/>
                  </a:lnTo>
                  <a:lnTo>
                    <a:pt x="248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0"/>
            <p:cNvSpPr/>
            <p:nvPr/>
          </p:nvSpPr>
          <p:spPr>
            <a:xfrm>
              <a:off x="5054650" y="1105475"/>
              <a:ext cx="81075" cy="138550"/>
            </a:xfrm>
            <a:custGeom>
              <a:rect b="b" l="l" r="r" t="t"/>
              <a:pathLst>
                <a:path extrusionOk="0" h="5542" w="3243">
                  <a:moveTo>
                    <a:pt x="908" y="0"/>
                  </a:moveTo>
                  <a:lnTo>
                    <a:pt x="0" y="2794"/>
                  </a:lnTo>
                  <a:lnTo>
                    <a:pt x="979" y="3773"/>
                  </a:lnTo>
                  <a:lnTo>
                    <a:pt x="2500" y="5294"/>
                  </a:lnTo>
                  <a:cubicBezTo>
                    <a:pt x="2594" y="5388"/>
                    <a:pt x="2700" y="5471"/>
                    <a:pt x="2818" y="5541"/>
                  </a:cubicBezTo>
                  <a:cubicBezTo>
                    <a:pt x="3172" y="5129"/>
                    <a:pt x="3243" y="4551"/>
                    <a:pt x="2995" y="4068"/>
                  </a:cubicBezTo>
                  <a:lnTo>
                    <a:pt x="2123" y="2382"/>
                  </a:lnTo>
                  <a:lnTo>
                    <a:pt x="908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0"/>
            <p:cNvSpPr/>
            <p:nvPr/>
          </p:nvSpPr>
          <p:spPr>
            <a:xfrm>
              <a:off x="5089425" y="978725"/>
              <a:ext cx="8000" cy="12975"/>
            </a:xfrm>
            <a:custGeom>
              <a:rect b="b" l="l" r="r" t="t"/>
              <a:pathLst>
                <a:path extrusionOk="0" h="519" w="320">
                  <a:moveTo>
                    <a:pt x="1" y="0"/>
                  </a:moveTo>
                  <a:lnTo>
                    <a:pt x="1" y="519"/>
                  </a:lnTo>
                  <a:lnTo>
                    <a:pt x="319" y="2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30"/>
            <p:cNvSpPr/>
            <p:nvPr/>
          </p:nvSpPr>
          <p:spPr>
            <a:xfrm>
              <a:off x="5089425" y="954250"/>
              <a:ext cx="20675" cy="29500"/>
            </a:xfrm>
            <a:custGeom>
              <a:rect b="b" l="l" r="r" t="t"/>
              <a:pathLst>
                <a:path extrusionOk="0" h="1180" w="827">
                  <a:moveTo>
                    <a:pt x="1" y="1"/>
                  </a:moveTo>
                  <a:lnTo>
                    <a:pt x="1" y="979"/>
                  </a:lnTo>
                  <a:lnTo>
                    <a:pt x="319" y="1180"/>
                  </a:lnTo>
                  <a:lnTo>
                    <a:pt x="826" y="673"/>
                  </a:lnTo>
                  <a:cubicBezTo>
                    <a:pt x="661" y="354"/>
                    <a:pt x="378" y="119"/>
                    <a:pt x="48" y="1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30"/>
            <p:cNvSpPr/>
            <p:nvPr/>
          </p:nvSpPr>
          <p:spPr>
            <a:xfrm>
              <a:off x="5077650" y="952775"/>
              <a:ext cx="11800" cy="49250"/>
            </a:xfrm>
            <a:custGeom>
              <a:rect b="b" l="l" r="r" t="t"/>
              <a:pathLst>
                <a:path extrusionOk="0" h="1970" w="472">
                  <a:moveTo>
                    <a:pt x="0" y="1"/>
                  </a:moveTo>
                  <a:cubicBezTo>
                    <a:pt x="35" y="142"/>
                    <a:pt x="59" y="272"/>
                    <a:pt x="59" y="413"/>
                  </a:cubicBezTo>
                  <a:lnTo>
                    <a:pt x="59" y="1970"/>
                  </a:lnTo>
                  <a:lnTo>
                    <a:pt x="472" y="1557"/>
                  </a:lnTo>
                  <a:lnTo>
                    <a:pt x="472" y="60"/>
                  </a:lnTo>
                  <a:cubicBezTo>
                    <a:pt x="354" y="24"/>
                    <a:pt x="224" y="1"/>
                    <a:pt x="106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30"/>
            <p:cNvSpPr/>
            <p:nvPr/>
          </p:nvSpPr>
          <p:spPr>
            <a:xfrm>
              <a:off x="5079125" y="970750"/>
              <a:ext cx="34500" cy="46025"/>
            </a:xfrm>
            <a:custGeom>
              <a:rect b="b" l="l" r="r" t="t"/>
              <a:pathLst>
                <a:path extrusionOk="0" h="1841" w="1380">
                  <a:moveTo>
                    <a:pt x="1238" y="1"/>
                  </a:moveTo>
                  <a:lnTo>
                    <a:pt x="1238" y="13"/>
                  </a:lnTo>
                  <a:lnTo>
                    <a:pt x="731" y="520"/>
                  </a:lnTo>
                  <a:lnTo>
                    <a:pt x="413" y="838"/>
                  </a:lnTo>
                  <a:lnTo>
                    <a:pt x="0" y="1251"/>
                  </a:lnTo>
                  <a:lnTo>
                    <a:pt x="0" y="1840"/>
                  </a:lnTo>
                  <a:lnTo>
                    <a:pt x="1380" y="461"/>
                  </a:lnTo>
                  <a:cubicBezTo>
                    <a:pt x="1356" y="307"/>
                    <a:pt x="1309" y="142"/>
                    <a:pt x="1238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0"/>
            <p:cNvSpPr/>
            <p:nvPr/>
          </p:nvSpPr>
          <p:spPr>
            <a:xfrm>
              <a:off x="5027525" y="953075"/>
              <a:ext cx="51625" cy="101725"/>
            </a:xfrm>
            <a:custGeom>
              <a:rect b="b" l="l" r="r" t="t"/>
              <a:pathLst>
                <a:path extrusionOk="0" h="4069" w="2065">
                  <a:moveTo>
                    <a:pt x="2005" y="0"/>
                  </a:moveTo>
                  <a:cubicBezTo>
                    <a:pt x="1463" y="36"/>
                    <a:pt x="1003" y="401"/>
                    <a:pt x="838" y="920"/>
                  </a:cubicBezTo>
                  <a:lnTo>
                    <a:pt x="248" y="2724"/>
                  </a:lnTo>
                  <a:lnTo>
                    <a:pt x="1" y="3526"/>
                  </a:lnTo>
                  <a:lnTo>
                    <a:pt x="543" y="4068"/>
                  </a:lnTo>
                  <a:lnTo>
                    <a:pt x="2064" y="2547"/>
                  </a:lnTo>
                  <a:lnTo>
                    <a:pt x="2064" y="401"/>
                  </a:lnTo>
                  <a:cubicBezTo>
                    <a:pt x="2064" y="272"/>
                    <a:pt x="2040" y="130"/>
                    <a:pt x="2005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p30"/>
            <p:cNvSpPr/>
            <p:nvPr/>
          </p:nvSpPr>
          <p:spPr>
            <a:xfrm>
              <a:off x="5041100" y="982250"/>
              <a:ext cx="73125" cy="88150"/>
            </a:xfrm>
            <a:custGeom>
              <a:rect b="b" l="l" r="r" t="t"/>
              <a:pathLst>
                <a:path extrusionOk="0" h="3526" w="2925">
                  <a:moveTo>
                    <a:pt x="2901" y="1"/>
                  </a:moveTo>
                  <a:lnTo>
                    <a:pt x="2901" y="12"/>
                  </a:lnTo>
                  <a:lnTo>
                    <a:pt x="1521" y="1392"/>
                  </a:lnTo>
                  <a:lnTo>
                    <a:pt x="0" y="2901"/>
                  </a:lnTo>
                  <a:lnTo>
                    <a:pt x="637" y="3526"/>
                  </a:lnTo>
                  <a:lnTo>
                    <a:pt x="1898" y="3526"/>
                  </a:lnTo>
                  <a:lnTo>
                    <a:pt x="2264" y="2371"/>
                  </a:lnTo>
                  <a:lnTo>
                    <a:pt x="2842" y="567"/>
                  </a:lnTo>
                  <a:cubicBezTo>
                    <a:pt x="2901" y="390"/>
                    <a:pt x="2924" y="189"/>
                    <a:pt x="2901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30"/>
            <p:cNvSpPr/>
            <p:nvPr/>
          </p:nvSpPr>
          <p:spPr>
            <a:xfrm>
              <a:off x="5001600" y="1041200"/>
              <a:ext cx="79300" cy="134450"/>
            </a:xfrm>
            <a:custGeom>
              <a:rect b="b" l="l" r="r" t="t"/>
              <a:pathLst>
                <a:path extrusionOk="0" h="5378" w="3172">
                  <a:moveTo>
                    <a:pt x="1038" y="1"/>
                  </a:moveTo>
                  <a:lnTo>
                    <a:pt x="142" y="2807"/>
                  </a:lnTo>
                  <a:lnTo>
                    <a:pt x="0" y="3243"/>
                  </a:lnTo>
                  <a:lnTo>
                    <a:pt x="955" y="4210"/>
                  </a:lnTo>
                  <a:lnTo>
                    <a:pt x="1580" y="4835"/>
                  </a:lnTo>
                  <a:lnTo>
                    <a:pt x="2122" y="5377"/>
                  </a:lnTo>
                  <a:lnTo>
                    <a:pt x="3030" y="2571"/>
                  </a:lnTo>
                  <a:lnTo>
                    <a:pt x="3172" y="2135"/>
                  </a:lnTo>
                  <a:lnTo>
                    <a:pt x="2205" y="1168"/>
                  </a:lnTo>
                  <a:lnTo>
                    <a:pt x="1580" y="543"/>
                  </a:lnTo>
                  <a:lnTo>
                    <a:pt x="1038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30"/>
            <p:cNvSpPr/>
            <p:nvPr/>
          </p:nvSpPr>
          <p:spPr>
            <a:xfrm>
              <a:off x="5056725" y="1070375"/>
              <a:ext cx="31850" cy="24200"/>
            </a:xfrm>
            <a:custGeom>
              <a:rect b="b" l="l" r="r" t="t"/>
              <a:pathLst>
                <a:path extrusionOk="0" h="968" w="1274">
                  <a:moveTo>
                    <a:pt x="0" y="1"/>
                  </a:moveTo>
                  <a:lnTo>
                    <a:pt x="967" y="968"/>
                  </a:lnTo>
                  <a:lnTo>
                    <a:pt x="1061" y="661"/>
                  </a:lnTo>
                  <a:lnTo>
                    <a:pt x="1273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30"/>
            <p:cNvSpPr/>
            <p:nvPr/>
          </p:nvSpPr>
          <p:spPr>
            <a:xfrm>
              <a:off x="4968275" y="1146425"/>
              <a:ext cx="72850" cy="87875"/>
            </a:xfrm>
            <a:custGeom>
              <a:rect b="b" l="l" r="r" t="t"/>
              <a:pathLst>
                <a:path extrusionOk="0" h="3515" w="2914">
                  <a:moveTo>
                    <a:pt x="1027" y="1"/>
                  </a:moveTo>
                  <a:lnTo>
                    <a:pt x="649" y="1145"/>
                  </a:lnTo>
                  <a:lnTo>
                    <a:pt x="72" y="2960"/>
                  </a:lnTo>
                  <a:cubicBezTo>
                    <a:pt x="13" y="3137"/>
                    <a:pt x="1" y="3326"/>
                    <a:pt x="24" y="3514"/>
                  </a:cubicBezTo>
                  <a:lnTo>
                    <a:pt x="1404" y="2135"/>
                  </a:lnTo>
                  <a:lnTo>
                    <a:pt x="2913" y="626"/>
                  </a:lnTo>
                  <a:lnTo>
                    <a:pt x="2288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" name="Google Shape;291;p30"/>
            <p:cNvSpPr/>
            <p:nvPr/>
          </p:nvSpPr>
          <p:spPr>
            <a:xfrm>
              <a:off x="4972125" y="1225125"/>
              <a:ext cx="20650" cy="37475"/>
            </a:xfrm>
            <a:custGeom>
              <a:rect b="b" l="l" r="r" t="t"/>
              <a:pathLst>
                <a:path extrusionOk="0" h="1499" w="826">
                  <a:moveTo>
                    <a:pt x="826" y="1"/>
                  </a:moveTo>
                  <a:lnTo>
                    <a:pt x="0" y="826"/>
                  </a:lnTo>
                  <a:cubicBezTo>
                    <a:pt x="165" y="1145"/>
                    <a:pt x="448" y="1380"/>
                    <a:pt x="778" y="1486"/>
                  </a:cubicBezTo>
                  <a:lnTo>
                    <a:pt x="826" y="1498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30"/>
            <p:cNvSpPr/>
            <p:nvPr/>
          </p:nvSpPr>
          <p:spPr>
            <a:xfrm>
              <a:off x="4992750" y="1214825"/>
              <a:ext cx="11825" cy="49250"/>
            </a:xfrm>
            <a:custGeom>
              <a:rect b="b" l="l" r="r" t="t"/>
              <a:pathLst>
                <a:path extrusionOk="0" h="1970" w="473">
                  <a:moveTo>
                    <a:pt x="425" y="0"/>
                  </a:moveTo>
                  <a:lnTo>
                    <a:pt x="1" y="413"/>
                  </a:lnTo>
                  <a:lnTo>
                    <a:pt x="1" y="1910"/>
                  </a:lnTo>
                  <a:cubicBezTo>
                    <a:pt x="118" y="1946"/>
                    <a:pt x="248" y="1969"/>
                    <a:pt x="366" y="1969"/>
                  </a:cubicBezTo>
                  <a:lnTo>
                    <a:pt x="472" y="1969"/>
                  </a:lnTo>
                  <a:cubicBezTo>
                    <a:pt x="437" y="1828"/>
                    <a:pt x="413" y="1698"/>
                    <a:pt x="425" y="1557"/>
                  </a:cubicBezTo>
                  <a:lnTo>
                    <a:pt x="425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30"/>
            <p:cNvSpPr/>
            <p:nvPr/>
          </p:nvSpPr>
          <p:spPr>
            <a:xfrm>
              <a:off x="4968875" y="1199775"/>
              <a:ext cx="34500" cy="46025"/>
            </a:xfrm>
            <a:custGeom>
              <a:rect b="b" l="l" r="r" t="t"/>
              <a:pathLst>
                <a:path extrusionOk="0" h="1841" w="1380">
                  <a:moveTo>
                    <a:pt x="1380" y="1"/>
                  </a:moveTo>
                  <a:lnTo>
                    <a:pt x="0" y="1380"/>
                  </a:lnTo>
                  <a:cubicBezTo>
                    <a:pt x="12" y="1545"/>
                    <a:pt x="59" y="1699"/>
                    <a:pt x="130" y="1840"/>
                  </a:cubicBezTo>
                  <a:lnTo>
                    <a:pt x="956" y="1015"/>
                  </a:lnTo>
                  <a:lnTo>
                    <a:pt x="1380" y="602"/>
                  </a:lnTo>
                  <a:lnTo>
                    <a:pt x="1380" y="13"/>
                  </a:lnTo>
                  <a:lnTo>
                    <a:pt x="1380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0"/>
            <p:cNvSpPr/>
            <p:nvPr/>
          </p:nvSpPr>
          <p:spPr>
            <a:xfrm>
              <a:off x="5003075" y="1162050"/>
              <a:ext cx="51600" cy="101725"/>
            </a:xfrm>
            <a:custGeom>
              <a:rect b="b" l="l" r="r" t="t"/>
              <a:pathLst>
                <a:path extrusionOk="0" h="4069" w="2064">
                  <a:moveTo>
                    <a:pt x="1521" y="1"/>
                  </a:moveTo>
                  <a:lnTo>
                    <a:pt x="12" y="1510"/>
                  </a:lnTo>
                  <a:lnTo>
                    <a:pt x="12" y="3668"/>
                  </a:lnTo>
                  <a:cubicBezTo>
                    <a:pt x="0" y="3797"/>
                    <a:pt x="24" y="3939"/>
                    <a:pt x="59" y="4068"/>
                  </a:cubicBezTo>
                  <a:cubicBezTo>
                    <a:pt x="601" y="4033"/>
                    <a:pt x="1061" y="3668"/>
                    <a:pt x="1226" y="3149"/>
                  </a:cubicBezTo>
                  <a:lnTo>
                    <a:pt x="1816" y="1345"/>
                  </a:lnTo>
                  <a:lnTo>
                    <a:pt x="2063" y="543"/>
                  </a:lnTo>
                  <a:lnTo>
                    <a:pt x="1521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0"/>
            <p:cNvSpPr/>
            <p:nvPr/>
          </p:nvSpPr>
          <p:spPr>
            <a:xfrm>
              <a:off x="4993925" y="1122275"/>
              <a:ext cx="31575" cy="24175"/>
            </a:xfrm>
            <a:custGeom>
              <a:rect b="b" l="l" r="r" t="t"/>
              <a:pathLst>
                <a:path extrusionOk="0" h="967" w="1263">
                  <a:moveTo>
                    <a:pt x="307" y="0"/>
                  </a:moveTo>
                  <a:lnTo>
                    <a:pt x="201" y="307"/>
                  </a:lnTo>
                  <a:lnTo>
                    <a:pt x="1" y="967"/>
                  </a:lnTo>
                  <a:lnTo>
                    <a:pt x="1262" y="967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0"/>
            <p:cNvSpPr/>
            <p:nvPr/>
          </p:nvSpPr>
          <p:spPr>
            <a:xfrm>
              <a:off x="4950750" y="1022425"/>
              <a:ext cx="179750" cy="172125"/>
            </a:xfrm>
            <a:custGeom>
              <a:rect b="b" l="l" r="r" t="t"/>
              <a:pathLst>
                <a:path extrusionOk="0" h="6885" w="7190">
                  <a:moveTo>
                    <a:pt x="4459" y="1"/>
                  </a:moveTo>
                  <a:cubicBezTo>
                    <a:pt x="4175" y="1"/>
                    <a:pt x="3893" y="158"/>
                    <a:pt x="3779" y="528"/>
                  </a:cubicBezTo>
                  <a:cubicBezTo>
                    <a:pt x="3716" y="723"/>
                    <a:pt x="3543" y="824"/>
                    <a:pt x="3368" y="824"/>
                  </a:cubicBezTo>
                  <a:cubicBezTo>
                    <a:pt x="3214" y="824"/>
                    <a:pt x="3060" y="746"/>
                    <a:pt x="2977" y="587"/>
                  </a:cubicBezTo>
                  <a:cubicBezTo>
                    <a:pt x="2833" y="286"/>
                    <a:pt x="2586" y="161"/>
                    <a:pt x="2338" y="161"/>
                  </a:cubicBezTo>
                  <a:cubicBezTo>
                    <a:pt x="1839" y="161"/>
                    <a:pt x="1338" y="668"/>
                    <a:pt x="1669" y="1259"/>
                  </a:cubicBezTo>
                  <a:cubicBezTo>
                    <a:pt x="1804" y="1561"/>
                    <a:pt x="1581" y="1890"/>
                    <a:pt x="1275" y="1890"/>
                  </a:cubicBezTo>
                  <a:cubicBezTo>
                    <a:pt x="1235" y="1890"/>
                    <a:pt x="1193" y="1884"/>
                    <a:pt x="1150" y="1872"/>
                  </a:cubicBezTo>
                  <a:cubicBezTo>
                    <a:pt x="1061" y="1838"/>
                    <a:pt x="971" y="1822"/>
                    <a:pt x="883" y="1822"/>
                  </a:cubicBezTo>
                  <a:cubicBezTo>
                    <a:pt x="571" y="1822"/>
                    <a:pt x="284" y="2022"/>
                    <a:pt x="183" y="2343"/>
                  </a:cubicBezTo>
                  <a:cubicBezTo>
                    <a:pt x="53" y="2744"/>
                    <a:pt x="289" y="3181"/>
                    <a:pt x="702" y="3275"/>
                  </a:cubicBezTo>
                  <a:cubicBezTo>
                    <a:pt x="1056" y="3405"/>
                    <a:pt x="1103" y="3888"/>
                    <a:pt x="773" y="4077"/>
                  </a:cubicBezTo>
                  <a:cubicBezTo>
                    <a:pt x="1" y="4448"/>
                    <a:pt x="388" y="5492"/>
                    <a:pt x="1065" y="5492"/>
                  </a:cubicBezTo>
                  <a:cubicBezTo>
                    <a:pt x="1184" y="5492"/>
                    <a:pt x="1312" y="5459"/>
                    <a:pt x="1445" y="5385"/>
                  </a:cubicBezTo>
                  <a:cubicBezTo>
                    <a:pt x="1507" y="5358"/>
                    <a:pt x="1569" y="5345"/>
                    <a:pt x="1630" y="5345"/>
                  </a:cubicBezTo>
                  <a:cubicBezTo>
                    <a:pt x="1904" y="5345"/>
                    <a:pt x="2135" y="5605"/>
                    <a:pt x="2058" y="5904"/>
                  </a:cubicBezTo>
                  <a:cubicBezTo>
                    <a:pt x="1916" y="6293"/>
                    <a:pt x="2129" y="6729"/>
                    <a:pt x="2529" y="6847"/>
                  </a:cubicBezTo>
                  <a:cubicBezTo>
                    <a:pt x="2604" y="6872"/>
                    <a:pt x="2681" y="6884"/>
                    <a:pt x="2756" y="6884"/>
                  </a:cubicBezTo>
                  <a:cubicBezTo>
                    <a:pt x="3071" y="6884"/>
                    <a:pt x="3366" y="6676"/>
                    <a:pt x="3461" y="6352"/>
                  </a:cubicBezTo>
                  <a:lnTo>
                    <a:pt x="3461" y="6340"/>
                  </a:lnTo>
                  <a:cubicBezTo>
                    <a:pt x="3524" y="6150"/>
                    <a:pt x="3697" y="6048"/>
                    <a:pt x="3870" y="6048"/>
                  </a:cubicBezTo>
                  <a:cubicBezTo>
                    <a:pt x="4019" y="6048"/>
                    <a:pt x="4169" y="6123"/>
                    <a:pt x="4251" y="6281"/>
                  </a:cubicBezTo>
                  <a:cubicBezTo>
                    <a:pt x="4383" y="6537"/>
                    <a:pt x="4642" y="6683"/>
                    <a:pt x="4915" y="6683"/>
                  </a:cubicBezTo>
                  <a:cubicBezTo>
                    <a:pt x="5032" y="6683"/>
                    <a:pt x="5152" y="6656"/>
                    <a:pt x="5265" y="6600"/>
                  </a:cubicBezTo>
                  <a:cubicBezTo>
                    <a:pt x="5618" y="6411"/>
                    <a:pt x="5748" y="5975"/>
                    <a:pt x="5560" y="5621"/>
                  </a:cubicBezTo>
                  <a:cubicBezTo>
                    <a:pt x="5405" y="5313"/>
                    <a:pt x="5637" y="4986"/>
                    <a:pt x="5941" y="4986"/>
                  </a:cubicBezTo>
                  <a:cubicBezTo>
                    <a:pt x="5986" y="4986"/>
                    <a:pt x="6032" y="4993"/>
                    <a:pt x="6078" y="5008"/>
                  </a:cubicBezTo>
                  <a:cubicBezTo>
                    <a:pt x="6154" y="5033"/>
                    <a:pt x="6230" y="5045"/>
                    <a:pt x="6305" y="5045"/>
                  </a:cubicBezTo>
                  <a:cubicBezTo>
                    <a:pt x="6620" y="5045"/>
                    <a:pt x="6915" y="4839"/>
                    <a:pt x="7010" y="4525"/>
                  </a:cubicBezTo>
                  <a:cubicBezTo>
                    <a:pt x="7139" y="4136"/>
                    <a:pt x="6927" y="3723"/>
                    <a:pt x="6538" y="3605"/>
                  </a:cubicBezTo>
                  <a:lnTo>
                    <a:pt x="6526" y="3605"/>
                  </a:lnTo>
                  <a:cubicBezTo>
                    <a:pt x="6161" y="3487"/>
                    <a:pt x="6125" y="2980"/>
                    <a:pt x="6467" y="2803"/>
                  </a:cubicBezTo>
                  <a:cubicBezTo>
                    <a:pt x="7190" y="2407"/>
                    <a:pt x="6806" y="1413"/>
                    <a:pt x="6134" y="1413"/>
                  </a:cubicBezTo>
                  <a:cubicBezTo>
                    <a:pt x="6027" y="1413"/>
                    <a:pt x="5913" y="1438"/>
                    <a:pt x="5795" y="1495"/>
                  </a:cubicBezTo>
                  <a:cubicBezTo>
                    <a:pt x="5730" y="1528"/>
                    <a:pt x="5663" y="1544"/>
                    <a:pt x="5598" y="1544"/>
                  </a:cubicBezTo>
                  <a:cubicBezTo>
                    <a:pt x="5323" y="1544"/>
                    <a:pt x="5087" y="1271"/>
                    <a:pt x="5182" y="976"/>
                  </a:cubicBezTo>
                  <a:cubicBezTo>
                    <a:pt x="5370" y="397"/>
                    <a:pt x="4911" y="1"/>
                    <a:pt x="445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0"/>
            <p:cNvSpPr/>
            <p:nvPr/>
          </p:nvSpPr>
          <p:spPr>
            <a:xfrm>
              <a:off x="4978600" y="1061550"/>
              <a:ext cx="109375" cy="93700"/>
            </a:xfrm>
            <a:custGeom>
              <a:rect b="b" l="l" r="r" t="t"/>
              <a:pathLst>
                <a:path extrusionOk="0" h="3748" w="4375">
                  <a:moveTo>
                    <a:pt x="2500" y="0"/>
                  </a:moveTo>
                  <a:cubicBezTo>
                    <a:pt x="838" y="0"/>
                    <a:pt x="1" y="2016"/>
                    <a:pt x="1180" y="3195"/>
                  </a:cubicBezTo>
                  <a:cubicBezTo>
                    <a:pt x="1561" y="3577"/>
                    <a:pt x="2029" y="3747"/>
                    <a:pt x="2489" y="3747"/>
                  </a:cubicBezTo>
                  <a:cubicBezTo>
                    <a:pt x="3451" y="3747"/>
                    <a:pt x="4375" y="3000"/>
                    <a:pt x="4375" y="1875"/>
                  </a:cubicBezTo>
                  <a:cubicBezTo>
                    <a:pt x="4375" y="837"/>
                    <a:pt x="3538" y="12"/>
                    <a:pt x="250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0"/>
            <p:cNvSpPr/>
            <p:nvPr/>
          </p:nvSpPr>
          <p:spPr>
            <a:xfrm>
              <a:off x="3785725" y="1058000"/>
              <a:ext cx="94050" cy="454850"/>
            </a:xfrm>
            <a:custGeom>
              <a:rect b="b" l="l" r="r" t="t"/>
              <a:pathLst>
                <a:path extrusionOk="0" h="18194" w="3762">
                  <a:moveTo>
                    <a:pt x="1427" y="1"/>
                  </a:moveTo>
                  <a:cubicBezTo>
                    <a:pt x="637" y="1"/>
                    <a:pt x="0" y="637"/>
                    <a:pt x="0" y="1427"/>
                  </a:cubicBezTo>
                  <a:lnTo>
                    <a:pt x="0" y="16767"/>
                  </a:lnTo>
                  <a:cubicBezTo>
                    <a:pt x="0" y="17557"/>
                    <a:pt x="637" y="18193"/>
                    <a:pt x="1427" y="18193"/>
                  </a:cubicBezTo>
                  <a:lnTo>
                    <a:pt x="2346" y="18193"/>
                  </a:lnTo>
                  <a:cubicBezTo>
                    <a:pt x="3125" y="18193"/>
                    <a:pt x="3761" y="17557"/>
                    <a:pt x="3761" y="16767"/>
                  </a:cubicBezTo>
                  <a:lnTo>
                    <a:pt x="3761" y="1427"/>
                  </a:lnTo>
                  <a:cubicBezTo>
                    <a:pt x="3761" y="637"/>
                    <a:pt x="3125" y="1"/>
                    <a:pt x="23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0"/>
            <p:cNvSpPr/>
            <p:nvPr/>
          </p:nvSpPr>
          <p:spPr>
            <a:xfrm>
              <a:off x="3650125" y="1106050"/>
              <a:ext cx="365525" cy="358750"/>
            </a:xfrm>
            <a:custGeom>
              <a:rect b="b" l="l" r="r" t="t"/>
              <a:pathLst>
                <a:path extrusionOk="0" h="14350" w="14621">
                  <a:moveTo>
                    <a:pt x="12410" y="1"/>
                  </a:moveTo>
                  <a:cubicBezTo>
                    <a:pt x="12044" y="1"/>
                    <a:pt x="11679" y="142"/>
                    <a:pt x="11402" y="425"/>
                  </a:cubicBezTo>
                  <a:lnTo>
                    <a:pt x="555" y="11272"/>
                  </a:lnTo>
                  <a:cubicBezTo>
                    <a:pt x="1" y="11826"/>
                    <a:pt x="1" y="12722"/>
                    <a:pt x="555" y="13288"/>
                  </a:cubicBezTo>
                  <a:lnTo>
                    <a:pt x="1203" y="13925"/>
                  </a:lnTo>
                  <a:cubicBezTo>
                    <a:pt x="1480" y="14208"/>
                    <a:pt x="1843" y="14349"/>
                    <a:pt x="2207" y="14349"/>
                  </a:cubicBezTo>
                  <a:cubicBezTo>
                    <a:pt x="2571" y="14349"/>
                    <a:pt x="2936" y="14208"/>
                    <a:pt x="3219" y="13925"/>
                  </a:cubicBezTo>
                  <a:lnTo>
                    <a:pt x="14066" y="3078"/>
                  </a:lnTo>
                  <a:cubicBezTo>
                    <a:pt x="14621" y="2524"/>
                    <a:pt x="14621" y="1628"/>
                    <a:pt x="14066" y="1062"/>
                  </a:cubicBezTo>
                  <a:lnTo>
                    <a:pt x="13418" y="425"/>
                  </a:lnTo>
                  <a:cubicBezTo>
                    <a:pt x="13141" y="142"/>
                    <a:pt x="12775" y="1"/>
                    <a:pt x="1241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0"/>
            <p:cNvSpPr/>
            <p:nvPr/>
          </p:nvSpPr>
          <p:spPr>
            <a:xfrm>
              <a:off x="3605325" y="1238400"/>
              <a:ext cx="454825" cy="94050"/>
            </a:xfrm>
            <a:custGeom>
              <a:rect b="b" l="l" r="r" t="t"/>
              <a:pathLst>
                <a:path extrusionOk="0" h="3762" w="18193">
                  <a:moveTo>
                    <a:pt x="1427" y="0"/>
                  </a:moveTo>
                  <a:cubicBezTo>
                    <a:pt x="637" y="0"/>
                    <a:pt x="1" y="637"/>
                    <a:pt x="1" y="1427"/>
                  </a:cubicBezTo>
                  <a:lnTo>
                    <a:pt x="1" y="2335"/>
                  </a:lnTo>
                  <a:lnTo>
                    <a:pt x="12" y="2335"/>
                  </a:lnTo>
                  <a:cubicBezTo>
                    <a:pt x="1" y="3125"/>
                    <a:pt x="649" y="3762"/>
                    <a:pt x="1427" y="3762"/>
                  </a:cubicBezTo>
                  <a:lnTo>
                    <a:pt x="16766" y="3762"/>
                  </a:lnTo>
                  <a:cubicBezTo>
                    <a:pt x="17556" y="3762"/>
                    <a:pt x="18193" y="3125"/>
                    <a:pt x="18193" y="2335"/>
                  </a:cubicBezTo>
                  <a:lnTo>
                    <a:pt x="18193" y="1427"/>
                  </a:lnTo>
                  <a:cubicBezTo>
                    <a:pt x="18193" y="637"/>
                    <a:pt x="17556" y="0"/>
                    <a:pt x="1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3650125" y="1106050"/>
              <a:ext cx="365525" cy="358750"/>
            </a:xfrm>
            <a:custGeom>
              <a:rect b="b" l="l" r="r" t="t"/>
              <a:pathLst>
                <a:path extrusionOk="0" h="14350" w="14621">
                  <a:moveTo>
                    <a:pt x="2207" y="1"/>
                  </a:moveTo>
                  <a:cubicBezTo>
                    <a:pt x="1843" y="1"/>
                    <a:pt x="1480" y="142"/>
                    <a:pt x="1203" y="425"/>
                  </a:cubicBezTo>
                  <a:lnTo>
                    <a:pt x="555" y="1062"/>
                  </a:lnTo>
                  <a:cubicBezTo>
                    <a:pt x="1" y="1628"/>
                    <a:pt x="1" y="2524"/>
                    <a:pt x="555" y="3078"/>
                  </a:cubicBezTo>
                  <a:lnTo>
                    <a:pt x="11402" y="13925"/>
                  </a:lnTo>
                  <a:cubicBezTo>
                    <a:pt x="11679" y="14208"/>
                    <a:pt x="12044" y="14349"/>
                    <a:pt x="12410" y="14349"/>
                  </a:cubicBezTo>
                  <a:cubicBezTo>
                    <a:pt x="12775" y="14349"/>
                    <a:pt x="13141" y="14208"/>
                    <a:pt x="13418" y="13925"/>
                  </a:cubicBezTo>
                  <a:lnTo>
                    <a:pt x="14066" y="13276"/>
                  </a:lnTo>
                  <a:cubicBezTo>
                    <a:pt x="14621" y="12722"/>
                    <a:pt x="14621" y="11826"/>
                    <a:pt x="14066" y="11272"/>
                  </a:cubicBezTo>
                  <a:lnTo>
                    <a:pt x="3219" y="425"/>
                  </a:lnTo>
                  <a:cubicBezTo>
                    <a:pt x="2936" y="142"/>
                    <a:pt x="2571" y="1"/>
                    <a:pt x="22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3796025" y="1107525"/>
              <a:ext cx="73725" cy="355800"/>
            </a:xfrm>
            <a:custGeom>
              <a:rect b="b" l="l" r="r" t="t"/>
              <a:pathLst>
                <a:path extrusionOk="0" h="14232" w="2949">
                  <a:moveTo>
                    <a:pt x="1109" y="1"/>
                  </a:moveTo>
                  <a:cubicBezTo>
                    <a:pt x="496" y="1"/>
                    <a:pt x="1" y="496"/>
                    <a:pt x="1" y="1109"/>
                  </a:cubicBezTo>
                  <a:lnTo>
                    <a:pt x="1" y="13123"/>
                  </a:lnTo>
                  <a:cubicBezTo>
                    <a:pt x="1" y="13736"/>
                    <a:pt x="496" y="14231"/>
                    <a:pt x="1109" y="14231"/>
                  </a:cubicBezTo>
                  <a:lnTo>
                    <a:pt x="1828" y="14231"/>
                  </a:lnTo>
                  <a:cubicBezTo>
                    <a:pt x="2441" y="14231"/>
                    <a:pt x="2948" y="13736"/>
                    <a:pt x="2948" y="13123"/>
                  </a:cubicBezTo>
                  <a:lnTo>
                    <a:pt x="2948" y="1109"/>
                  </a:lnTo>
                  <a:cubicBezTo>
                    <a:pt x="2948" y="496"/>
                    <a:pt x="2441" y="1"/>
                    <a:pt x="1828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0"/>
            <p:cNvSpPr/>
            <p:nvPr/>
          </p:nvSpPr>
          <p:spPr>
            <a:xfrm>
              <a:off x="3689625" y="1145025"/>
              <a:ext cx="286225" cy="280800"/>
            </a:xfrm>
            <a:custGeom>
              <a:rect b="b" l="l" r="r" t="t"/>
              <a:pathLst>
                <a:path extrusionOk="0" h="11232" w="11449">
                  <a:moveTo>
                    <a:pt x="9717" y="1"/>
                  </a:moveTo>
                  <a:cubicBezTo>
                    <a:pt x="9433" y="1"/>
                    <a:pt x="9150" y="110"/>
                    <a:pt x="8938" y="328"/>
                  </a:cubicBezTo>
                  <a:lnTo>
                    <a:pt x="437" y="8817"/>
                  </a:lnTo>
                  <a:cubicBezTo>
                    <a:pt x="1" y="9253"/>
                    <a:pt x="1" y="9961"/>
                    <a:pt x="437" y="10397"/>
                  </a:cubicBezTo>
                  <a:lnTo>
                    <a:pt x="944" y="10904"/>
                  </a:lnTo>
                  <a:cubicBezTo>
                    <a:pt x="1162" y="11122"/>
                    <a:pt x="1448" y="11231"/>
                    <a:pt x="1734" y="11231"/>
                  </a:cubicBezTo>
                  <a:cubicBezTo>
                    <a:pt x="2020" y="11231"/>
                    <a:pt x="2306" y="11122"/>
                    <a:pt x="2524" y="10904"/>
                  </a:cubicBezTo>
                  <a:lnTo>
                    <a:pt x="11013" y="2415"/>
                  </a:lnTo>
                  <a:cubicBezTo>
                    <a:pt x="11449" y="1979"/>
                    <a:pt x="11449" y="1271"/>
                    <a:pt x="11013" y="835"/>
                  </a:cubicBezTo>
                  <a:lnTo>
                    <a:pt x="10506" y="328"/>
                  </a:lnTo>
                  <a:cubicBezTo>
                    <a:pt x="10288" y="110"/>
                    <a:pt x="10002" y="1"/>
                    <a:pt x="9717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0"/>
            <p:cNvSpPr/>
            <p:nvPr/>
          </p:nvSpPr>
          <p:spPr>
            <a:xfrm>
              <a:off x="3654850" y="1248700"/>
              <a:ext cx="356075" cy="73425"/>
            </a:xfrm>
            <a:custGeom>
              <a:rect b="b" l="l" r="r" t="t"/>
              <a:pathLst>
                <a:path extrusionOk="0" h="2937" w="14243">
                  <a:moveTo>
                    <a:pt x="1088" y="1"/>
                  </a:moveTo>
                  <a:cubicBezTo>
                    <a:pt x="484" y="1"/>
                    <a:pt x="0" y="503"/>
                    <a:pt x="0" y="1109"/>
                  </a:cubicBezTo>
                  <a:lnTo>
                    <a:pt x="0" y="1829"/>
                  </a:lnTo>
                  <a:cubicBezTo>
                    <a:pt x="0" y="2442"/>
                    <a:pt x="495" y="2937"/>
                    <a:pt x="1109" y="2937"/>
                  </a:cubicBezTo>
                  <a:lnTo>
                    <a:pt x="13123" y="2937"/>
                  </a:lnTo>
                  <a:cubicBezTo>
                    <a:pt x="13736" y="2937"/>
                    <a:pt x="14243" y="2442"/>
                    <a:pt x="14243" y="1829"/>
                  </a:cubicBezTo>
                  <a:lnTo>
                    <a:pt x="14243" y="1109"/>
                  </a:lnTo>
                  <a:cubicBezTo>
                    <a:pt x="14243" y="503"/>
                    <a:pt x="13748" y="1"/>
                    <a:pt x="13144" y="1"/>
                  </a:cubicBezTo>
                  <a:cubicBezTo>
                    <a:pt x="13137" y="1"/>
                    <a:pt x="13130" y="1"/>
                    <a:pt x="13123" y="1"/>
                  </a:cubicBezTo>
                  <a:lnTo>
                    <a:pt x="1109" y="1"/>
                  </a:lnTo>
                  <a:cubicBezTo>
                    <a:pt x="1102" y="1"/>
                    <a:pt x="1095" y="1"/>
                    <a:pt x="1088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0"/>
            <p:cNvSpPr/>
            <p:nvPr/>
          </p:nvSpPr>
          <p:spPr>
            <a:xfrm>
              <a:off x="3689625" y="1145025"/>
              <a:ext cx="286225" cy="280800"/>
            </a:xfrm>
            <a:custGeom>
              <a:rect b="b" l="l" r="r" t="t"/>
              <a:pathLst>
                <a:path extrusionOk="0" h="11232" w="11449">
                  <a:moveTo>
                    <a:pt x="1734" y="1"/>
                  </a:moveTo>
                  <a:cubicBezTo>
                    <a:pt x="1448" y="1"/>
                    <a:pt x="1162" y="110"/>
                    <a:pt x="944" y="328"/>
                  </a:cubicBezTo>
                  <a:lnTo>
                    <a:pt x="437" y="835"/>
                  </a:lnTo>
                  <a:cubicBezTo>
                    <a:pt x="1" y="1271"/>
                    <a:pt x="1" y="1979"/>
                    <a:pt x="437" y="2415"/>
                  </a:cubicBezTo>
                  <a:lnTo>
                    <a:pt x="8938" y="10904"/>
                  </a:lnTo>
                  <a:cubicBezTo>
                    <a:pt x="9150" y="11122"/>
                    <a:pt x="9433" y="11231"/>
                    <a:pt x="9717" y="11231"/>
                  </a:cubicBezTo>
                  <a:cubicBezTo>
                    <a:pt x="10002" y="11231"/>
                    <a:pt x="10288" y="11122"/>
                    <a:pt x="10506" y="10904"/>
                  </a:cubicBezTo>
                  <a:lnTo>
                    <a:pt x="11013" y="10397"/>
                  </a:lnTo>
                  <a:cubicBezTo>
                    <a:pt x="11449" y="9961"/>
                    <a:pt x="11449" y="9253"/>
                    <a:pt x="11013" y="8817"/>
                  </a:cubicBezTo>
                  <a:lnTo>
                    <a:pt x="2524" y="328"/>
                  </a:lnTo>
                  <a:cubicBezTo>
                    <a:pt x="2306" y="110"/>
                    <a:pt x="2020" y="1"/>
                    <a:pt x="1734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0"/>
            <p:cNvSpPr/>
            <p:nvPr/>
          </p:nvSpPr>
          <p:spPr>
            <a:xfrm>
              <a:off x="3946350" y="1212750"/>
              <a:ext cx="33350" cy="25675"/>
            </a:xfrm>
            <a:custGeom>
              <a:rect b="b" l="l" r="r" t="t"/>
              <a:pathLst>
                <a:path extrusionOk="0" h="1027" w="1334">
                  <a:moveTo>
                    <a:pt x="1027" y="1"/>
                  </a:moveTo>
                  <a:lnTo>
                    <a:pt x="1" y="1026"/>
                  </a:lnTo>
                  <a:lnTo>
                    <a:pt x="1262" y="1026"/>
                  </a:lnTo>
                  <a:cubicBezTo>
                    <a:pt x="1333" y="791"/>
                    <a:pt x="1298" y="531"/>
                    <a:pt x="1192" y="319"/>
                  </a:cubicBezTo>
                  <a:lnTo>
                    <a:pt x="1027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0"/>
            <p:cNvSpPr/>
            <p:nvPr/>
          </p:nvSpPr>
          <p:spPr>
            <a:xfrm>
              <a:off x="3931925" y="1203325"/>
              <a:ext cx="40100" cy="35100"/>
            </a:xfrm>
            <a:custGeom>
              <a:rect b="b" l="l" r="r" t="t"/>
              <a:pathLst>
                <a:path extrusionOk="0" h="1404" w="1604">
                  <a:moveTo>
                    <a:pt x="1403" y="0"/>
                  </a:moveTo>
                  <a:cubicBezTo>
                    <a:pt x="1380" y="24"/>
                    <a:pt x="1344" y="48"/>
                    <a:pt x="1321" y="83"/>
                  </a:cubicBezTo>
                  <a:lnTo>
                    <a:pt x="0" y="1403"/>
                  </a:lnTo>
                  <a:lnTo>
                    <a:pt x="578" y="1403"/>
                  </a:lnTo>
                  <a:lnTo>
                    <a:pt x="1604" y="378"/>
                  </a:lnTo>
                  <a:lnTo>
                    <a:pt x="1474" y="130"/>
                  </a:lnTo>
                  <a:cubicBezTo>
                    <a:pt x="1450" y="83"/>
                    <a:pt x="1427" y="36"/>
                    <a:pt x="1403" y="0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0"/>
            <p:cNvSpPr/>
            <p:nvPr/>
          </p:nvSpPr>
          <p:spPr>
            <a:xfrm>
              <a:off x="3921600" y="1238400"/>
              <a:ext cx="56325" cy="10350"/>
            </a:xfrm>
            <a:custGeom>
              <a:rect b="b" l="l" r="r" t="t"/>
              <a:pathLst>
                <a:path extrusionOk="0" h="414" w="2253">
                  <a:moveTo>
                    <a:pt x="413" y="0"/>
                  </a:moveTo>
                  <a:lnTo>
                    <a:pt x="1" y="413"/>
                  </a:lnTo>
                  <a:lnTo>
                    <a:pt x="2028" y="413"/>
                  </a:lnTo>
                  <a:cubicBezTo>
                    <a:pt x="2135" y="295"/>
                    <a:pt x="2217" y="154"/>
                    <a:pt x="2252" y="0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0"/>
            <p:cNvSpPr/>
            <p:nvPr/>
          </p:nvSpPr>
          <p:spPr>
            <a:xfrm>
              <a:off x="3878850" y="1193000"/>
              <a:ext cx="88475" cy="55750"/>
            </a:xfrm>
            <a:custGeom>
              <a:rect b="b" l="l" r="r" t="t"/>
              <a:pathLst>
                <a:path extrusionOk="0" h="2230" w="3539">
                  <a:moveTo>
                    <a:pt x="2724" y="1"/>
                  </a:moveTo>
                  <a:cubicBezTo>
                    <a:pt x="2571" y="13"/>
                    <a:pt x="2418" y="48"/>
                    <a:pt x="2276" y="119"/>
                  </a:cubicBezTo>
                  <a:lnTo>
                    <a:pt x="366" y="1109"/>
                  </a:lnTo>
                  <a:lnTo>
                    <a:pt x="1" y="2229"/>
                  </a:lnTo>
                  <a:lnTo>
                    <a:pt x="1722" y="2229"/>
                  </a:lnTo>
                  <a:lnTo>
                    <a:pt x="2135" y="1816"/>
                  </a:lnTo>
                  <a:lnTo>
                    <a:pt x="3455" y="484"/>
                  </a:lnTo>
                  <a:cubicBezTo>
                    <a:pt x="3491" y="461"/>
                    <a:pt x="3514" y="437"/>
                    <a:pt x="3538" y="402"/>
                  </a:cubicBezTo>
                  <a:cubicBezTo>
                    <a:pt x="3349" y="154"/>
                    <a:pt x="3055" y="1"/>
                    <a:pt x="2736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0"/>
            <p:cNvSpPr/>
            <p:nvPr/>
          </p:nvSpPr>
          <p:spPr>
            <a:xfrm>
              <a:off x="3873550" y="1248725"/>
              <a:ext cx="98475" cy="29775"/>
            </a:xfrm>
            <a:custGeom>
              <a:rect b="b" l="l" r="r" t="t"/>
              <a:pathLst>
                <a:path extrusionOk="0" h="1191" w="3939">
                  <a:moveTo>
                    <a:pt x="213" y="0"/>
                  </a:moveTo>
                  <a:lnTo>
                    <a:pt x="1" y="625"/>
                  </a:lnTo>
                  <a:lnTo>
                    <a:pt x="1757" y="1191"/>
                  </a:lnTo>
                  <a:lnTo>
                    <a:pt x="3667" y="201"/>
                  </a:lnTo>
                  <a:cubicBezTo>
                    <a:pt x="3774" y="142"/>
                    <a:pt x="3868" y="83"/>
                    <a:pt x="3939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0"/>
            <p:cNvSpPr/>
            <p:nvPr/>
          </p:nvSpPr>
          <p:spPr>
            <a:xfrm>
              <a:off x="3686100" y="1332425"/>
              <a:ext cx="33325" cy="25675"/>
            </a:xfrm>
            <a:custGeom>
              <a:rect b="b" l="l" r="r" t="t"/>
              <a:pathLst>
                <a:path extrusionOk="0" h="1027" w="1333">
                  <a:moveTo>
                    <a:pt x="59" y="1"/>
                  </a:moveTo>
                  <a:cubicBezTo>
                    <a:pt x="0" y="236"/>
                    <a:pt x="24" y="496"/>
                    <a:pt x="130" y="708"/>
                  </a:cubicBezTo>
                  <a:lnTo>
                    <a:pt x="295" y="1026"/>
                  </a:lnTo>
                  <a:lnTo>
                    <a:pt x="1332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0"/>
            <p:cNvSpPr/>
            <p:nvPr/>
          </p:nvSpPr>
          <p:spPr>
            <a:xfrm>
              <a:off x="3693450" y="1332425"/>
              <a:ext cx="40425" cy="35100"/>
            </a:xfrm>
            <a:custGeom>
              <a:rect b="b" l="l" r="r" t="t"/>
              <a:pathLst>
                <a:path extrusionOk="0" h="1404" w="1617">
                  <a:moveTo>
                    <a:pt x="1027" y="1"/>
                  </a:moveTo>
                  <a:lnTo>
                    <a:pt x="1" y="1038"/>
                  </a:lnTo>
                  <a:lnTo>
                    <a:pt x="131" y="1274"/>
                  </a:lnTo>
                  <a:cubicBezTo>
                    <a:pt x="154" y="1321"/>
                    <a:pt x="178" y="1368"/>
                    <a:pt x="213" y="1404"/>
                  </a:cubicBezTo>
                  <a:cubicBezTo>
                    <a:pt x="237" y="1380"/>
                    <a:pt x="260" y="1356"/>
                    <a:pt x="284" y="1321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0"/>
            <p:cNvSpPr/>
            <p:nvPr/>
          </p:nvSpPr>
          <p:spPr>
            <a:xfrm>
              <a:off x="3687575" y="1322100"/>
              <a:ext cx="56300" cy="10350"/>
            </a:xfrm>
            <a:custGeom>
              <a:rect b="b" l="l" r="r" t="t"/>
              <a:pathLst>
                <a:path extrusionOk="0" h="414" w="2252">
                  <a:moveTo>
                    <a:pt x="236" y="1"/>
                  </a:moveTo>
                  <a:cubicBezTo>
                    <a:pt x="118" y="119"/>
                    <a:pt x="47" y="260"/>
                    <a:pt x="0" y="414"/>
                  </a:cubicBezTo>
                  <a:lnTo>
                    <a:pt x="1839" y="414"/>
                  </a:lnTo>
                  <a:lnTo>
                    <a:pt x="2252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0"/>
            <p:cNvSpPr/>
            <p:nvPr/>
          </p:nvSpPr>
          <p:spPr>
            <a:xfrm>
              <a:off x="3698475" y="1322100"/>
              <a:ext cx="88450" cy="55750"/>
            </a:xfrm>
            <a:custGeom>
              <a:rect b="b" l="l" r="r" t="t"/>
              <a:pathLst>
                <a:path extrusionOk="0" h="2230" w="3538">
                  <a:moveTo>
                    <a:pt x="1816" y="1"/>
                  </a:moveTo>
                  <a:lnTo>
                    <a:pt x="1403" y="414"/>
                  </a:lnTo>
                  <a:lnTo>
                    <a:pt x="83" y="1746"/>
                  </a:lnTo>
                  <a:cubicBezTo>
                    <a:pt x="59" y="1769"/>
                    <a:pt x="24" y="1793"/>
                    <a:pt x="0" y="1828"/>
                  </a:cubicBezTo>
                  <a:cubicBezTo>
                    <a:pt x="189" y="2076"/>
                    <a:pt x="484" y="2229"/>
                    <a:pt x="802" y="2229"/>
                  </a:cubicBezTo>
                  <a:cubicBezTo>
                    <a:pt x="955" y="2229"/>
                    <a:pt x="1109" y="2182"/>
                    <a:pt x="1238" y="2111"/>
                  </a:cubicBezTo>
                  <a:lnTo>
                    <a:pt x="3160" y="1133"/>
                  </a:lnTo>
                  <a:lnTo>
                    <a:pt x="3514" y="13"/>
                  </a:lnTo>
                  <a:lnTo>
                    <a:pt x="3537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0"/>
            <p:cNvSpPr/>
            <p:nvPr/>
          </p:nvSpPr>
          <p:spPr>
            <a:xfrm>
              <a:off x="3693450" y="1292350"/>
              <a:ext cx="98775" cy="29775"/>
            </a:xfrm>
            <a:custGeom>
              <a:rect b="b" l="l" r="r" t="t"/>
              <a:pathLst>
                <a:path extrusionOk="0" h="1191" w="3951">
                  <a:moveTo>
                    <a:pt x="2194" y="0"/>
                  </a:moveTo>
                  <a:lnTo>
                    <a:pt x="272" y="990"/>
                  </a:lnTo>
                  <a:cubicBezTo>
                    <a:pt x="166" y="1038"/>
                    <a:pt x="83" y="1108"/>
                    <a:pt x="1" y="1191"/>
                  </a:cubicBezTo>
                  <a:lnTo>
                    <a:pt x="3738" y="1191"/>
                  </a:lnTo>
                  <a:lnTo>
                    <a:pt x="3951" y="566"/>
                  </a:lnTo>
                  <a:lnTo>
                    <a:pt x="2194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0"/>
            <p:cNvSpPr/>
            <p:nvPr/>
          </p:nvSpPr>
          <p:spPr>
            <a:xfrm>
              <a:off x="3682850" y="1216000"/>
              <a:ext cx="36275" cy="22425"/>
            </a:xfrm>
            <a:custGeom>
              <a:rect b="b" l="l" r="r" t="t"/>
              <a:pathLst>
                <a:path extrusionOk="0" h="897" w="1451">
                  <a:moveTo>
                    <a:pt x="566" y="0"/>
                  </a:moveTo>
                  <a:cubicBezTo>
                    <a:pt x="342" y="118"/>
                    <a:pt x="189" y="319"/>
                    <a:pt x="106" y="555"/>
                  </a:cubicBezTo>
                  <a:lnTo>
                    <a:pt x="0" y="896"/>
                  </a:lnTo>
                  <a:lnTo>
                    <a:pt x="1451" y="896"/>
                  </a:lnTo>
                  <a:lnTo>
                    <a:pt x="566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0"/>
            <p:cNvSpPr/>
            <p:nvPr/>
          </p:nvSpPr>
          <p:spPr>
            <a:xfrm>
              <a:off x="3679900" y="1238400"/>
              <a:ext cx="49550" cy="10350"/>
            </a:xfrm>
            <a:custGeom>
              <a:rect b="b" l="l" r="r" t="t"/>
              <a:pathLst>
                <a:path extrusionOk="0" h="414" w="1982">
                  <a:moveTo>
                    <a:pt x="118" y="0"/>
                  </a:moveTo>
                  <a:lnTo>
                    <a:pt x="36" y="260"/>
                  </a:lnTo>
                  <a:cubicBezTo>
                    <a:pt x="24" y="307"/>
                    <a:pt x="12" y="366"/>
                    <a:pt x="0" y="413"/>
                  </a:cubicBezTo>
                  <a:lnTo>
                    <a:pt x="1981" y="413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0"/>
            <p:cNvSpPr/>
            <p:nvPr/>
          </p:nvSpPr>
          <p:spPr>
            <a:xfrm>
              <a:off x="3697000" y="1212750"/>
              <a:ext cx="46875" cy="36000"/>
            </a:xfrm>
            <a:custGeom>
              <a:rect b="b" l="l" r="r" t="t"/>
              <a:pathLst>
                <a:path extrusionOk="0" h="1440" w="1875">
                  <a:moveTo>
                    <a:pt x="448" y="1"/>
                  </a:moveTo>
                  <a:cubicBezTo>
                    <a:pt x="283" y="12"/>
                    <a:pt x="130" y="48"/>
                    <a:pt x="0" y="130"/>
                  </a:cubicBezTo>
                  <a:lnTo>
                    <a:pt x="885" y="1026"/>
                  </a:lnTo>
                  <a:lnTo>
                    <a:pt x="1297" y="1439"/>
                  </a:lnTo>
                  <a:lnTo>
                    <a:pt x="1875" y="1439"/>
                  </a:lnTo>
                  <a:lnTo>
                    <a:pt x="448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0"/>
            <p:cNvSpPr/>
            <p:nvPr/>
          </p:nvSpPr>
          <p:spPr>
            <a:xfrm>
              <a:off x="3678125" y="1248500"/>
              <a:ext cx="116175" cy="57725"/>
            </a:xfrm>
            <a:custGeom>
              <a:rect b="b" l="l" r="r" t="t"/>
              <a:pathLst>
                <a:path extrusionOk="0" h="2309" w="4647">
                  <a:moveTo>
                    <a:pt x="125" y="0"/>
                  </a:moveTo>
                  <a:cubicBezTo>
                    <a:pt x="107" y="0"/>
                    <a:pt x="89" y="3"/>
                    <a:pt x="71" y="9"/>
                  </a:cubicBezTo>
                  <a:cubicBezTo>
                    <a:pt x="1" y="481"/>
                    <a:pt x="284" y="941"/>
                    <a:pt x="744" y="1094"/>
                  </a:cubicBezTo>
                  <a:lnTo>
                    <a:pt x="2807" y="1754"/>
                  </a:lnTo>
                  <a:lnTo>
                    <a:pt x="4552" y="2308"/>
                  </a:lnTo>
                  <a:lnTo>
                    <a:pt x="4646" y="2013"/>
                  </a:lnTo>
                  <a:lnTo>
                    <a:pt x="2630" y="9"/>
                  </a:lnTo>
                  <a:lnTo>
                    <a:pt x="178" y="9"/>
                  </a:lnTo>
                  <a:cubicBezTo>
                    <a:pt x="160" y="3"/>
                    <a:pt x="142" y="0"/>
                    <a:pt x="125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0"/>
            <p:cNvSpPr/>
            <p:nvPr/>
          </p:nvSpPr>
          <p:spPr>
            <a:xfrm>
              <a:off x="3708200" y="1212750"/>
              <a:ext cx="89625" cy="86400"/>
            </a:xfrm>
            <a:custGeom>
              <a:rect b="b" l="l" r="r" t="t"/>
              <a:pathLst>
                <a:path extrusionOk="0" h="3456" w="3585">
                  <a:moveTo>
                    <a:pt x="0" y="1"/>
                  </a:moveTo>
                  <a:lnTo>
                    <a:pt x="1427" y="1439"/>
                  </a:lnTo>
                  <a:lnTo>
                    <a:pt x="3443" y="3455"/>
                  </a:lnTo>
                  <a:lnTo>
                    <a:pt x="3585" y="3019"/>
                  </a:lnTo>
                  <a:lnTo>
                    <a:pt x="2394" y="708"/>
                  </a:lnTo>
                  <a:lnTo>
                    <a:pt x="330" y="48"/>
                  </a:lnTo>
                  <a:cubicBezTo>
                    <a:pt x="236" y="24"/>
                    <a:pt x="130" y="1"/>
                    <a:pt x="36" y="1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0"/>
            <p:cNvSpPr/>
            <p:nvPr/>
          </p:nvSpPr>
          <p:spPr>
            <a:xfrm>
              <a:off x="3946350" y="1332425"/>
              <a:ext cx="36300" cy="22425"/>
            </a:xfrm>
            <a:custGeom>
              <a:rect b="b" l="l" r="r" t="t"/>
              <a:pathLst>
                <a:path extrusionOk="0" h="897" w="1452">
                  <a:moveTo>
                    <a:pt x="1" y="1"/>
                  </a:moveTo>
                  <a:lnTo>
                    <a:pt x="897" y="897"/>
                  </a:lnTo>
                  <a:cubicBezTo>
                    <a:pt x="1109" y="779"/>
                    <a:pt x="1274" y="578"/>
                    <a:pt x="1345" y="342"/>
                  </a:cubicBezTo>
                  <a:lnTo>
                    <a:pt x="145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0"/>
            <p:cNvSpPr/>
            <p:nvPr/>
          </p:nvSpPr>
          <p:spPr>
            <a:xfrm>
              <a:off x="3936050" y="1322100"/>
              <a:ext cx="49825" cy="10350"/>
            </a:xfrm>
            <a:custGeom>
              <a:rect b="b" l="l" r="r" t="t"/>
              <a:pathLst>
                <a:path extrusionOk="0" h="414" w="1993">
                  <a:moveTo>
                    <a:pt x="0" y="1"/>
                  </a:moveTo>
                  <a:lnTo>
                    <a:pt x="413" y="414"/>
                  </a:lnTo>
                  <a:lnTo>
                    <a:pt x="1863" y="414"/>
                  </a:lnTo>
                  <a:lnTo>
                    <a:pt x="1957" y="142"/>
                  </a:lnTo>
                  <a:cubicBezTo>
                    <a:pt x="1969" y="95"/>
                    <a:pt x="1981" y="48"/>
                    <a:pt x="1993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0"/>
            <p:cNvSpPr/>
            <p:nvPr/>
          </p:nvSpPr>
          <p:spPr>
            <a:xfrm>
              <a:off x="3921600" y="1322100"/>
              <a:ext cx="47175" cy="36000"/>
            </a:xfrm>
            <a:custGeom>
              <a:rect b="b" l="l" r="r" t="t"/>
              <a:pathLst>
                <a:path extrusionOk="0" h="1440" w="1887">
                  <a:moveTo>
                    <a:pt x="1" y="1"/>
                  </a:moveTo>
                  <a:lnTo>
                    <a:pt x="1439" y="1439"/>
                  </a:lnTo>
                  <a:cubicBezTo>
                    <a:pt x="1592" y="1428"/>
                    <a:pt x="1745" y="1380"/>
                    <a:pt x="1887" y="1310"/>
                  </a:cubicBezTo>
                  <a:lnTo>
                    <a:pt x="991" y="414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0"/>
            <p:cNvSpPr/>
            <p:nvPr/>
          </p:nvSpPr>
          <p:spPr>
            <a:xfrm>
              <a:off x="3871200" y="1264325"/>
              <a:ext cx="116450" cy="57800"/>
            </a:xfrm>
            <a:custGeom>
              <a:rect b="b" l="l" r="r" t="t"/>
              <a:pathLst>
                <a:path extrusionOk="0" h="2312" w="4658">
                  <a:moveTo>
                    <a:pt x="95" y="1"/>
                  </a:moveTo>
                  <a:lnTo>
                    <a:pt x="0" y="296"/>
                  </a:lnTo>
                  <a:lnTo>
                    <a:pt x="2017" y="2312"/>
                  </a:lnTo>
                  <a:lnTo>
                    <a:pt x="4587" y="2312"/>
                  </a:lnTo>
                  <a:cubicBezTo>
                    <a:pt x="4658" y="1840"/>
                    <a:pt x="4375" y="1369"/>
                    <a:pt x="3915" y="1227"/>
                  </a:cubicBezTo>
                  <a:lnTo>
                    <a:pt x="1851" y="567"/>
                  </a:lnTo>
                  <a:lnTo>
                    <a:pt x="95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0"/>
            <p:cNvSpPr/>
            <p:nvPr/>
          </p:nvSpPr>
          <p:spPr>
            <a:xfrm>
              <a:off x="3867950" y="1271700"/>
              <a:ext cx="89625" cy="86400"/>
            </a:xfrm>
            <a:custGeom>
              <a:rect b="b" l="l" r="r" t="t"/>
              <a:pathLst>
                <a:path extrusionOk="0" h="3456" w="3585">
                  <a:moveTo>
                    <a:pt x="130" y="1"/>
                  </a:moveTo>
                  <a:lnTo>
                    <a:pt x="1" y="437"/>
                  </a:lnTo>
                  <a:lnTo>
                    <a:pt x="1192" y="2748"/>
                  </a:lnTo>
                  <a:lnTo>
                    <a:pt x="3255" y="3408"/>
                  </a:lnTo>
                  <a:cubicBezTo>
                    <a:pt x="3349" y="3432"/>
                    <a:pt x="3443" y="3455"/>
                    <a:pt x="3550" y="3455"/>
                  </a:cubicBezTo>
                  <a:lnTo>
                    <a:pt x="3585" y="3455"/>
                  </a:lnTo>
                  <a:lnTo>
                    <a:pt x="2147" y="2017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3760375" y="1139350"/>
              <a:ext cx="25650" cy="32750"/>
            </a:xfrm>
            <a:custGeom>
              <a:rect b="b" l="l" r="r" t="t"/>
              <a:pathLst>
                <a:path extrusionOk="0" h="1310" w="1026">
                  <a:moveTo>
                    <a:pt x="755" y="1"/>
                  </a:moveTo>
                  <a:cubicBezTo>
                    <a:pt x="602" y="1"/>
                    <a:pt x="448" y="48"/>
                    <a:pt x="307" y="119"/>
                  </a:cubicBezTo>
                  <a:lnTo>
                    <a:pt x="0" y="272"/>
                  </a:lnTo>
                  <a:lnTo>
                    <a:pt x="1026" y="1310"/>
                  </a:lnTo>
                  <a:lnTo>
                    <a:pt x="1026" y="36"/>
                  </a:lnTo>
                  <a:cubicBezTo>
                    <a:pt x="943" y="24"/>
                    <a:pt x="849" y="1"/>
                    <a:pt x="767" y="1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3785725" y="1140250"/>
              <a:ext cx="10325" cy="41875"/>
            </a:xfrm>
            <a:custGeom>
              <a:rect b="b" l="l" r="r" t="t"/>
              <a:pathLst>
                <a:path extrusionOk="0" h="1675" w="413">
                  <a:moveTo>
                    <a:pt x="0" y="0"/>
                  </a:moveTo>
                  <a:lnTo>
                    <a:pt x="0" y="1262"/>
                  </a:lnTo>
                  <a:lnTo>
                    <a:pt x="413" y="1675"/>
                  </a:lnTo>
                  <a:lnTo>
                    <a:pt x="413" y="224"/>
                  </a:lnTo>
                  <a:cubicBezTo>
                    <a:pt x="295" y="118"/>
                    <a:pt x="153" y="36"/>
                    <a:pt x="0" y="0"/>
                  </a:cubicBez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3750650" y="1146150"/>
              <a:ext cx="45125" cy="50425"/>
            </a:xfrm>
            <a:custGeom>
              <a:rect b="b" l="l" r="r" t="t"/>
              <a:pathLst>
                <a:path extrusionOk="0" h="2017" w="1805">
                  <a:moveTo>
                    <a:pt x="366" y="0"/>
                  </a:moveTo>
                  <a:lnTo>
                    <a:pt x="370" y="4"/>
                  </a:lnTo>
                  <a:lnTo>
                    <a:pt x="377" y="0"/>
                  </a:lnTo>
                  <a:close/>
                  <a:moveTo>
                    <a:pt x="370" y="4"/>
                  </a:moveTo>
                  <a:lnTo>
                    <a:pt x="130" y="130"/>
                  </a:lnTo>
                  <a:cubicBezTo>
                    <a:pt x="83" y="153"/>
                    <a:pt x="36" y="177"/>
                    <a:pt x="0" y="212"/>
                  </a:cubicBezTo>
                  <a:cubicBezTo>
                    <a:pt x="24" y="236"/>
                    <a:pt x="59" y="259"/>
                    <a:pt x="83" y="283"/>
                  </a:cubicBezTo>
                  <a:lnTo>
                    <a:pt x="1804" y="2016"/>
                  </a:lnTo>
                  <a:lnTo>
                    <a:pt x="1804" y="1439"/>
                  </a:lnTo>
                  <a:lnTo>
                    <a:pt x="1403" y="1026"/>
                  </a:lnTo>
                  <a:lnTo>
                    <a:pt x="370" y="4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3795750" y="1146150"/>
              <a:ext cx="30075" cy="74000"/>
            </a:xfrm>
            <a:custGeom>
              <a:rect b="b" l="l" r="r" t="t"/>
              <a:pathLst>
                <a:path extrusionOk="0" h="2960" w="1203">
                  <a:moveTo>
                    <a:pt x="0" y="0"/>
                  </a:moveTo>
                  <a:lnTo>
                    <a:pt x="0" y="2016"/>
                  </a:lnTo>
                  <a:lnTo>
                    <a:pt x="943" y="2959"/>
                  </a:lnTo>
                  <a:lnTo>
                    <a:pt x="1203" y="2181"/>
                  </a:lnTo>
                  <a:lnTo>
                    <a:pt x="212" y="271"/>
                  </a:lnTo>
                  <a:cubicBezTo>
                    <a:pt x="153" y="165"/>
                    <a:pt x="83" y="71"/>
                    <a:pt x="0" y="0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3737700" y="1151450"/>
              <a:ext cx="81950" cy="136775"/>
            </a:xfrm>
            <a:custGeom>
              <a:rect b="b" l="l" r="r" t="t"/>
              <a:pathLst>
                <a:path extrusionOk="0" h="5471" w="3278">
                  <a:moveTo>
                    <a:pt x="506" y="0"/>
                  </a:moveTo>
                  <a:cubicBezTo>
                    <a:pt x="508" y="2"/>
                    <a:pt x="510" y="3"/>
                    <a:pt x="512" y="4"/>
                  </a:cubicBezTo>
                  <a:lnTo>
                    <a:pt x="512" y="4"/>
                  </a:lnTo>
                  <a:cubicBezTo>
                    <a:pt x="514" y="3"/>
                    <a:pt x="516" y="2"/>
                    <a:pt x="518" y="0"/>
                  </a:cubicBezTo>
                  <a:close/>
                  <a:moveTo>
                    <a:pt x="512" y="4"/>
                  </a:moveTo>
                  <a:cubicBezTo>
                    <a:pt x="128" y="288"/>
                    <a:pt x="0" y="804"/>
                    <a:pt x="223" y="1238"/>
                  </a:cubicBezTo>
                  <a:lnTo>
                    <a:pt x="1214" y="3160"/>
                  </a:lnTo>
                  <a:lnTo>
                    <a:pt x="2405" y="5471"/>
                  </a:lnTo>
                  <a:lnTo>
                    <a:pt x="3277" y="2747"/>
                  </a:lnTo>
                  <a:lnTo>
                    <a:pt x="2322" y="1804"/>
                  </a:lnTo>
                  <a:lnTo>
                    <a:pt x="589" y="71"/>
                  </a:lnTo>
                  <a:cubicBezTo>
                    <a:pt x="567" y="49"/>
                    <a:pt x="544" y="27"/>
                    <a:pt x="512" y="4"/>
                  </a:cubicBez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3879750" y="1408475"/>
              <a:ext cx="25675" cy="23025"/>
            </a:xfrm>
            <a:custGeom>
              <a:rect b="b" l="l" r="r" t="t"/>
              <a:pathLst>
                <a:path extrusionOk="0" h="921" w="1027">
                  <a:moveTo>
                    <a:pt x="378" y="0"/>
                  </a:moveTo>
                  <a:lnTo>
                    <a:pt x="0" y="12"/>
                  </a:lnTo>
                  <a:lnTo>
                    <a:pt x="0" y="885"/>
                  </a:lnTo>
                  <a:cubicBezTo>
                    <a:pt x="95" y="908"/>
                    <a:pt x="177" y="920"/>
                    <a:pt x="271" y="920"/>
                  </a:cubicBezTo>
                  <a:cubicBezTo>
                    <a:pt x="425" y="920"/>
                    <a:pt x="566" y="873"/>
                    <a:pt x="708" y="814"/>
                  </a:cubicBezTo>
                  <a:lnTo>
                    <a:pt x="1026" y="649"/>
                  </a:lnTo>
                  <a:lnTo>
                    <a:pt x="378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3879750" y="1399050"/>
              <a:ext cx="9450" cy="9750"/>
            </a:xfrm>
            <a:custGeom>
              <a:rect b="b" l="l" r="r" t="t"/>
              <a:pathLst>
                <a:path extrusionOk="0" h="390" w="378">
                  <a:moveTo>
                    <a:pt x="0" y="0"/>
                  </a:moveTo>
                  <a:lnTo>
                    <a:pt x="0" y="389"/>
                  </a:lnTo>
                  <a:lnTo>
                    <a:pt x="378" y="37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0"/>
            <p:cNvSpPr/>
            <p:nvPr/>
          </p:nvSpPr>
          <p:spPr>
            <a:xfrm>
              <a:off x="3869425" y="1388725"/>
              <a:ext cx="10350" cy="41875"/>
            </a:xfrm>
            <a:custGeom>
              <a:rect b="b" l="l" r="r" t="t"/>
              <a:pathLst>
                <a:path extrusionOk="0" h="1675" w="414">
                  <a:moveTo>
                    <a:pt x="1" y="0"/>
                  </a:moveTo>
                  <a:lnTo>
                    <a:pt x="1" y="1451"/>
                  </a:lnTo>
                  <a:cubicBezTo>
                    <a:pt x="119" y="1557"/>
                    <a:pt x="260" y="1628"/>
                    <a:pt x="413" y="1675"/>
                  </a:cubicBezTo>
                  <a:lnTo>
                    <a:pt x="413" y="41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0"/>
            <p:cNvSpPr/>
            <p:nvPr/>
          </p:nvSpPr>
          <p:spPr>
            <a:xfrm>
              <a:off x="3869425" y="1374275"/>
              <a:ext cx="45425" cy="50425"/>
            </a:xfrm>
            <a:custGeom>
              <a:rect b="b" l="l" r="r" t="t"/>
              <a:pathLst>
                <a:path extrusionOk="0" h="2017" w="1817">
                  <a:moveTo>
                    <a:pt x="1" y="1"/>
                  </a:moveTo>
                  <a:lnTo>
                    <a:pt x="1" y="578"/>
                  </a:lnTo>
                  <a:lnTo>
                    <a:pt x="413" y="991"/>
                  </a:lnTo>
                  <a:lnTo>
                    <a:pt x="791" y="1368"/>
                  </a:lnTo>
                  <a:lnTo>
                    <a:pt x="1439" y="2017"/>
                  </a:lnTo>
                  <a:lnTo>
                    <a:pt x="1687" y="1887"/>
                  </a:lnTo>
                  <a:cubicBezTo>
                    <a:pt x="1734" y="1864"/>
                    <a:pt x="1781" y="1840"/>
                    <a:pt x="1816" y="1805"/>
                  </a:cubicBezTo>
                  <a:cubicBezTo>
                    <a:pt x="1793" y="1781"/>
                    <a:pt x="1757" y="1758"/>
                    <a:pt x="1734" y="173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3839650" y="1350700"/>
              <a:ext cx="30100" cy="74000"/>
            </a:xfrm>
            <a:custGeom>
              <a:rect b="b" l="l" r="r" t="t"/>
              <a:pathLst>
                <a:path extrusionOk="0" h="2960" w="1204">
                  <a:moveTo>
                    <a:pt x="260" y="1"/>
                  </a:moveTo>
                  <a:lnTo>
                    <a:pt x="1" y="779"/>
                  </a:lnTo>
                  <a:lnTo>
                    <a:pt x="991" y="2689"/>
                  </a:lnTo>
                  <a:cubicBezTo>
                    <a:pt x="1050" y="2795"/>
                    <a:pt x="1121" y="2877"/>
                    <a:pt x="1203" y="2960"/>
                  </a:cubicBezTo>
                  <a:lnTo>
                    <a:pt x="1203" y="944"/>
                  </a:lnTo>
                  <a:lnTo>
                    <a:pt x="260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3846150" y="1282600"/>
              <a:ext cx="81675" cy="136800"/>
            </a:xfrm>
            <a:custGeom>
              <a:rect b="b" l="l" r="r" t="t"/>
              <a:pathLst>
                <a:path extrusionOk="0" h="5472" w="3267">
                  <a:moveTo>
                    <a:pt x="873" y="1"/>
                  </a:moveTo>
                  <a:lnTo>
                    <a:pt x="0" y="2725"/>
                  </a:lnTo>
                  <a:lnTo>
                    <a:pt x="943" y="3668"/>
                  </a:lnTo>
                  <a:lnTo>
                    <a:pt x="2677" y="5401"/>
                  </a:lnTo>
                  <a:cubicBezTo>
                    <a:pt x="2700" y="5425"/>
                    <a:pt x="2724" y="5448"/>
                    <a:pt x="2747" y="5472"/>
                  </a:cubicBezTo>
                  <a:cubicBezTo>
                    <a:pt x="3148" y="5189"/>
                    <a:pt x="3266" y="4658"/>
                    <a:pt x="3042" y="4234"/>
                  </a:cubicBezTo>
                  <a:lnTo>
                    <a:pt x="2064" y="2312"/>
                  </a:lnTo>
                  <a:lnTo>
                    <a:pt x="873" y="1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3763325" y="1135525"/>
              <a:ext cx="138850" cy="299800"/>
            </a:xfrm>
            <a:custGeom>
              <a:rect b="b" l="l" r="r" t="t"/>
              <a:pathLst>
                <a:path extrusionOk="0" h="11992" w="5554">
                  <a:moveTo>
                    <a:pt x="4657" y="1"/>
                  </a:moveTo>
                  <a:lnTo>
                    <a:pt x="4657" y="1451"/>
                  </a:lnTo>
                  <a:lnTo>
                    <a:pt x="5553" y="555"/>
                  </a:lnTo>
                  <a:cubicBezTo>
                    <a:pt x="5435" y="343"/>
                    <a:pt x="5235" y="177"/>
                    <a:pt x="4999" y="107"/>
                  </a:cubicBezTo>
                  <a:lnTo>
                    <a:pt x="4657" y="1"/>
                  </a:lnTo>
                  <a:close/>
                  <a:moveTo>
                    <a:pt x="495" y="10942"/>
                  </a:moveTo>
                  <a:lnTo>
                    <a:pt x="0" y="11437"/>
                  </a:lnTo>
                  <a:cubicBezTo>
                    <a:pt x="130" y="11649"/>
                    <a:pt x="318" y="11803"/>
                    <a:pt x="554" y="11885"/>
                  </a:cubicBezTo>
                  <a:lnTo>
                    <a:pt x="896" y="11991"/>
                  </a:lnTo>
                  <a:lnTo>
                    <a:pt x="896" y="10942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3775700" y="1399050"/>
              <a:ext cx="10050" cy="10050"/>
            </a:xfrm>
            <a:custGeom>
              <a:rect b="b" l="l" r="r" t="t"/>
              <a:pathLst>
                <a:path extrusionOk="0" h="402" w="402">
                  <a:moveTo>
                    <a:pt x="401" y="0"/>
                  </a:moveTo>
                  <a:lnTo>
                    <a:pt x="0" y="401"/>
                  </a:lnTo>
                  <a:lnTo>
                    <a:pt x="401" y="401"/>
                  </a:lnTo>
                  <a:lnTo>
                    <a:pt x="401" y="0"/>
                  </a:lnTo>
                  <a:close/>
                </a:path>
              </a:pathLst>
            </a:custGeom>
            <a:solidFill>
              <a:srgbClr val="91B9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3785725" y="1132575"/>
              <a:ext cx="94050" cy="305700"/>
            </a:xfrm>
            <a:custGeom>
              <a:rect b="b" l="l" r="r" t="t"/>
              <a:pathLst>
                <a:path extrusionOk="0" h="12228" w="3762">
                  <a:moveTo>
                    <a:pt x="3349" y="1"/>
                  </a:moveTo>
                  <a:cubicBezTo>
                    <a:pt x="3352" y="1"/>
                    <a:pt x="3356" y="1"/>
                    <a:pt x="3360" y="1"/>
                  </a:cubicBezTo>
                  <a:lnTo>
                    <a:pt x="3360" y="1"/>
                  </a:lnTo>
                  <a:cubicBezTo>
                    <a:pt x="3360" y="1"/>
                    <a:pt x="3360" y="1"/>
                    <a:pt x="3360" y="1"/>
                  </a:cubicBezTo>
                  <a:close/>
                  <a:moveTo>
                    <a:pt x="3360" y="1"/>
                  </a:moveTo>
                  <a:cubicBezTo>
                    <a:pt x="3360" y="36"/>
                    <a:pt x="3360" y="72"/>
                    <a:pt x="3360" y="107"/>
                  </a:cubicBezTo>
                  <a:lnTo>
                    <a:pt x="3360" y="1982"/>
                  </a:lnTo>
                  <a:lnTo>
                    <a:pt x="3761" y="1569"/>
                  </a:lnTo>
                  <a:lnTo>
                    <a:pt x="3761" y="119"/>
                  </a:lnTo>
                  <a:lnTo>
                    <a:pt x="3502" y="36"/>
                  </a:lnTo>
                  <a:cubicBezTo>
                    <a:pt x="3459" y="14"/>
                    <a:pt x="3405" y="3"/>
                    <a:pt x="3360" y="1"/>
                  </a:cubicBezTo>
                  <a:close/>
                  <a:moveTo>
                    <a:pt x="401" y="10246"/>
                  </a:moveTo>
                  <a:lnTo>
                    <a:pt x="0" y="10659"/>
                  </a:lnTo>
                  <a:lnTo>
                    <a:pt x="0" y="12109"/>
                  </a:lnTo>
                  <a:lnTo>
                    <a:pt x="260" y="12192"/>
                  </a:lnTo>
                  <a:cubicBezTo>
                    <a:pt x="307" y="12215"/>
                    <a:pt x="354" y="12227"/>
                    <a:pt x="413" y="12227"/>
                  </a:cubicBezTo>
                  <a:cubicBezTo>
                    <a:pt x="401" y="12192"/>
                    <a:pt x="401" y="12157"/>
                    <a:pt x="413" y="12121"/>
                  </a:cubicBezTo>
                  <a:lnTo>
                    <a:pt x="413" y="10246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3760075" y="1149375"/>
              <a:ext cx="145350" cy="272100"/>
            </a:xfrm>
            <a:custGeom>
              <a:rect b="b" l="l" r="r" t="t"/>
              <a:pathLst>
                <a:path extrusionOk="0" h="10884" w="5814">
                  <a:moveTo>
                    <a:pt x="5683" y="1"/>
                  </a:moveTo>
                  <a:lnTo>
                    <a:pt x="5683" y="13"/>
                  </a:lnTo>
                  <a:lnTo>
                    <a:pt x="4787" y="909"/>
                  </a:lnTo>
                  <a:lnTo>
                    <a:pt x="4375" y="1310"/>
                  </a:lnTo>
                  <a:lnTo>
                    <a:pt x="4375" y="1887"/>
                  </a:lnTo>
                  <a:lnTo>
                    <a:pt x="5813" y="461"/>
                  </a:lnTo>
                  <a:cubicBezTo>
                    <a:pt x="5801" y="296"/>
                    <a:pt x="5754" y="142"/>
                    <a:pt x="5683" y="1"/>
                  </a:cubicBezTo>
                  <a:close/>
                  <a:moveTo>
                    <a:pt x="1427" y="8997"/>
                  </a:moveTo>
                  <a:lnTo>
                    <a:pt x="0" y="10423"/>
                  </a:lnTo>
                  <a:cubicBezTo>
                    <a:pt x="0" y="10588"/>
                    <a:pt x="48" y="10742"/>
                    <a:pt x="130" y="10883"/>
                  </a:cubicBezTo>
                  <a:lnTo>
                    <a:pt x="625" y="10388"/>
                  </a:lnTo>
                  <a:lnTo>
                    <a:pt x="1026" y="9987"/>
                  </a:lnTo>
                  <a:lnTo>
                    <a:pt x="1427" y="9574"/>
                  </a:lnTo>
                  <a:lnTo>
                    <a:pt x="1427" y="8997"/>
                  </a:lnTo>
                  <a:close/>
                </a:path>
              </a:pathLst>
            </a:custGeom>
            <a:solidFill>
              <a:srgbClr val="FFCED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3795750" y="1132000"/>
              <a:ext cx="74000" cy="306575"/>
            </a:xfrm>
            <a:custGeom>
              <a:rect b="b" l="l" r="r" t="t"/>
              <a:pathLst>
                <a:path extrusionOk="0" h="12263" w="2960">
                  <a:moveTo>
                    <a:pt x="2806" y="0"/>
                  </a:moveTo>
                  <a:cubicBezTo>
                    <a:pt x="2382" y="0"/>
                    <a:pt x="1993" y="283"/>
                    <a:pt x="1863" y="684"/>
                  </a:cubicBezTo>
                  <a:lnTo>
                    <a:pt x="1203" y="2747"/>
                  </a:lnTo>
                  <a:lnTo>
                    <a:pt x="955" y="3525"/>
                  </a:lnTo>
                  <a:lnTo>
                    <a:pt x="1486" y="4056"/>
                  </a:lnTo>
                  <a:lnTo>
                    <a:pt x="2959" y="2582"/>
                  </a:lnTo>
                  <a:lnTo>
                    <a:pt x="2959" y="130"/>
                  </a:lnTo>
                  <a:cubicBezTo>
                    <a:pt x="2959" y="94"/>
                    <a:pt x="2959" y="59"/>
                    <a:pt x="2959" y="24"/>
                  </a:cubicBezTo>
                  <a:cubicBezTo>
                    <a:pt x="2912" y="12"/>
                    <a:pt x="2865" y="12"/>
                    <a:pt x="2818" y="12"/>
                  </a:cubicBezTo>
                  <a:lnTo>
                    <a:pt x="2806" y="0"/>
                  </a:lnTo>
                  <a:close/>
                  <a:moveTo>
                    <a:pt x="1474" y="8218"/>
                  </a:moveTo>
                  <a:lnTo>
                    <a:pt x="0" y="9692"/>
                  </a:lnTo>
                  <a:lnTo>
                    <a:pt x="0" y="12144"/>
                  </a:lnTo>
                  <a:cubicBezTo>
                    <a:pt x="0" y="12180"/>
                    <a:pt x="0" y="12215"/>
                    <a:pt x="0" y="12250"/>
                  </a:cubicBezTo>
                  <a:cubicBezTo>
                    <a:pt x="47" y="12262"/>
                    <a:pt x="106" y="12262"/>
                    <a:pt x="153" y="12262"/>
                  </a:cubicBezTo>
                  <a:cubicBezTo>
                    <a:pt x="578" y="12262"/>
                    <a:pt x="955" y="11991"/>
                    <a:pt x="1085" y="11578"/>
                  </a:cubicBezTo>
                  <a:lnTo>
                    <a:pt x="1745" y="9515"/>
                  </a:lnTo>
                  <a:lnTo>
                    <a:pt x="1993" y="8749"/>
                  </a:lnTo>
                  <a:lnTo>
                    <a:pt x="1474" y="8218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0"/>
            <p:cNvSpPr/>
            <p:nvPr/>
          </p:nvSpPr>
          <p:spPr>
            <a:xfrm>
              <a:off x="3760075" y="1160875"/>
              <a:ext cx="145350" cy="249400"/>
            </a:xfrm>
            <a:custGeom>
              <a:rect b="b" l="l" r="r" t="t"/>
              <a:pathLst>
                <a:path extrusionOk="0" h="9976" w="5814">
                  <a:moveTo>
                    <a:pt x="5813" y="1"/>
                  </a:moveTo>
                  <a:lnTo>
                    <a:pt x="4386" y="1427"/>
                  </a:lnTo>
                  <a:lnTo>
                    <a:pt x="2913" y="2901"/>
                  </a:lnTo>
                  <a:lnTo>
                    <a:pt x="3514" y="3514"/>
                  </a:lnTo>
                  <a:lnTo>
                    <a:pt x="4752" y="3514"/>
                  </a:lnTo>
                  <a:lnTo>
                    <a:pt x="5106" y="2394"/>
                  </a:lnTo>
                  <a:lnTo>
                    <a:pt x="5766" y="331"/>
                  </a:lnTo>
                  <a:cubicBezTo>
                    <a:pt x="5801" y="225"/>
                    <a:pt x="5813" y="107"/>
                    <a:pt x="5813" y="1"/>
                  </a:cubicBezTo>
                  <a:close/>
                  <a:moveTo>
                    <a:pt x="1073" y="6450"/>
                  </a:moveTo>
                  <a:lnTo>
                    <a:pt x="708" y="7570"/>
                  </a:lnTo>
                  <a:lnTo>
                    <a:pt x="48" y="9633"/>
                  </a:lnTo>
                  <a:cubicBezTo>
                    <a:pt x="12" y="9739"/>
                    <a:pt x="0" y="9857"/>
                    <a:pt x="0" y="9975"/>
                  </a:cubicBezTo>
                  <a:lnTo>
                    <a:pt x="1439" y="8549"/>
                  </a:lnTo>
                  <a:lnTo>
                    <a:pt x="2913" y="7075"/>
                  </a:lnTo>
                  <a:lnTo>
                    <a:pt x="2300" y="6462"/>
                  </a:lnTo>
                  <a:lnTo>
                    <a:pt x="2300" y="645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3786900" y="1248425"/>
              <a:ext cx="91975" cy="73700"/>
            </a:xfrm>
            <a:custGeom>
              <a:rect b="b" l="l" r="r" t="t"/>
              <a:pathLst>
                <a:path extrusionOk="0" h="2948" w="3679">
                  <a:moveTo>
                    <a:pt x="2441" y="0"/>
                  </a:moveTo>
                  <a:lnTo>
                    <a:pt x="3372" y="932"/>
                  </a:lnTo>
                  <a:lnTo>
                    <a:pt x="3467" y="637"/>
                  </a:lnTo>
                  <a:lnTo>
                    <a:pt x="3679" y="12"/>
                  </a:lnTo>
                  <a:lnTo>
                    <a:pt x="3679" y="0"/>
                  </a:lnTo>
                  <a:close/>
                  <a:moveTo>
                    <a:pt x="295" y="2016"/>
                  </a:moveTo>
                  <a:lnTo>
                    <a:pt x="295" y="2028"/>
                  </a:lnTo>
                  <a:lnTo>
                    <a:pt x="201" y="2323"/>
                  </a:lnTo>
                  <a:lnTo>
                    <a:pt x="0" y="2948"/>
                  </a:lnTo>
                  <a:lnTo>
                    <a:pt x="1227" y="2948"/>
                  </a:lnTo>
                  <a:lnTo>
                    <a:pt x="295" y="2016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3794275" y="1220125"/>
              <a:ext cx="76950" cy="130600"/>
            </a:xfrm>
            <a:custGeom>
              <a:rect b="b" l="l" r="r" t="t"/>
              <a:pathLst>
                <a:path extrusionOk="0" h="5224" w="3078">
                  <a:moveTo>
                    <a:pt x="1014" y="0"/>
                  </a:moveTo>
                  <a:lnTo>
                    <a:pt x="142" y="2724"/>
                  </a:lnTo>
                  <a:lnTo>
                    <a:pt x="0" y="3160"/>
                  </a:lnTo>
                  <a:lnTo>
                    <a:pt x="932" y="4080"/>
                  </a:lnTo>
                  <a:lnTo>
                    <a:pt x="1545" y="4693"/>
                  </a:lnTo>
                  <a:lnTo>
                    <a:pt x="2075" y="5224"/>
                  </a:lnTo>
                  <a:lnTo>
                    <a:pt x="2948" y="2500"/>
                  </a:lnTo>
                  <a:lnTo>
                    <a:pt x="3077" y="2064"/>
                  </a:lnTo>
                  <a:lnTo>
                    <a:pt x="2158" y="1144"/>
                  </a:lnTo>
                  <a:lnTo>
                    <a:pt x="1545" y="531"/>
                  </a:lnTo>
                  <a:lnTo>
                    <a:pt x="1014" y="0"/>
                  </a:lnTo>
                  <a:close/>
                </a:path>
              </a:pathLst>
            </a:custGeom>
            <a:solidFill>
              <a:srgbClr val="FFA9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3741325" y="1201875"/>
              <a:ext cx="182825" cy="166875"/>
            </a:xfrm>
            <a:custGeom>
              <a:rect b="b" l="l" r="r" t="t"/>
              <a:pathLst>
                <a:path extrusionOk="0" h="6675" w="7313">
                  <a:moveTo>
                    <a:pt x="4479" y="1"/>
                  </a:moveTo>
                  <a:cubicBezTo>
                    <a:pt x="4203" y="1"/>
                    <a:pt x="3930" y="152"/>
                    <a:pt x="3816" y="506"/>
                  </a:cubicBezTo>
                  <a:cubicBezTo>
                    <a:pt x="3759" y="697"/>
                    <a:pt x="3589" y="798"/>
                    <a:pt x="3417" y="798"/>
                  </a:cubicBezTo>
                  <a:cubicBezTo>
                    <a:pt x="3269" y="798"/>
                    <a:pt x="3119" y="723"/>
                    <a:pt x="3038" y="565"/>
                  </a:cubicBezTo>
                  <a:cubicBezTo>
                    <a:pt x="2898" y="277"/>
                    <a:pt x="2661" y="158"/>
                    <a:pt x="2423" y="158"/>
                  </a:cubicBezTo>
                  <a:cubicBezTo>
                    <a:pt x="1942" y="158"/>
                    <a:pt x="1456" y="649"/>
                    <a:pt x="1764" y="1226"/>
                  </a:cubicBezTo>
                  <a:cubicBezTo>
                    <a:pt x="1910" y="1516"/>
                    <a:pt x="1690" y="1834"/>
                    <a:pt x="1394" y="1834"/>
                  </a:cubicBezTo>
                  <a:cubicBezTo>
                    <a:pt x="1354" y="1834"/>
                    <a:pt x="1312" y="1828"/>
                    <a:pt x="1269" y="1815"/>
                  </a:cubicBezTo>
                  <a:cubicBezTo>
                    <a:pt x="1181" y="1787"/>
                    <a:pt x="1097" y="1774"/>
                    <a:pt x="1018" y="1774"/>
                  </a:cubicBezTo>
                  <a:cubicBezTo>
                    <a:pt x="278" y="1774"/>
                    <a:pt x="1" y="2915"/>
                    <a:pt x="821" y="3171"/>
                  </a:cubicBezTo>
                  <a:cubicBezTo>
                    <a:pt x="1187" y="3289"/>
                    <a:pt x="1222" y="3784"/>
                    <a:pt x="892" y="3949"/>
                  </a:cubicBezTo>
                  <a:cubicBezTo>
                    <a:pt x="538" y="4138"/>
                    <a:pt x="397" y="4562"/>
                    <a:pt x="574" y="4916"/>
                  </a:cubicBezTo>
                  <a:cubicBezTo>
                    <a:pt x="705" y="5163"/>
                    <a:pt x="952" y="5306"/>
                    <a:pt x="1209" y="5306"/>
                  </a:cubicBezTo>
                  <a:cubicBezTo>
                    <a:pt x="1320" y="5306"/>
                    <a:pt x="1434" y="5280"/>
                    <a:pt x="1540" y="5223"/>
                  </a:cubicBezTo>
                  <a:cubicBezTo>
                    <a:pt x="1602" y="5192"/>
                    <a:pt x="1665" y="5178"/>
                    <a:pt x="1727" y="5178"/>
                  </a:cubicBezTo>
                  <a:cubicBezTo>
                    <a:pt x="1994" y="5178"/>
                    <a:pt x="2226" y="5442"/>
                    <a:pt x="2130" y="5730"/>
                  </a:cubicBezTo>
                  <a:cubicBezTo>
                    <a:pt x="1948" y="6289"/>
                    <a:pt x="2399" y="6674"/>
                    <a:pt x="2840" y="6674"/>
                  </a:cubicBezTo>
                  <a:cubicBezTo>
                    <a:pt x="3114" y="6674"/>
                    <a:pt x="3385" y="6526"/>
                    <a:pt x="3498" y="6178"/>
                  </a:cubicBezTo>
                  <a:lnTo>
                    <a:pt x="3498" y="6166"/>
                  </a:lnTo>
                  <a:cubicBezTo>
                    <a:pt x="3562" y="5974"/>
                    <a:pt x="3733" y="5872"/>
                    <a:pt x="3903" y="5872"/>
                  </a:cubicBezTo>
                  <a:cubicBezTo>
                    <a:pt x="4047" y="5872"/>
                    <a:pt x="4188" y="5944"/>
                    <a:pt x="4264" y="6095"/>
                  </a:cubicBezTo>
                  <a:cubicBezTo>
                    <a:pt x="4396" y="6351"/>
                    <a:pt x="4649" y="6497"/>
                    <a:pt x="4911" y="6497"/>
                  </a:cubicBezTo>
                  <a:cubicBezTo>
                    <a:pt x="5023" y="6497"/>
                    <a:pt x="5136" y="6470"/>
                    <a:pt x="5243" y="6413"/>
                  </a:cubicBezTo>
                  <a:cubicBezTo>
                    <a:pt x="5584" y="6225"/>
                    <a:pt x="5726" y="5800"/>
                    <a:pt x="5537" y="5447"/>
                  </a:cubicBezTo>
                  <a:cubicBezTo>
                    <a:pt x="5392" y="5156"/>
                    <a:pt x="5621" y="4838"/>
                    <a:pt x="5919" y="4838"/>
                  </a:cubicBezTo>
                  <a:cubicBezTo>
                    <a:pt x="5960" y="4838"/>
                    <a:pt x="6002" y="4844"/>
                    <a:pt x="6044" y="4857"/>
                  </a:cubicBezTo>
                  <a:cubicBezTo>
                    <a:pt x="6132" y="4886"/>
                    <a:pt x="6216" y="4899"/>
                    <a:pt x="6295" y="4899"/>
                  </a:cubicBezTo>
                  <a:cubicBezTo>
                    <a:pt x="7026" y="4899"/>
                    <a:pt x="7312" y="3767"/>
                    <a:pt x="6492" y="3501"/>
                  </a:cubicBezTo>
                  <a:cubicBezTo>
                    <a:pt x="6139" y="3383"/>
                    <a:pt x="6091" y="2888"/>
                    <a:pt x="6433" y="2723"/>
                  </a:cubicBezTo>
                  <a:cubicBezTo>
                    <a:pt x="7168" y="2351"/>
                    <a:pt x="6795" y="1352"/>
                    <a:pt x="6135" y="1352"/>
                  </a:cubicBezTo>
                  <a:cubicBezTo>
                    <a:pt x="6022" y="1352"/>
                    <a:pt x="5900" y="1382"/>
                    <a:pt x="5773" y="1450"/>
                  </a:cubicBezTo>
                  <a:cubicBezTo>
                    <a:pt x="5711" y="1481"/>
                    <a:pt x="5648" y="1494"/>
                    <a:pt x="5588" y="1494"/>
                  </a:cubicBezTo>
                  <a:cubicBezTo>
                    <a:pt x="5323" y="1494"/>
                    <a:pt x="5097" y="1230"/>
                    <a:pt x="5184" y="943"/>
                  </a:cubicBezTo>
                  <a:cubicBezTo>
                    <a:pt x="5365" y="385"/>
                    <a:pt x="4918" y="1"/>
                    <a:pt x="447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3771875" y="1239875"/>
              <a:ext cx="106425" cy="91200"/>
            </a:xfrm>
            <a:custGeom>
              <a:rect b="b" l="l" r="r" t="t"/>
              <a:pathLst>
                <a:path extrusionOk="0" h="3648" w="4257">
                  <a:moveTo>
                    <a:pt x="2429" y="0"/>
                  </a:moveTo>
                  <a:cubicBezTo>
                    <a:pt x="814" y="12"/>
                    <a:pt x="0" y="1969"/>
                    <a:pt x="1155" y="3113"/>
                  </a:cubicBezTo>
                  <a:cubicBezTo>
                    <a:pt x="1525" y="3482"/>
                    <a:pt x="1979" y="3648"/>
                    <a:pt x="2425" y="3648"/>
                  </a:cubicBezTo>
                  <a:cubicBezTo>
                    <a:pt x="3359" y="3648"/>
                    <a:pt x="4256" y="2921"/>
                    <a:pt x="4256" y="1828"/>
                  </a:cubicBezTo>
                  <a:cubicBezTo>
                    <a:pt x="4256" y="814"/>
                    <a:pt x="3443" y="0"/>
                    <a:pt x="2429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4136775" y="1233975"/>
              <a:ext cx="158025" cy="103200"/>
            </a:xfrm>
            <a:custGeom>
              <a:rect b="b" l="l" r="r" t="t"/>
              <a:pathLst>
                <a:path extrusionOk="0" h="4128" w="6321">
                  <a:moveTo>
                    <a:pt x="2064" y="1"/>
                  </a:moveTo>
                  <a:cubicBezTo>
                    <a:pt x="932" y="1"/>
                    <a:pt x="0" y="920"/>
                    <a:pt x="0" y="2064"/>
                  </a:cubicBezTo>
                  <a:cubicBezTo>
                    <a:pt x="0" y="3196"/>
                    <a:pt x="932" y="4127"/>
                    <a:pt x="2064" y="4127"/>
                  </a:cubicBezTo>
                  <a:cubicBezTo>
                    <a:pt x="3054" y="4127"/>
                    <a:pt x="5589" y="2571"/>
                    <a:pt x="6249" y="2158"/>
                  </a:cubicBezTo>
                  <a:cubicBezTo>
                    <a:pt x="6320" y="2111"/>
                    <a:pt x="6320" y="2005"/>
                    <a:pt x="6249" y="1958"/>
                  </a:cubicBezTo>
                  <a:cubicBezTo>
                    <a:pt x="5589" y="1545"/>
                    <a:pt x="3054" y="1"/>
                    <a:pt x="206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3377175" y="1233675"/>
              <a:ext cx="158025" cy="103200"/>
            </a:xfrm>
            <a:custGeom>
              <a:rect b="b" l="l" r="r" t="t"/>
              <a:pathLst>
                <a:path extrusionOk="0" h="4128" w="6321">
                  <a:moveTo>
                    <a:pt x="4257" y="1"/>
                  </a:moveTo>
                  <a:cubicBezTo>
                    <a:pt x="3267" y="1"/>
                    <a:pt x="744" y="1557"/>
                    <a:pt x="83" y="1970"/>
                  </a:cubicBezTo>
                  <a:cubicBezTo>
                    <a:pt x="1" y="2017"/>
                    <a:pt x="1" y="2123"/>
                    <a:pt x="83" y="2170"/>
                  </a:cubicBezTo>
                  <a:cubicBezTo>
                    <a:pt x="744" y="2583"/>
                    <a:pt x="3267" y="4127"/>
                    <a:pt x="4257" y="4127"/>
                  </a:cubicBezTo>
                  <a:cubicBezTo>
                    <a:pt x="5401" y="4127"/>
                    <a:pt x="6320" y="3208"/>
                    <a:pt x="6320" y="2064"/>
                  </a:cubicBezTo>
                  <a:cubicBezTo>
                    <a:pt x="6320" y="932"/>
                    <a:pt x="5401" y="1"/>
                    <a:pt x="425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4007975" y="1018975"/>
              <a:ext cx="98425" cy="94550"/>
            </a:xfrm>
            <a:custGeom>
              <a:rect b="b" l="l" r="r" t="t"/>
              <a:pathLst>
                <a:path extrusionOk="0" h="3782" w="3937">
                  <a:moveTo>
                    <a:pt x="3847" y="0"/>
                  </a:moveTo>
                  <a:cubicBezTo>
                    <a:pt x="3838" y="0"/>
                    <a:pt x="3829" y="2"/>
                    <a:pt x="3820" y="5"/>
                  </a:cubicBezTo>
                  <a:cubicBezTo>
                    <a:pt x="3254" y="135"/>
                    <a:pt x="1108" y="642"/>
                    <a:pt x="590" y="1161"/>
                  </a:cubicBezTo>
                  <a:cubicBezTo>
                    <a:pt x="0" y="1762"/>
                    <a:pt x="0" y="2729"/>
                    <a:pt x="590" y="3330"/>
                  </a:cubicBezTo>
                  <a:cubicBezTo>
                    <a:pt x="890" y="3631"/>
                    <a:pt x="1282" y="3781"/>
                    <a:pt x="1674" y="3781"/>
                  </a:cubicBezTo>
                  <a:cubicBezTo>
                    <a:pt x="2066" y="3781"/>
                    <a:pt x="2458" y="3631"/>
                    <a:pt x="2759" y="3330"/>
                  </a:cubicBezTo>
                  <a:cubicBezTo>
                    <a:pt x="3278" y="2812"/>
                    <a:pt x="3797" y="666"/>
                    <a:pt x="3926" y="112"/>
                  </a:cubicBezTo>
                  <a:cubicBezTo>
                    <a:pt x="3936" y="52"/>
                    <a:pt x="3895" y="0"/>
                    <a:pt x="3847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3565550" y="1464075"/>
              <a:ext cx="99350" cy="95075"/>
            </a:xfrm>
            <a:custGeom>
              <a:rect b="b" l="l" r="r" t="t"/>
              <a:pathLst>
                <a:path extrusionOk="0" h="3803" w="3974">
                  <a:moveTo>
                    <a:pt x="2288" y="0"/>
                  </a:moveTo>
                  <a:cubicBezTo>
                    <a:pt x="1886" y="0"/>
                    <a:pt x="1484" y="160"/>
                    <a:pt x="1179" y="476"/>
                  </a:cubicBezTo>
                  <a:cubicBezTo>
                    <a:pt x="660" y="995"/>
                    <a:pt x="153" y="3129"/>
                    <a:pt x="12" y="3695"/>
                  </a:cubicBezTo>
                  <a:cubicBezTo>
                    <a:pt x="1" y="3749"/>
                    <a:pt x="49" y="3803"/>
                    <a:pt x="102" y="3803"/>
                  </a:cubicBezTo>
                  <a:cubicBezTo>
                    <a:pt x="107" y="3803"/>
                    <a:pt x="113" y="3802"/>
                    <a:pt x="118" y="3801"/>
                  </a:cubicBezTo>
                  <a:cubicBezTo>
                    <a:pt x="684" y="3672"/>
                    <a:pt x="2829" y="3153"/>
                    <a:pt x="3348" y="2634"/>
                  </a:cubicBezTo>
                  <a:cubicBezTo>
                    <a:pt x="3961" y="2045"/>
                    <a:pt x="3973" y="1054"/>
                    <a:pt x="3372" y="453"/>
                  </a:cubicBezTo>
                  <a:cubicBezTo>
                    <a:pt x="3070" y="151"/>
                    <a:pt x="2679" y="0"/>
                    <a:pt x="2288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4007975" y="1464625"/>
              <a:ext cx="98450" cy="94525"/>
            </a:xfrm>
            <a:custGeom>
              <a:rect b="b" l="l" r="r" t="t"/>
              <a:pathLst>
                <a:path extrusionOk="0" h="3781" w="3938">
                  <a:moveTo>
                    <a:pt x="1674" y="0"/>
                  </a:moveTo>
                  <a:cubicBezTo>
                    <a:pt x="1282" y="0"/>
                    <a:pt x="890" y="148"/>
                    <a:pt x="590" y="443"/>
                  </a:cubicBezTo>
                  <a:cubicBezTo>
                    <a:pt x="0" y="1044"/>
                    <a:pt x="0" y="2011"/>
                    <a:pt x="590" y="2612"/>
                  </a:cubicBezTo>
                  <a:cubicBezTo>
                    <a:pt x="1108" y="3131"/>
                    <a:pt x="3254" y="3650"/>
                    <a:pt x="3820" y="3779"/>
                  </a:cubicBezTo>
                  <a:cubicBezTo>
                    <a:pt x="3825" y="3780"/>
                    <a:pt x="3830" y="3781"/>
                    <a:pt x="3836" y="3781"/>
                  </a:cubicBezTo>
                  <a:cubicBezTo>
                    <a:pt x="3889" y="3781"/>
                    <a:pt x="3937" y="3727"/>
                    <a:pt x="3926" y="3673"/>
                  </a:cubicBezTo>
                  <a:cubicBezTo>
                    <a:pt x="3797" y="3107"/>
                    <a:pt x="3278" y="961"/>
                    <a:pt x="2759" y="443"/>
                  </a:cubicBezTo>
                  <a:cubicBezTo>
                    <a:pt x="2458" y="148"/>
                    <a:pt x="2066" y="0"/>
                    <a:pt x="1674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3565575" y="1018975"/>
              <a:ext cx="99325" cy="95050"/>
            </a:xfrm>
            <a:custGeom>
              <a:rect b="b" l="l" r="r" t="t"/>
              <a:pathLst>
                <a:path extrusionOk="0" h="3802" w="3973">
                  <a:moveTo>
                    <a:pt x="90" y="0"/>
                  </a:moveTo>
                  <a:cubicBezTo>
                    <a:pt x="41" y="0"/>
                    <a:pt x="1" y="52"/>
                    <a:pt x="11" y="112"/>
                  </a:cubicBezTo>
                  <a:cubicBezTo>
                    <a:pt x="140" y="666"/>
                    <a:pt x="659" y="2812"/>
                    <a:pt x="1178" y="3330"/>
                  </a:cubicBezTo>
                  <a:cubicBezTo>
                    <a:pt x="1481" y="3646"/>
                    <a:pt x="1881" y="3802"/>
                    <a:pt x="2281" y="3802"/>
                  </a:cubicBezTo>
                  <a:cubicBezTo>
                    <a:pt x="2674" y="3802"/>
                    <a:pt x="3067" y="3652"/>
                    <a:pt x="3371" y="3354"/>
                  </a:cubicBezTo>
                  <a:cubicBezTo>
                    <a:pt x="3972" y="2753"/>
                    <a:pt x="3960" y="1762"/>
                    <a:pt x="3347" y="1161"/>
                  </a:cubicBezTo>
                  <a:cubicBezTo>
                    <a:pt x="2828" y="642"/>
                    <a:pt x="683" y="135"/>
                    <a:pt x="117" y="5"/>
                  </a:cubicBezTo>
                  <a:cubicBezTo>
                    <a:pt x="108" y="2"/>
                    <a:pt x="99" y="0"/>
                    <a:pt x="90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1276450" y="1383725"/>
              <a:ext cx="104650" cy="74575"/>
            </a:xfrm>
            <a:custGeom>
              <a:rect b="b" l="l" r="r" t="t"/>
              <a:pathLst>
                <a:path extrusionOk="0" h="2983" w="4186">
                  <a:moveTo>
                    <a:pt x="12" y="2971"/>
                  </a:moveTo>
                  <a:lnTo>
                    <a:pt x="0" y="2983"/>
                  </a:lnTo>
                  <a:lnTo>
                    <a:pt x="24" y="2983"/>
                  </a:lnTo>
                  <a:lnTo>
                    <a:pt x="12" y="2971"/>
                  </a:lnTo>
                  <a:close/>
                  <a:moveTo>
                    <a:pt x="2476" y="0"/>
                  </a:moveTo>
                  <a:cubicBezTo>
                    <a:pt x="2217" y="0"/>
                    <a:pt x="1969" y="83"/>
                    <a:pt x="1757" y="236"/>
                  </a:cubicBezTo>
                  <a:cubicBezTo>
                    <a:pt x="1297" y="554"/>
                    <a:pt x="413" y="2217"/>
                    <a:pt x="106" y="2783"/>
                  </a:cubicBezTo>
                  <a:lnTo>
                    <a:pt x="47" y="2983"/>
                  </a:lnTo>
                  <a:cubicBezTo>
                    <a:pt x="354" y="2936"/>
                    <a:pt x="2665" y="2641"/>
                    <a:pt x="3195" y="2264"/>
                  </a:cubicBezTo>
                  <a:cubicBezTo>
                    <a:pt x="4186" y="1568"/>
                    <a:pt x="3691" y="0"/>
                    <a:pt x="24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1232825" y="1353050"/>
              <a:ext cx="66050" cy="105550"/>
            </a:xfrm>
            <a:custGeom>
              <a:rect b="b" l="l" r="r" t="t"/>
              <a:pathLst>
                <a:path extrusionOk="0" h="4222" w="2642">
                  <a:moveTo>
                    <a:pt x="1333" y="1"/>
                  </a:moveTo>
                  <a:cubicBezTo>
                    <a:pt x="1274" y="1"/>
                    <a:pt x="1203" y="13"/>
                    <a:pt x="1144" y="13"/>
                  </a:cubicBezTo>
                  <a:cubicBezTo>
                    <a:pt x="460" y="119"/>
                    <a:pt x="0" y="755"/>
                    <a:pt x="95" y="1439"/>
                  </a:cubicBezTo>
                  <a:cubicBezTo>
                    <a:pt x="189" y="2076"/>
                    <a:pt x="1568" y="3951"/>
                    <a:pt x="1757" y="4198"/>
                  </a:cubicBezTo>
                  <a:cubicBezTo>
                    <a:pt x="1769" y="4175"/>
                    <a:pt x="1804" y="4104"/>
                    <a:pt x="1851" y="4021"/>
                  </a:cubicBezTo>
                  <a:cubicBezTo>
                    <a:pt x="2064" y="3408"/>
                    <a:pt x="2641" y="1628"/>
                    <a:pt x="2559" y="1074"/>
                  </a:cubicBezTo>
                  <a:cubicBezTo>
                    <a:pt x="2476" y="461"/>
                    <a:pt x="1946" y="13"/>
                    <a:pt x="1333" y="13"/>
                  </a:cubicBezTo>
                  <a:lnTo>
                    <a:pt x="1333" y="1"/>
                  </a:lnTo>
                  <a:close/>
                  <a:moveTo>
                    <a:pt x="1769" y="4210"/>
                  </a:moveTo>
                  <a:lnTo>
                    <a:pt x="1781" y="4222"/>
                  </a:lnTo>
                  <a:lnTo>
                    <a:pt x="1781" y="42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1276750" y="1453275"/>
              <a:ext cx="2375" cy="5025"/>
            </a:xfrm>
            <a:custGeom>
              <a:rect b="b" l="l" r="r" t="t"/>
              <a:pathLst>
                <a:path extrusionOk="0" h="201" w="95">
                  <a:moveTo>
                    <a:pt x="94" y="1"/>
                  </a:moveTo>
                  <a:cubicBezTo>
                    <a:pt x="47" y="95"/>
                    <a:pt x="12" y="154"/>
                    <a:pt x="0" y="189"/>
                  </a:cubicBezTo>
                  <a:lnTo>
                    <a:pt x="12" y="201"/>
                  </a:lnTo>
                  <a:lnTo>
                    <a:pt x="24" y="201"/>
                  </a:lnTo>
                  <a:lnTo>
                    <a:pt x="94" y="12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1270250" y="1290850"/>
              <a:ext cx="118225" cy="167750"/>
            </a:xfrm>
            <a:custGeom>
              <a:rect b="b" l="l" r="r" t="t"/>
              <a:pathLst>
                <a:path extrusionOk="0" h="6710" w="4729">
                  <a:moveTo>
                    <a:pt x="2371" y="1"/>
                  </a:moveTo>
                  <a:cubicBezTo>
                    <a:pt x="1558" y="1"/>
                    <a:pt x="785" y="476"/>
                    <a:pt x="449" y="1263"/>
                  </a:cubicBezTo>
                  <a:cubicBezTo>
                    <a:pt x="1" y="2324"/>
                    <a:pt x="390" y="6710"/>
                    <a:pt x="390" y="6710"/>
                  </a:cubicBezTo>
                  <a:cubicBezTo>
                    <a:pt x="390" y="6710"/>
                    <a:pt x="3821" y="3963"/>
                    <a:pt x="4281" y="2902"/>
                  </a:cubicBezTo>
                  <a:cubicBezTo>
                    <a:pt x="4729" y="1840"/>
                    <a:pt x="4245" y="614"/>
                    <a:pt x="3184" y="166"/>
                  </a:cubicBezTo>
                  <a:cubicBezTo>
                    <a:pt x="2918" y="54"/>
                    <a:pt x="2642" y="1"/>
                    <a:pt x="2371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0"/>
            <p:cNvSpPr/>
            <p:nvPr/>
          </p:nvSpPr>
          <p:spPr>
            <a:xfrm>
              <a:off x="1171225" y="1458875"/>
              <a:ext cx="118225" cy="167625"/>
            </a:xfrm>
            <a:custGeom>
              <a:rect b="b" l="l" r="r" t="t"/>
              <a:pathLst>
                <a:path extrusionOk="0" h="6705" w="4729">
                  <a:moveTo>
                    <a:pt x="4339" y="1"/>
                  </a:moveTo>
                  <a:cubicBezTo>
                    <a:pt x="4339" y="1"/>
                    <a:pt x="908" y="2748"/>
                    <a:pt x="448" y="3809"/>
                  </a:cubicBezTo>
                  <a:cubicBezTo>
                    <a:pt x="0" y="4870"/>
                    <a:pt x="495" y="6084"/>
                    <a:pt x="1545" y="6532"/>
                  </a:cubicBezTo>
                  <a:cubicBezTo>
                    <a:pt x="1815" y="6649"/>
                    <a:pt x="2094" y="6704"/>
                    <a:pt x="2369" y="6704"/>
                  </a:cubicBezTo>
                  <a:cubicBezTo>
                    <a:pt x="3175" y="6704"/>
                    <a:pt x="3937" y="6230"/>
                    <a:pt x="4280" y="5448"/>
                  </a:cubicBezTo>
                  <a:cubicBezTo>
                    <a:pt x="4728" y="4387"/>
                    <a:pt x="4339" y="1"/>
                    <a:pt x="4339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0"/>
            <p:cNvSpPr/>
            <p:nvPr/>
          </p:nvSpPr>
          <p:spPr>
            <a:xfrm>
              <a:off x="1279975" y="1359675"/>
              <a:ext cx="175700" cy="104775"/>
            </a:xfrm>
            <a:custGeom>
              <a:rect b="b" l="l" r="r" t="t"/>
              <a:pathLst>
                <a:path extrusionOk="0" h="4191" w="7028">
                  <a:moveTo>
                    <a:pt x="4664" y="0"/>
                  </a:moveTo>
                  <a:cubicBezTo>
                    <a:pt x="4407" y="0"/>
                    <a:pt x="4146" y="48"/>
                    <a:pt x="3892" y="149"/>
                  </a:cubicBezTo>
                  <a:cubicBezTo>
                    <a:pt x="2830" y="585"/>
                    <a:pt x="1" y="3957"/>
                    <a:pt x="1" y="3957"/>
                  </a:cubicBezTo>
                  <a:cubicBezTo>
                    <a:pt x="1" y="3957"/>
                    <a:pt x="2113" y="4190"/>
                    <a:pt x="3762" y="4190"/>
                  </a:cubicBezTo>
                  <a:cubicBezTo>
                    <a:pt x="4486" y="4190"/>
                    <a:pt x="5121" y="4145"/>
                    <a:pt x="5448" y="4016"/>
                  </a:cubicBezTo>
                  <a:cubicBezTo>
                    <a:pt x="6509" y="3579"/>
                    <a:pt x="7028" y="2377"/>
                    <a:pt x="6592" y="1304"/>
                  </a:cubicBezTo>
                  <a:cubicBezTo>
                    <a:pt x="6268" y="494"/>
                    <a:pt x="5491" y="0"/>
                    <a:pt x="4664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0"/>
            <p:cNvSpPr/>
            <p:nvPr/>
          </p:nvSpPr>
          <p:spPr>
            <a:xfrm>
              <a:off x="1103125" y="1453050"/>
              <a:ext cx="176575" cy="104825"/>
            </a:xfrm>
            <a:custGeom>
              <a:rect b="b" l="l" r="r" t="t"/>
              <a:pathLst>
                <a:path extrusionOk="0" h="4193" w="7063">
                  <a:moveTo>
                    <a:pt x="3302" y="0"/>
                  </a:moveTo>
                  <a:cubicBezTo>
                    <a:pt x="2578" y="0"/>
                    <a:pt x="1943" y="45"/>
                    <a:pt x="1616" y="175"/>
                  </a:cubicBezTo>
                  <a:cubicBezTo>
                    <a:pt x="531" y="587"/>
                    <a:pt x="1" y="1813"/>
                    <a:pt x="437" y="2886"/>
                  </a:cubicBezTo>
                  <a:cubicBezTo>
                    <a:pt x="757" y="3704"/>
                    <a:pt x="1538" y="4193"/>
                    <a:pt x="2363" y="4193"/>
                  </a:cubicBezTo>
                  <a:cubicBezTo>
                    <a:pt x="2633" y="4193"/>
                    <a:pt x="2908" y="4141"/>
                    <a:pt x="3172" y="4030"/>
                  </a:cubicBezTo>
                  <a:cubicBezTo>
                    <a:pt x="4233" y="3606"/>
                    <a:pt x="7063" y="234"/>
                    <a:pt x="7063" y="234"/>
                  </a:cubicBezTo>
                  <a:cubicBezTo>
                    <a:pt x="7063" y="234"/>
                    <a:pt x="4951" y="0"/>
                    <a:pt x="3302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1279975" y="1454950"/>
              <a:ext cx="176000" cy="105900"/>
            </a:xfrm>
            <a:custGeom>
              <a:rect b="b" l="l" r="r" t="t"/>
              <a:pathLst>
                <a:path extrusionOk="0" h="4236" w="7040">
                  <a:moveTo>
                    <a:pt x="3326" y="1"/>
                  </a:moveTo>
                  <a:cubicBezTo>
                    <a:pt x="1767" y="1"/>
                    <a:pt x="1" y="158"/>
                    <a:pt x="1" y="158"/>
                  </a:cubicBezTo>
                  <a:cubicBezTo>
                    <a:pt x="1" y="158"/>
                    <a:pt x="2748" y="3589"/>
                    <a:pt x="3809" y="4048"/>
                  </a:cubicBezTo>
                  <a:cubicBezTo>
                    <a:pt x="4088" y="4176"/>
                    <a:pt x="4380" y="4236"/>
                    <a:pt x="4668" y="4236"/>
                  </a:cubicBezTo>
                  <a:cubicBezTo>
                    <a:pt x="5473" y="4236"/>
                    <a:pt x="6241" y="3763"/>
                    <a:pt x="6580" y="2964"/>
                  </a:cubicBezTo>
                  <a:cubicBezTo>
                    <a:pt x="7040" y="1891"/>
                    <a:pt x="6521" y="653"/>
                    <a:pt x="5436" y="217"/>
                  </a:cubicBezTo>
                  <a:cubicBezTo>
                    <a:pt x="5053" y="53"/>
                    <a:pt x="4224" y="1"/>
                    <a:pt x="3326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1" name="Google Shape;361;p30"/>
            <p:cNvSpPr/>
            <p:nvPr/>
          </p:nvSpPr>
          <p:spPr>
            <a:xfrm>
              <a:off x="1104900" y="1357150"/>
              <a:ext cx="174800" cy="105375"/>
            </a:xfrm>
            <a:custGeom>
              <a:rect b="b" l="l" r="r" t="t"/>
              <a:pathLst>
                <a:path extrusionOk="0" h="4215" w="6992">
                  <a:moveTo>
                    <a:pt x="2363" y="0"/>
                  </a:moveTo>
                  <a:cubicBezTo>
                    <a:pt x="1553" y="0"/>
                    <a:pt x="783" y="470"/>
                    <a:pt x="448" y="1263"/>
                  </a:cubicBezTo>
                  <a:cubicBezTo>
                    <a:pt x="0" y="2325"/>
                    <a:pt x="495" y="3551"/>
                    <a:pt x="1545" y="3999"/>
                  </a:cubicBezTo>
                  <a:cubicBezTo>
                    <a:pt x="1933" y="4163"/>
                    <a:pt x="2764" y="4214"/>
                    <a:pt x="3664" y="4214"/>
                  </a:cubicBezTo>
                  <a:cubicBezTo>
                    <a:pt x="5226" y="4214"/>
                    <a:pt x="6992" y="4058"/>
                    <a:pt x="6992" y="4058"/>
                  </a:cubicBezTo>
                  <a:cubicBezTo>
                    <a:pt x="6992" y="4058"/>
                    <a:pt x="4245" y="627"/>
                    <a:pt x="3184" y="179"/>
                  </a:cubicBezTo>
                  <a:lnTo>
                    <a:pt x="3184" y="167"/>
                  </a:lnTo>
                  <a:cubicBezTo>
                    <a:pt x="2916" y="54"/>
                    <a:pt x="2637" y="0"/>
                    <a:pt x="2363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0"/>
            <p:cNvSpPr/>
            <p:nvPr/>
          </p:nvSpPr>
          <p:spPr>
            <a:xfrm>
              <a:off x="1267900" y="1458875"/>
              <a:ext cx="117625" cy="168800"/>
            </a:xfrm>
            <a:custGeom>
              <a:rect b="b" l="l" r="r" t="t"/>
              <a:pathLst>
                <a:path extrusionOk="0" h="6752" w="4705">
                  <a:moveTo>
                    <a:pt x="484" y="1"/>
                  </a:moveTo>
                  <a:cubicBezTo>
                    <a:pt x="484" y="1"/>
                    <a:pt x="0" y="4375"/>
                    <a:pt x="425" y="5448"/>
                  </a:cubicBezTo>
                  <a:cubicBezTo>
                    <a:pt x="749" y="6257"/>
                    <a:pt x="1533" y="6751"/>
                    <a:pt x="2357" y="6751"/>
                  </a:cubicBezTo>
                  <a:cubicBezTo>
                    <a:pt x="2613" y="6751"/>
                    <a:pt x="2873" y="6704"/>
                    <a:pt x="3125" y="6603"/>
                  </a:cubicBezTo>
                  <a:cubicBezTo>
                    <a:pt x="4198" y="6167"/>
                    <a:pt x="4705" y="4964"/>
                    <a:pt x="4280" y="3891"/>
                  </a:cubicBezTo>
                  <a:cubicBezTo>
                    <a:pt x="3856" y="2830"/>
                    <a:pt x="484" y="1"/>
                    <a:pt x="484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0"/>
            <p:cNvSpPr/>
            <p:nvPr/>
          </p:nvSpPr>
          <p:spPr>
            <a:xfrm>
              <a:off x="1173875" y="1289825"/>
              <a:ext cx="117925" cy="168775"/>
            </a:xfrm>
            <a:custGeom>
              <a:rect b="b" l="l" r="r" t="t"/>
              <a:pathLst>
                <a:path extrusionOk="0" h="6751" w="4717">
                  <a:moveTo>
                    <a:pt x="2359" y="0"/>
                  </a:moveTo>
                  <a:cubicBezTo>
                    <a:pt x="2103" y="0"/>
                    <a:pt x="1843" y="48"/>
                    <a:pt x="1592" y="148"/>
                  </a:cubicBezTo>
                  <a:cubicBezTo>
                    <a:pt x="519" y="584"/>
                    <a:pt x="0" y="1787"/>
                    <a:pt x="436" y="2860"/>
                  </a:cubicBezTo>
                  <a:cubicBezTo>
                    <a:pt x="861" y="3921"/>
                    <a:pt x="4233" y="6751"/>
                    <a:pt x="4233" y="6751"/>
                  </a:cubicBezTo>
                  <a:cubicBezTo>
                    <a:pt x="4233" y="6751"/>
                    <a:pt x="4716" y="2377"/>
                    <a:pt x="4292" y="1304"/>
                  </a:cubicBezTo>
                  <a:cubicBezTo>
                    <a:pt x="3968" y="494"/>
                    <a:pt x="3184" y="0"/>
                    <a:pt x="2359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0"/>
            <p:cNvSpPr/>
            <p:nvPr/>
          </p:nvSpPr>
          <p:spPr>
            <a:xfrm>
              <a:off x="1272025" y="1384075"/>
              <a:ext cx="56325" cy="80125"/>
            </a:xfrm>
            <a:custGeom>
              <a:rect b="b" l="l" r="r" t="t"/>
              <a:pathLst>
                <a:path extrusionOk="0" h="3205" w="2253">
                  <a:moveTo>
                    <a:pt x="1131" y="0"/>
                  </a:moveTo>
                  <a:cubicBezTo>
                    <a:pt x="753" y="0"/>
                    <a:pt x="391" y="216"/>
                    <a:pt x="224" y="576"/>
                  </a:cubicBezTo>
                  <a:cubicBezTo>
                    <a:pt x="0" y="1094"/>
                    <a:pt x="189" y="3205"/>
                    <a:pt x="189" y="3205"/>
                  </a:cubicBezTo>
                  <a:cubicBezTo>
                    <a:pt x="189" y="3205"/>
                    <a:pt x="1840" y="1872"/>
                    <a:pt x="2064" y="1366"/>
                  </a:cubicBezTo>
                  <a:cubicBezTo>
                    <a:pt x="2252" y="859"/>
                    <a:pt x="2017" y="293"/>
                    <a:pt x="1521" y="80"/>
                  </a:cubicBezTo>
                  <a:cubicBezTo>
                    <a:pt x="1394" y="26"/>
                    <a:pt x="1262" y="0"/>
                    <a:pt x="11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0"/>
            <p:cNvSpPr/>
            <p:nvPr/>
          </p:nvSpPr>
          <p:spPr>
            <a:xfrm>
              <a:off x="1225450" y="1464475"/>
              <a:ext cx="56925" cy="80675"/>
            </a:xfrm>
            <a:custGeom>
              <a:rect b="b" l="l" r="r" t="t"/>
              <a:pathLst>
                <a:path extrusionOk="0" h="3227" w="2277">
                  <a:moveTo>
                    <a:pt x="2087" y="1"/>
                  </a:moveTo>
                  <a:cubicBezTo>
                    <a:pt x="2087" y="1"/>
                    <a:pt x="437" y="1321"/>
                    <a:pt x="213" y="1828"/>
                  </a:cubicBezTo>
                  <a:cubicBezTo>
                    <a:pt x="1" y="2335"/>
                    <a:pt x="236" y="2925"/>
                    <a:pt x="743" y="3149"/>
                  </a:cubicBezTo>
                  <a:cubicBezTo>
                    <a:pt x="870" y="3201"/>
                    <a:pt x="1001" y="3227"/>
                    <a:pt x="1131" y="3227"/>
                  </a:cubicBezTo>
                  <a:cubicBezTo>
                    <a:pt x="1521" y="3227"/>
                    <a:pt x="1896" y="2999"/>
                    <a:pt x="2064" y="2618"/>
                  </a:cubicBezTo>
                  <a:cubicBezTo>
                    <a:pt x="2276" y="2111"/>
                    <a:pt x="2087" y="1"/>
                    <a:pt x="20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0"/>
            <p:cNvSpPr/>
            <p:nvPr/>
          </p:nvSpPr>
          <p:spPr>
            <a:xfrm>
              <a:off x="1277025" y="1415850"/>
              <a:ext cx="84925" cy="50675"/>
            </a:xfrm>
            <a:custGeom>
              <a:rect b="b" l="l" r="r" t="t"/>
              <a:pathLst>
                <a:path extrusionOk="0" h="2027" w="3397">
                  <a:moveTo>
                    <a:pt x="2261" y="0"/>
                  </a:moveTo>
                  <a:cubicBezTo>
                    <a:pt x="2128" y="0"/>
                    <a:pt x="1993" y="27"/>
                    <a:pt x="1864" y="83"/>
                  </a:cubicBezTo>
                  <a:cubicBezTo>
                    <a:pt x="1357" y="295"/>
                    <a:pt x="1" y="1910"/>
                    <a:pt x="1" y="1910"/>
                  </a:cubicBezTo>
                  <a:cubicBezTo>
                    <a:pt x="1" y="1910"/>
                    <a:pt x="1034" y="2026"/>
                    <a:pt x="1830" y="2026"/>
                  </a:cubicBezTo>
                  <a:cubicBezTo>
                    <a:pt x="2168" y="2026"/>
                    <a:pt x="2464" y="2005"/>
                    <a:pt x="2618" y="1946"/>
                  </a:cubicBezTo>
                  <a:cubicBezTo>
                    <a:pt x="3137" y="1745"/>
                    <a:pt x="3396" y="1156"/>
                    <a:pt x="3196" y="637"/>
                  </a:cubicBezTo>
                  <a:cubicBezTo>
                    <a:pt x="3037" y="239"/>
                    <a:pt x="2659" y="0"/>
                    <a:pt x="22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0"/>
            <p:cNvSpPr/>
            <p:nvPr/>
          </p:nvSpPr>
          <p:spPr>
            <a:xfrm>
              <a:off x="1192725" y="1461875"/>
              <a:ext cx="84625" cy="50350"/>
            </a:xfrm>
            <a:custGeom>
              <a:rect b="b" l="l" r="r" t="t"/>
              <a:pathLst>
                <a:path extrusionOk="0" h="2014" w="3385">
                  <a:moveTo>
                    <a:pt x="1555" y="0"/>
                  </a:moveTo>
                  <a:cubicBezTo>
                    <a:pt x="1217" y="0"/>
                    <a:pt x="922" y="21"/>
                    <a:pt x="767" y="81"/>
                  </a:cubicBezTo>
                  <a:cubicBezTo>
                    <a:pt x="260" y="293"/>
                    <a:pt x="1" y="871"/>
                    <a:pt x="213" y="1390"/>
                  </a:cubicBezTo>
                  <a:cubicBezTo>
                    <a:pt x="366" y="1777"/>
                    <a:pt x="747" y="2013"/>
                    <a:pt x="1144" y="2013"/>
                  </a:cubicBezTo>
                  <a:cubicBezTo>
                    <a:pt x="1267" y="2013"/>
                    <a:pt x="1391" y="1991"/>
                    <a:pt x="1510" y="1944"/>
                  </a:cubicBezTo>
                  <a:cubicBezTo>
                    <a:pt x="2029" y="1732"/>
                    <a:pt x="3385" y="116"/>
                    <a:pt x="3385" y="116"/>
                  </a:cubicBezTo>
                  <a:cubicBezTo>
                    <a:pt x="3385" y="116"/>
                    <a:pt x="2351" y="0"/>
                    <a:pt x="15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0"/>
            <p:cNvSpPr/>
            <p:nvPr/>
          </p:nvSpPr>
          <p:spPr>
            <a:xfrm>
              <a:off x="1277325" y="1461875"/>
              <a:ext cx="84025" cy="50550"/>
            </a:xfrm>
            <a:custGeom>
              <a:rect b="b" l="l" r="r" t="t"/>
              <a:pathLst>
                <a:path extrusionOk="0" h="2022" w="3361">
                  <a:moveTo>
                    <a:pt x="1567" y="0"/>
                  </a:moveTo>
                  <a:cubicBezTo>
                    <a:pt x="825" y="0"/>
                    <a:pt x="1" y="69"/>
                    <a:pt x="1" y="69"/>
                  </a:cubicBezTo>
                  <a:cubicBezTo>
                    <a:pt x="1" y="69"/>
                    <a:pt x="1321" y="1732"/>
                    <a:pt x="1828" y="1944"/>
                  </a:cubicBezTo>
                  <a:cubicBezTo>
                    <a:pt x="1954" y="1997"/>
                    <a:pt x="2086" y="2022"/>
                    <a:pt x="2215" y="2022"/>
                  </a:cubicBezTo>
                  <a:cubicBezTo>
                    <a:pt x="2606" y="2022"/>
                    <a:pt x="2980" y="1794"/>
                    <a:pt x="3149" y="1413"/>
                  </a:cubicBezTo>
                  <a:cubicBezTo>
                    <a:pt x="3361" y="906"/>
                    <a:pt x="3125" y="317"/>
                    <a:pt x="2618" y="105"/>
                  </a:cubicBezTo>
                  <a:cubicBezTo>
                    <a:pt x="2428" y="25"/>
                    <a:pt x="2012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0"/>
            <p:cNvSpPr/>
            <p:nvPr/>
          </p:nvSpPr>
          <p:spPr>
            <a:xfrm>
              <a:off x="1193325" y="1416125"/>
              <a:ext cx="83725" cy="50525"/>
            </a:xfrm>
            <a:custGeom>
              <a:rect b="b" l="l" r="r" t="t"/>
              <a:pathLst>
                <a:path extrusionOk="0" h="2021" w="3349">
                  <a:moveTo>
                    <a:pt x="1144" y="1"/>
                  </a:moveTo>
                  <a:cubicBezTo>
                    <a:pt x="757" y="1"/>
                    <a:pt x="386" y="229"/>
                    <a:pt x="224" y="614"/>
                  </a:cubicBezTo>
                  <a:cubicBezTo>
                    <a:pt x="0" y="1109"/>
                    <a:pt x="236" y="1687"/>
                    <a:pt x="731" y="1911"/>
                  </a:cubicBezTo>
                  <a:cubicBezTo>
                    <a:pt x="920" y="1994"/>
                    <a:pt x="1332" y="2021"/>
                    <a:pt x="1774" y="2021"/>
                  </a:cubicBezTo>
                  <a:cubicBezTo>
                    <a:pt x="2518" y="2021"/>
                    <a:pt x="3349" y="1946"/>
                    <a:pt x="3349" y="1946"/>
                  </a:cubicBezTo>
                  <a:cubicBezTo>
                    <a:pt x="3349" y="1946"/>
                    <a:pt x="2028" y="296"/>
                    <a:pt x="1510" y="72"/>
                  </a:cubicBezTo>
                  <a:cubicBezTo>
                    <a:pt x="1390" y="23"/>
                    <a:pt x="1266" y="1"/>
                    <a:pt x="11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0"/>
            <p:cNvSpPr/>
            <p:nvPr/>
          </p:nvSpPr>
          <p:spPr>
            <a:xfrm>
              <a:off x="1271725" y="1463900"/>
              <a:ext cx="56625" cy="80800"/>
            </a:xfrm>
            <a:custGeom>
              <a:rect b="b" l="l" r="r" t="t"/>
              <a:pathLst>
                <a:path extrusionOk="0" h="3232" w="2265">
                  <a:moveTo>
                    <a:pt x="236" y="0"/>
                  </a:moveTo>
                  <a:cubicBezTo>
                    <a:pt x="236" y="0"/>
                    <a:pt x="1" y="2110"/>
                    <a:pt x="213" y="2617"/>
                  </a:cubicBezTo>
                  <a:cubicBezTo>
                    <a:pt x="374" y="3002"/>
                    <a:pt x="746" y="3231"/>
                    <a:pt x="1132" y="3231"/>
                  </a:cubicBezTo>
                  <a:cubicBezTo>
                    <a:pt x="1255" y="3231"/>
                    <a:pt x="1379" y="3208"/>
                    <a:pt x="1498" y="3160"/>
                  </a:cubicBezTo>
                  <a:cubicBezTo>
                    <a:pt x="2005" y="2959"/>
                    <a:pt x="2264" y="2382"/>
                    <a:pt x="2064" y="1875"/>
                  </a:cubicBezTo>
                  <a:cubicBezTo>
                    <a:pt x="1863" y="1368"/>
                    <a:pt x="236" y="0"/>
                    <a:pt x="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0"/>
            <p:cNvSpPr/>
            <p:nvPr/>
          </p:nvSpPr>
          <p:spPr>
            <a:xfrm>
              <a:off x="1225750" y="1383300"/>
              <a:ext cx="56900" cy="81200"/>
            </a:xfrm>
            <a:custGeom>
              <a:rect b="b" l="l" r="r" t="t"/>
              <a:pathLst>
                <a:path extrusionOk="0" h="3248" w="2276">
                  <a:moveTo>
                    <a:pt x="1144" y="0"/>
                  </a:moveTo>
                  <a:cubicBezTo>
                    <a:pt x="1018" y="0"/>
                    <a:pt x="890" y="24"/>
                    <a:pt x="767" y="76"/>
                  </a:cubicBezTo>
                  <a:cubicBezTo>
                    <a:pt x="248" y="276"/>
                    <a:pt x="0" y="866"/>
                    <a:pt x="213" y="1373"/>
                  </a:cubicBezTo>
                  <a:cubicBezTo>
                    <a:pt x="413" y="1892"/>
                    <a:pt x="2040" y="3248"/>
                    <a:pt x="2040" y="3248"/>
                  </a:cubicBezTo>
                  <a:cubicBezTo>
                    <a:pt x="2040" y="3248"/>
                    <a:pt x="2276" y="1137"/>
                    <a:pt x="2064" y="630"/>
                  </a:cubicBezTo>
                  <a:cubicBezTo>
                    <a:pt x="1912" y="237"/>
                    <a:pt x="1537" y="0"/>
                    <a:pt x="11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0"/>
            <p:cNvSpPr/>
            <p:nvPr/>
          </p:nvSpPr>
          <p:spPr>
            <a:xfrm>
              <a:off x="1230450" y="1427050"/>
              <a:ext cx="84925" cy="72800"/>
            </a:xfrm>
            <a:custGeom>
              <a:rect b="b" l="l" r="r" t="t"/>
              <a:pathLst>
                <a:path extrusionOk="0" h="2912" w="3397">
                  <a:moveTo>
                    <a:pt x="1946" y="0"/>
                  </a:moveTo>
                  <a:cubicBezTo>
                    <a:pt x="649" y="0"/>
                    <a:pt x="1" y="1568"/>
                    <a:pt x="921" y="2488"/>
                  </a:cubicBezTo>
                  <a:cubicBezTo>
                    <a:pt x="1213" y="2780"/>
                    <a:pt x="1573" y="2911"/>
                    <a:pt x="1928" y="2911"/>
                  </a:cubicBezTo>
                  <a:cubicBezTo>
                    <a:pt x="2675" y="2911"/>
                    <a:pt x="3397" y="2330"/>
                    <a:pt x="3397" y="1450"/>
                  </a:cubicBezTo>
                  <a:cubicBezTo>
                    <a:pt x="3397" y="649"/>
                    <a:pt x="2748" y="0"/>
                    <a:pt x="194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0"/>
            <p:cNvSpPr/>
            <p:nvPr/>
          </p:nvSpPr>
          <p:spPr>
            <a:xfrm>
              <a:off x="5691625" y="1320225"/>
              <a:ext cx="106125" cy="62325"/>
            </a:xfrm>
            <a:custGeom>
              <a:rect b="b" l="l" r="r" t="t"/>
              <a:pathLst>
                <a:path extrusionOk="0" h="2493" w="4245">
                  <a:moveTo>
                    <a:pt x="4233" y="1774"/>
                  </a:moveTo>
                  <a:lnTo>
                    <a:pt x="4233" y="1785"/>
                  </a:lnTo>
                  <a:lnTo>
                    <a:pt x="4245" y="1785"/>
                  </a:lnTo>
                  <a:lnTo>
                    <a:pt x="4233" y="1774"/>
                  </a:lnTo>
                  <a:close/>
                  <a:moveTo>
                    <a:pt x="1348" y="0"/>
                  </a:moveTo>
                  <a:cubicBezTo>
                    <a:pt x="1327" y="0"/>
                    <a:pt x="1306" y="2"/>
                    <a:pt x="1285" y="5"/>
                  </a:cubicBezTo>
                  <a:cubicBezTo>
                    <a:pt x="649" y="5"/>
                    <a:pt x="106" y="500"/>
                    <a:pt x="59" y="1137"/>
                  </a:cubicBezTo>
                  <a:cubicBezTo>
                    <a:pt x="0" y="1785"/>
                    <a:pt x="437" y="2363"/>
                    <a:pt x="1073" y="2481"/>
                  </a:cubicBezTo>
                  <a:cubicBezTo>
                    <a:pt x="1120" y="2481"/>
                    <a:pt x="1179" y="2493"/>
                    <a:pt x="1238" y="2493"/>
                  </a:cubicBezTo>
                  <a:cubicBezTo>
                    <a:pt x="2016" y="2493"/>
                    <a:pt x="3950" y="1880"/>
                    <a:pt x="4221" y="1785"/>
                  </a:cubicBezTo>
                  <a:cubicBezTo>
                    <a:pt x="4198" y="1762"/>
                    <a:pt x="4151" y="1715"/>
                    <a:pt x="4080" y="1644"/>
                  </a:cubicBezTo>
                  <a:cubicBezTo>
                    <a:pt x="3561" y="1243"/>
                    <a:pt x="2064" y="123"/>
                    <a:pt x="1498" y="17"/>
                  </a:cubicBezTo>
                  <a:cubicBezTo>
                    <a:pt x="1448" y="9"/>
                    <a:pt x="1398" y="0"/>
                    <a:pt x="13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0"/>
            <p:cNvSpPr/>
            <p:nvPr/>
          </p:nvSpPr>
          <p:spPr>
            <a:xfrm>
              <a:off x="5744975" y="1261675"/>
              <a:ext cx="62800" cy="102600"/>
            </a:xfrm>
            <a:custGeom>
              <a:rect b="b" l="l" r="r" t="t"/>
              <a:pathLst>
                <a:path extrusionOk="0" h="4104" w="2512">
                  <a:moveTo>
                    <a:pt x="1238" y="1"/>
                  </a:moveTo>
                  <a:cubicBezTo>
                    <a:pt x="1120" y="1"/>
                    <a:pt x="1003" y="13"/>
                    <a:pt x="885" y="48"/>
                  </a:cubicBezTo>
                  <a:cubicBezTo>
                    <a:pt x="366" y="213"/>
                    <a:pt x="12" y="685"/>
                    <a:pt x="0" y="1215"/>
                  </a:cubicBezTo>
                  <a:cubicBezTo>
                    <a:pt x="814" y="1557"/>
                    <a:pt x="1627" y="1876"/>
                    <a:pt x="2417" y="2194"/>
                  </a:cubicBezTo>
                  <a:cubicBezTo>
                    <a:pt x="2488" y="1652"/>
                    <a:pt x="2512" y="1133"/>
                    <a:pt x="2441" y="897"/>
                  </a:cubicBezTo>
                  <a:cubicBezTo>
                    <a:pt x="2288" y="366"/>
                    <a:pt x="1804" y="1"/>
                    <a:pt x="1250" y="1"/>
                  </a:cubicBezTo>
                  <a:close/>
                  <a:moveTo>
                    <a:pt x="625" y="2500"/>
                  </a:moveTo>
                  <a:lnTo>
                    <a:pt x="613" y="2512"/>
                  </a:lnTo>
                  <a:cubicBezTo>
                    <a:pt x="1073" y="3078"/>
                    <a:pt x="1663" y="3703"/>
                    <a:pt x="1946" y="3986"/>
                  </a:cubicBezTo>
                  <a:lnTo>
                    <a:pt x="2099" y="4104"/>
                  </a:lnTo>
                  <a:cubicBezTo>
                    <a:pt x="2123" y="3998"/>
                    <a:pt x="2205" y="3620"/>
                    <a:pt x="2276" y="3161"/>
                  </a:cubicBezTo>
                  <a:cubicBezTo>
                    <a:pt x="1722" y="2948"/>
                    <a:pt x="1168" y="2724"/>
                    <a:pt x="625" y="25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0"/>
            <p:cNvSpPr/>
            <p:nvPr/>
          </p:nvSpPr>
          <p:spPr>
            <a:xfrm>
              <a:off x="5744675" y="1292350"/>
              <a:ext cx="60450" cy="48350"/>
            </a:xfrm>
            <a:custGeom>
              <a:rect b="b" l="l" r="r" t="t"/>
              <a:pathLst>
                <a:path extrusionOk="0" h="1934" w="2418">
                  <a:moveTo>
                    <a:pt x="1" y="0"/>
                  </a:moveTo>
                  <a:cubicBezTo>
                    <a:pt x="1" y="130"/>
                    <a:pt x="12" y="259"/>
                    <a:pt x="48" y="377"/>
                  </a:cubicBezTo>
                  <a:cubicBezTo>
                    <a:pt x="119" y="590"/>
                    <a:pt x="343" y="920"/>
                    <a:pt x="625" y="1285"/>
                  </a:cubicBezTo>
                  <a:cubicBezTo>
                    <a:pt x="1180" y="1509"/>
                    <a:pt x="1734" y="1721"/>
                    <a:pt x="2288" y="1934"/>
                  </a:cubicBezTo>
                  <a:cubicBezTo>
                    <a:pt x="2335" y="1639"/>
                    <a:pt x="2382" y="1297"/>
                    <a:pt x="2418" y="979"/>
                  </a:cubicBezTo>
                  <a:cubicBezTo>
                    <a:pt x="1616" y="660"/>
                    <a:pt x="814" y="330"/>
                    <a:pt x="1" y="0"/>
                  </a:cubicBezTo>
                  <a:close/>
                </a:path>
              </a:pathLst>
            </a:custGeom>
            <a:solidFill>
              <a:srgbClr val="1AD2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0"/>
            <p:cNvSpPr/>
            <p:nvPr/>
          </p:nvSpPr>
          <p:spPr>
            <a:xfrm>
              <a:off x="5796850" y="1364550"/>
              <a:ext cx="625" cy="625"/>
            </a:xfrm>
            <a:custGeom>
              <a:rect b="b" l="l" r="r" t="t"/>
              <a:pathLst>
                <a:path extrusionOk="0" h="25" w="25">
                  <a:moveTo>
                    <a:pt x="12" y="1"/>
                  </a:moveTo>
                  <a:lnTo>
                    <a:pt x="12" y="12"/>
                  </a:lnTo>
                  <a:lnTo>
                    <a:pt x="24" y="12"/>
                  </a:lnTo>
                  <a:lnTo>
                    <a:pt x="12" y="1"/>
                  </a:lnTo>
                  <a:close/>
                  <a:moveTo>
                    <a:pt x="0" y="12"/>
                  </a:moveTo>
                  <a:lnTo>
                    <a:pt x="12" y="24"/>
                  </a:lnTo>
                  <a:lnTo>
                    <a:pt x="12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0"/>
            <p:cNvSpPr/>
            <p:nvPr/>
          </p:nvSpPr>
          <p:spPr>
            <a:xfrm>
              <a:off x="5793300" y="1361300"/>
              <a:ext cx="4175" cy="3575"/>
            </a:xfrm>
            <a:custGeom>
              <a:rect b="b" l="l" r="r" t="t"/>
              <a:pathLst>
                <a:path extrusionOk="0" h="143" w="167">
                  <a:moveTo>
                    <a:pt x="1" y="1"/>
                  </a:moveTo>
                  <a:lnTo>
                    <a:pt x="1" y="13"/>
                  </a:lnTo>
                  <a:lnTo>
                    <a:pt x="43" y="43"/>
                  </a:lnTo>
                  <a:lnTo>
                    <a:pt x="43" y="43"/>
                  </a:lnTo>
                  <a:cubicBezTo>
                    <a:pt x="30" y="30"/>
                    <a:pt x="16" y="16"/>
                    <a:pt x="1" y="1"/>
                  </a:cubicBezTo>
                  <a:close/>
                  <a:moveTo>
                    <a:pt x="43" y="43"/>
                  </a:moveTo>
                  <a:cubicBezTo>
                    <a:pt x="91" y="91"/>
                    <a:pt x="126" y="124"/>
                    <a:pt x="154" y="142"/>
                  </a:cubicBezTo>
                  <a:lnTo>
                    <a:pt x="166" y="142"/>
                  </a:lnTo>
                  <a:lnTo>
                    <a:pt x="166" y="131"/>
                  </a:lnTo>
                  <a:lnTo>
                    <a:pt x="43" y="4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0"/>
            <p:cNvSpPr/>
            <p:nvPr/>
          </p:nvSpPr>
          <p:spPr>
            <a:xfrm>
              <a:off x="5645925" y="1232125"/>
              <a:ext cx="148875" cy="134225"/>
            </a:xfrm>
            <a:custGeom>
              <a:rect b="b" l="l" r="r" t="t"/>
              <a:pathLst>
                <a:path extrusionOk="0" h="5369" w="5955">
                  <a:moveTo>
                    <a:pt x="2288" y="0"/>
                  </a:moveTo>
                  <a:cubicBezTo>
                    <a:pt x="1716" y="0"/>
                    <a:pt x="1148" y="236"/>
                    <a:pt x="744" y="699"/>
                  </a:cubicBezTo>
                  <a:cubicBezTo>
                    <a:pt x="1" y="1525"/>
                    <a:pt x="36" y="2786"/>
                    <a:pt x="826" y="3565"/>
                  </a:cubicBezTo>
                  <a:cubicBezTo>
                    <a:pt x="1675" y="4331"/>
                    <a:pt x="5955" y="5368"/>
                    <a:pt x="5955" y="5368"/>
                  </a:cubicBezTo>
                  <a:cubicBezTo>
                    <a:pt x="5955" y="5368"/>
                    <a:pt x="4446" y="1230"/>
                    <a:pt x="3597" y="464"/>
                  </a:cubicBezTo>
                  <a:cubicBezTo>
                    <a:pt x="3213" y="153"/>
                    <a:pt x="2749" y="0"/>
                    <a:pt x="228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0"/>
            <p:cNvSpPr/>
            <p:nvPr/>
          </p:nvSpPr>
          <p:spPr>
            <a:xfrm>
              <a:off x="5795075" y="1366625"/>
              <a:ext cx="154200" cy="137425"/>
            </a:xfrm>
            <a:custGeom>
              <a:rect b="b" l="l" r="r" t="t"/>
              <a:pathLst>
                <a:path extrusionOk="0" h="5497" w="6168">
                  <a:moveTo>
                    <a:pt x="1" y="0"/>
                  </a:moveTo>
                  <a:cubicBezTo>
                    <a:pt x="1" y="0"/>
                    <a:pt x="1510" y="4127"/>
                    <a:pt x="2359" y="4893"/>
                  </a:cubicBezTo>
                  <a:cubicBezTo>
                    <a:pt x="2767" y="5296"/>
                    <a:pt x="3299" y="5497"/>
                    <a:pt x="3828" y="5497"/>
                  </a:cubicBezTo>
                  <a:cubicBezTo>
                    <a:pt x="4399" y="5497"/>
                    <a:pt x="4967" y="5264"/>
                    <a:pt x="5377" y="4799"/>
                  </a:cubicBezTo>
                  <a:cubicBezTo>
                    <a:pt x="6167" y="3915"/>
                    <a:pt x="6061" y="2547"/>
                    <a:pt x="5130" y="1804"/>
                  </a:cubicBezTo>
                  <a:lnTo>
                    <a:pt x="5141" y="1792"/>
                  </a:lnTo>
                  <a:cubicBezTo>
                    <a:pt x="4281" y="102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0"/>
            <p:cNvSpPr/>
            <p:nvPr/>
          </p:nvSpPr>
          <p:spPr>
            <a:xfrm>
              <a:off x="5614700" y="1321475"/>
              <a:ext cx="180100" cy="104000"/>
            </a:xfrm>
            <a:custGeom>
              <a:rect b="b" l="l" r="r" t="t"/>
              <a:pathLst>
                <a:path extrusionOk="0" h="4160" w="7204">
                  <a:moveTo>
                    <a:pt x="2120" y="1"/>
                  </a:moveTo>
                  <a:cubicBezTo>
                    <a:pt x="2100" y="1"/>
                    <a:pt x="2081" y="1"/>
                    <a:pt x="2063" y="2"/>
                  </a:cubicBezTo>
                  <a:cubicBezTo>
                    <a:pt x="908" y="49"/>
                    <a:pt x="0" y="1040"/>
                    <a:pt x="71" y="2195"/>
                  </a:cubicBezTo>
                  <a:cubicBezTo>
                    <a:pt x="127" y="3305"/>
                    <a:pt x="1047" y="4159"/>
                    <a:pt x="2130" y="4159"/>
                  </a:cubicBezTo>
                  <a:cubicBezTo>
                    <a:pt x="2186" y="4159"/>
                    <a:pt x="2243" y="4157"/>
                    <a:pt x="2299" y="4152"/>
                  </a:cubicBezTo>
                  <a:cubicBezTo>
                    <a:pt x="3443" y="4094"/>
                    <a:pt x="7204" y="1794"/>
                    <a:pt x="7204" y="1794"/>
                  </a:cubicBezTo>
                  <a:cubicBezTo>
                    <a:pt x="7204" y="1794"/>
                    <a:pt x="3343" y="1"/>
                    <a:pt x="212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0"/>
            <p:cNvSpPr/>
            <p:nvPr/>
          </p:nvSpPr>
          <p:spPr>
            <a:xfrm>
              <a:off x="5795375" y="1307225"/>
              <a:ext cx="179825" cy="103975"/>
            </a:xfrm>
            <a:custGeom>
              <a:rect b="b" l="l" r="r" t="t"/>
              <a:pathLst>
                <a:path extrusionOk="0" h="4159" w="7193">
                  <a:moveTo>
                    <a:pt x="5046" y="1"/>
                  </a:moveTo>
                  <a:cubicBezTo>
                    <a:pt x="4996" y="1"/>
                    <a:pt x="4945" y="3"/>
                    <a:pt x="4894" y="6"/>
                  </a:cubicBezTo>
                  <a:cubicBezTo>
                    <a:pt x="3750" y="77"/>
                    <a:pt x="1" y="2364"/>
                    <a:pt x="1" y="2364"/>
                  </a:cubicBezTo>
                  <a:cubicBezTo>
                    <a:pt x="1" y="2364"/>
                    <a:pt x="3839" y="4159"/>
                    <a:pt x="5062" y="4159"/>
                  </a:cubicBezTo>
                  <a:cubicBezTo>
                    <a:pt x="5086" y="4159"/>
                    <a:pt x="5108" y="4158"/>
                    <a:pt x="5129" y="4157"/>
                  </a:cubicBezTo>
                  <a:cubicBezTo>
                    <a:pt x="6297" y="4121"/>
                    <a:pt x="7193" y="3131"/>
                    <a:pt x="7134" y="1964"/>
                  </a:cubicBezTo>
                  <a:cubicBezTo>
                    <a:pt x="7066" y="848"/>
                    <a:pt x="6147" y="1"/>
                    <a:pt x="5046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30"/>
            <p:cNvSpPr/>
            <p:nvPr/>
          </p:nvSpPr>
          <p:spPr>
            <a:xfrm>
              <a:off x="5654775" y="1366625"/>
              <a:ext cx="140025" cy="143650"/>
            </a:xfrm>
            <a:custGeom>
              <a:rect b="b" l="l" r="r" t="t"/>
              <a:pathLst>
                <a:path extrusionOk="0" h="5746" w="5601">
                  <a:moveTo>
                    <a:pt x="5601" y="0"/>
                  </a:moveTo>
                  <a:cubicBezTo>
                    <a:pt x="5601" y="0"/>
                    <a:pt x="1474" y="1509"/>
                    <a:pt x="708" y="2358"/>
                  </a:cubicBezTo>
                  <a:cubicBezTo>
                    <a:pt x="1" y="3219"/>
                    <a:pt x="107" y="4481"/>
                    <a:pt x="932" y="5212"/>
                  </a:cubicBezTo>
                  <a:cubicBezTo>
                    <a:pt x="1329" y="5569"/>
                    <a:pt x="1826" y="5746"/>
                    <a:pt x="2323" y="5746"/>
                  </a:cubicBezTo>
                  <a:cubicBezTo>
                    <a:pt x="2859" y="5746"/>
                    <a:pt x="3393" y="5539"/>
                    <a:pt x="3797" y="5129"/>
                  </a:cubicBezTo>
                  <a:lnTo>
                    <a:pt x="3809" y="5129"/>
                  </a:lnTo>
                  <a:cubicBezTo>
                    <a:pt x="4575" y="4280"/>
                    <a:pt x="5601" y="0"/>
                    <a:pt x="560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5795075" y="1220525"/>
              <a:ext cx="141800" cy="145825"/>
            </a:xfrm>
            <a:custGeom>
              <a:rect b="b" l="l" r="r" t="t"/>
              <a:pathLst>
                <a:path extrusionOk="0" h="5833" w="5672">
                  <a:moveTo>
                    <a:pt x="3359" y="0"/>
                  </a:moveTo>
                  <a:cubicBezTo>
                    <a:pt x="2787" y="0"/>
                    <a:pt x="2217" y="235"/>
                    <a:pt x="1805" y="692"/>
                  </a:cubicBezTo>
                  <a:cubicBezTo>
                    <a:pt x="1038" y="1553"/>
                    <a:pt x="1" y="5832"/>
                    <a:pt x="1" y="5832"/>
                  </a:cubicBezTo>
                  <a:cubicBezTo>
                    <a:pt x="1" y="5832"/>
                    <a:pt x="4127" y="4323"/>
                    <a:pt x="4906" y="3474"/>
                  </a:cubicBezTo>
                  <a:cubicBezTo>
                    <a:pt x="5672" y="2614"/>
                    <a:pt x="5601" y="1293"/>
                    <a:pt x="4740" y="527"/>
                  </a:cubicBezTo>
                  <a:cubicBezTo>
                    <a:pt x="4343" y="173"/>
                    <a:pt x="3850" y="0"/>
                    <a:pt x="335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30"/>
            <p:cNvSpPr/>
            <p:nvPr/>
          </p:nvSpPr>
          <p:spPr>
            <a:xfrm>
              <a:off x="5748500" y="1366625"/>
              <a:ext cx="107625" cy="178450"/>
            </a:xfrm>
            <a:custGeom>
              <a:rect b="b" l="l" r="r" t="t"/>
              <a:pathLst>
                <a:path extrusionOk="0" h="7138" w="4305">
                  <a:moveTo>
                    <a:pt x="1864" y="0"/>
                  </a:moveTo>
                  <a:cubicBezTo>
                    <a:pt x="1864" y="0"/>
                    <a:pt x="1" y="3985"/>
                    <a:pt x="72" y="5141"/>
                  </a:cubicBezTo>
                  <a:cubicBezTo>
                    <a:pt x="106" y="6254"/>
                    <a:pt x="1026" y="7137"/>
                    <a:pt x="2137" y="7137"/>
                  </a:cubicBezTo>
                  <a:cubicBezTo>
                    <a:pt x="2179" y="7137"/>
                    <a:pt x="2222" y="7136"/>
                    <a:pt x="2265" y="7133"/>
                  </a:cubicBezTo>
                  <a:cubicBezTo>
                    <a:pt x="3420" y="7074"/>
                    <a:pt x="4304" y="6060"/>
                    <a:pt x="4222" y="4905"/>
                  </a:cubicBezTo>
                  <a:cubicBezTo>
                    <a:pt x="4151" y="3761"/>
                    <a:pt x="1864" y="0"/>
                    <a:pt x="1864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30"/>
            <p:cNvSpPr/>
            <p:nvPr/>
          </p:nvSpPr>
          <p:spPr>
            <a:xfrm>
              <a:off x="5734350" y="1188775"/>
              <a:ext cx="107025" cy="177275"/>
            </a:xfrm>
            <a:custGeom>
              <a:rect b="b" l="l" r="r" t="t"/>
              <a:pathLst>
                <a:path extrusionOk="0" h="7091" w="4281">
                  <a:moveTo>
                    <a:pt x="2157" y="1"/>
                  </a:moveTo>
                  <a:cubicBezTo>
                    <a:pt x="2115" y="1"/>
                    <a:pt x="2072" y="2"/>
                    <a:pt x="2029" y="5"/>
                  </a:cubicBezTo>
                  <a:cubicBezTo>
                    <a:pt x="885" y="64"/>
                    <a:pt x="1" y="1042"/>
                    <a:pt x="72" y="2198"/>
                  </a:cubicBezTo>
                  <a:cubicBezTo>
                    <a:pt x="131" y="3341"/>
                    <a:pt x="2430" y="7091"/>
                    <a:pt x="2430" y="7091"/>
                  </a:cubicBezTo>
                  <a:cubicBezTo>
                    <a:pt x="2430" y="7091"/>
                    <a:pt x="4281" y="3106"/>
                    <a:pt x="4222" y="1962"/>
                  </a:cubicBezTo>
                  <a:cubicBezTo>
                    <a:pt x="4154" y="861"/>
                    <a:pt x="3245" y="1"/>
                    <a:pt x="2157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5670400" y="1301750"/>
              <a:ext cx="125000" cy="73000"/>
            </a:xfrm>
            <a:custGeom>
              <a:rect b="b" l="l" r="r" t="t"/>
              <a:pathLst>
                <a:path extrusionOk="0" h="2920" w="5000">
                  <a:moveTo>
                    <a:pt x="1645" y="0"/>
                  </a:moveTo>
                  <a:cubicBezTo>
                    <a:pt x="1031" y="0"/>
                    <a:pt x="459" y="388"/>
                    <a:pt x="260" y="1004"/>
                  </a:cubicBezTo>
                  <a:cubicBezTo>
                    <a:pt x="0" y="1770"/>
                    <a:pt x="425" y="2595"/>
                    <a:pt x="1191" y="2843"/>
                  </a:cubicBezTo>
                  <a:lnTo>
                    <a:pt x="1191" y="2855"/>
                  </a:lnTo>
                  <a:cubicBezTo>
                    <a:pt x="1334" y="2901"/>
                    <a:pt x="1555" y="2919"/>
                    <a:pt x="1820" y="2919"/>
                  </a:cubicBezTo>
                  <a:cubicBezTo>
                    <a:pt x="2983" y="2919"/>
                    <a:pt x="5000" y="2560"/>
                    <a:pt x="5000" y="2560"/>
                  </a:cubicBezTo>
                  <a:cubicBezTo>
                    <a:pt x="5000" y="2560"/>
                    <a:pt x="2865" y="320"/>
                    <a:pt x="2099" y="72"/>
                  </a:cubicBezTo>
                  <a:cubicBezTo>
                    <a:pt x="1949" y="23"/>
                    <a:pt x="1796" y="0"/>
                    <a:pt x="164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30"/>
            <p:cNvSpPr/>
            <p:nvPr/>
          </p:nvSpPr>
          <p:spPr>
            <a:xfrm>
              <a:off x="5794775" y="1358225"/>
              <a:ext cx="124725" cy="72825"/>
            </a:xfrm>
            <a:custGeom>
              <a:rect b="b" l="l" r="r" t="t"/>
              <a:pathLst>
                <a:path extrusionOk="0" h="2913" w="4989">
                  <a:moveTo>
                    <a:pt x="3180" y="0"/>
                  </a:moveTo>
                  <a:cubicBezTo>
                    <a:pt x="2017" y="0"/>
                    <a:pt x="1" y="360"/>
                    <a:pt x="1" y="360"/>
                  </a:cubicBezTo>
                  <a:cubicBezTo>
                    <a:pt x="1" y="360"/>
                    <a:pt x="2135" y="2588"/>
                    <a:pt x="2901" y="2836"/>
                  </a:cubicBezTo>
                  <a:cubicBezTo>
                    <a:pt x="3054" y="2888"/>
                    <a:pt x="3210" y="2912"/>
                    <a:pt x="3362" y="2912"/>
                  </a:cubicBezTo>
                  <a:cubicBezTo>
                    <a:pt x="3974" y="2912"/>
                    <a:pt x="4542" y="2518"/>
                    <a:pt x="4741" y="1904"/>
                  </a:cubicBezTo>
                  <a:cubicBezTo>
                    <a:pt x="4988" y="1138"/>
                    <a:pt x="4564" y="313"/>
                    <a:pt x="3809" y="65"/>
                  </a:cubicBezTo>
                  <a:cubicBezTo>
                    <a:pt x="3667" y="19"/>
                    <a:pt x="3446" y="0"/>
                    <a:pt x="318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30"/>
            <p:cNvSpPr/>
            <p:nvPr/>
          </p:nvSpPr>
          <p:spPr>
            <a:xfrm>
              <a:off x="5674525" y="1365600"/>
              <a:ext cx="120275" cy="76375"/>
            </a:xfrm>
            <a:custGeom>
              <a:rect b="b" l="l" r="r" t="t"/>
              <a:pathLst>
                <a:path extrusionOk="0" h="3055" w="4811">
                  <a:moveTo>
                    <a:pt x="4206" y="0"/>
                  </a:moveTo>
                  <a:cubicBezTo>
                    <a:pt x="3267" y="0"/>
                    <a:pt x="1513" y="37"/>
                    <a:pt x="1003" y="301"/>
                  </a:cubicBezTo>
                  <a:cubicBezTo>
                    <a:pt x="283" y="666"/>
                    <a:pt x="1" y="1539"/>
                    <a:pt x="366" y="2258"/>
                  </a:cubicBezTo>
                  <a:cubicBezTo>
                    <a:pt x="623" y="2764"/>
                    <a:pt x="1132" y="3054"/>
                    <a:pt x="1661" y="3054"/>
                  </a:cubicBezTo>
                  <a:cubicBezTo>
                    <a:pt x="1884" y="3054"/>
                    <a:pt x="2110" y="3003"/>
                    <a:pt x="2323" y="2894"/>
                  </a:cubicBezTo>
                  <a:lnTo>
                    <a:pt x="2323" y="2906"/>
                  </a:lnTo>
                  <a:cubicBezTo>
                    <a:pt x="3042" y="2541"/>
                    <a:pt x="4811" y="6"/>
                    <a:pt x="4811" y="6"/>
                  </a:cubicBezTo>
                  <a:cubicBezTo>
                    <a:pt x="4811" y="6"/>
                    <a:pt x="4569" y="0"/>
                    <a:pt x="4206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795375" y="1290700"/>
              <a:ext cx="120275" cy="76675"/>
            </a:xfrm>
            <a:custGeom>
              <a:rect b="b" l="l" r="r" t="t"/>
              <a:pathLst>
                <a:path extrusionOk="0" h="3067" w="4811">
                  <a:moveTo>
                    <a:pt x="3141" y="1"/>
                  </a:moveTo>
                  <a:cubicBezTo>
                    <a:pt x="2917" y="1"/>
                    <a:pt x="2690" y="52"/>
                    <a:pt x="2476" y="160"/>
                  </a:cubicBezTo>
                  <a:lnTo>
                    <a:pt x="2488" y="160"/>
                  </a:lnTo>
                  <a:cubicBezTo>
                    <a:pt x="1757" y="526"/>
                    <a:pt x="1" y="3061"/>
                    <a:pt x="1" y="3061"/>
                  </a:cubicBezTo>
                  <a:cubicBezTo>
                    <a:pt x="1" y="3061"/>
                    <a:pt x="241" y="3066"/>
                    <a:pt x="604" y="3066"/>
                  </a:cubicBezTo>
                  <a:cubicBezTo>
                    <a:pt x="1540" y="3066"/>
                    <a:pt x="3290" y="3030"/>
                    <a:pt x="3809" y="2766"/>
                  </a:cubicBezTo>
                  <a:cubicBezTo>
                    <a:pt x="4528" y="2401"/>
                    <a:pt x="4811" y="1516"/>
                    <a:pt x="4445" y="797"/>
                  </a:cubicBezTo>
                  <a:cubicBezTo>
                    <a:pt x="4188" y="291"/>
                    <a:pt x="3674" y="1"/>
                    <a:pt x="314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0"/>
            <p:cNvSpPr/>
            <p:nvPr/>
          </p:nvSpPr>
          <p:spPr>
            <a:xfrm>
              <a:off x="5725825" y="1366025"/>
              <a:ext cx="81950" cy="120325"/>
            </a:xfrm>
            <a:custGeom>
              <a:rect b="b" l="l" r="r" t="t"/>
              <a:pathLst>
                <a:path extrusionOk="0" h="4813" w="3278">
                  <a:moveTo>
                    <a:pt x="2735" y="1"/>
                  </a:moveTo>
                  <a:cubicBezTo>
                    <a:pt x="2735" y="1"/>
                    <a:pt x="507" y="2135"/>
                    <a:pt x="259" y="2901"/>
                  </a:cubicBezTo>
                  <a:cubicBezTo>
                    <a:pt x="0" y="3667"/>
                    <a:pt x="424" y="4493"/>
                    <a:pt x="1191" y="4740"/>
                  </a:cubicBezTo>
                  <a:cubicBezTo>
                    <a:pt x="1341" y="4789"/>
                    <a:pt x="1494" y="4812"/>
                    <a:pt x="1645" y="4812"/>
                  </a:cubicBezTo>
                  <a:cubicBezTo>
                    <a:pt x="2259" y="4812"/>
                    <a:pt x="2831" y="4425"/>
                    <a:pt x="3030" y="3809"/>
                  </a:cubicBezTo>
                  <a:cubicBezTo>
                    <a:pt x="3278" y="3043"/>
                    <a:pt x="2735" y="1"/>
                    <a:pt x="2735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0"/>
            <p:cNvSpPr/>
            <p:nvPr/>
          </p:nvSpPr>
          <p:spPr>
            <a:xfrm>
              <a:off x="5782100" y="1246325"/>
              <a:ext cx="81975" cy="120325"/>
            </a:xfrm>
            <a:custGeom>
              <a:rect b="b" l="l" r="r" t="t"/>
              <a:pathLst>
                <a:path extrusionOk="0" h="4813" w="3279">
                  <a:moveTo>
                    <a:pt x="1640" y="1"/>
                  </a:moveTo>
                  <a:cubicBezTo>
                    <a:pt x="1031" y="1"/>
                    <a:pt x="457" y="388"/>
                    <a:pt x="249" y="1004"/>
                  </a:cubicBezTo>
                  <a:cubicBezTo>
                    <a:pt x="1" y="1770"/>
                    <a:pt x="543" y="4812"/>
                    <a:pt x="543" y="4812"/>
                  </a:cubicBezTo>
                  <a:cubicBezTo>
                    <a:pt x="543" y="4812"/>
                    <a:pt x="2783" y="2678"/>
                    <a:pt x="3031" y="1912"/>
                  </a:cubicBezTo>
                  <a:cubicBezTo>
                    <a:pt x="3279" y="1145"/>
                    <a:pt x="2854" y="320"/>
                    <a:pt x="2088" y="73"/>
                  </a:cubicBezTo>
                  <a:cubicBezTo>
                    <a:pt x="1940" y="24"/>
                    <a:pt x="1789" y="1"/>
                    <a:pt x="164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792425" y="1366625"/>
              <a:ext cx="83450" cy="115125"/>
            </a:xfrm>
            <a:custGeom>
              <a:rect b="b" l="l" r="r" t="t"/>
              <a:pathLst>
                <a:path extrusionOk="0" h="4605" w="3338">
                  <a:moveTo>
                    <a:pt x="71" y="0"/>
                  </a:moveTo>
                  <a:cubicBezTo>
                    <a:pt x="71" y="0"/>
                    <a:pt x="1" y="3089"/>
                    <a:pt x="366" y="3808"/>
                  </a:cubicBezTo>
                  <a:cubicBezTo>
                    <a:pt x="623" y="4315"/>
                    <a:pt x="1138" y="4605"/>
                    <a:pt x="1670" y="4605"/>
                  </a:cubicBezTo>
                  <a:cubicBezTo>
                    <a:pt x="1895" y="4605"/>
                    <a:pt x="2122" y="4553"/>
                    <a:pt x="2335" y="4445"/>
                  </a:cubicBezTo>
                  <a:cubicBezTo>
                    <a:pt x="3054" y="4080"/>
                    <a:pt x="3337" y="3207"/>
                    <a:pt x="2972" y="2488"/>
                  </a:cubicBezTo>
                  <a:cubicBezTo>
                    <a:pt x="2606" y="1769"/>
                    <a:pt x="72" y="0"/>
                    <a:pt x="7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0"/>
            <p:cNvSpPr/>
            <p:nvPr/>
          </p:nvSpPr>
          <p:spPr>
            <a:xfrm>
              <a:off x="5714025" y="1250925"/>
              <a:ext cx="83450" cy="115125"/>
            </a:xfrm>
            <a:custGeom>
              <a:rect b="b" l="l" r="r" t="t"/>
              <a:pathLst>
                <a:path extrusionOk="0" h="4605" w="3338">
                  <a:moveTo>
                    <a:pt x="1677" y="0"/>
                  </a:moveTo>
                  <a:cubicBezTo>
                    <a:pt x="1454" y="0"/>
                    <a:pt x="1227" y="51"/>
                    <a:pt x="1014" y="160"/>
                  </a:cubicBezTo>
                  <a:cubicBezTo>
                    <a:pt x="295" y="525"/>
                    <a:pt x="0" y="1409"/>
                    <a:pt x="378" y="2129"/>
                  </a:cubicBezTo>
                  <a:lnTo>
                    <a:pt x="366" y="2129"/>
                  </a:lnTo>
                  <a:cubicBezTo>
                    <a:pt x="731" y="2836"/>
                    <a:pt x="3266" y="4605"/>
                    <a:pt x="3266" y="4605"/>
                  </a:cubicBezTo>
                  <a:cubicBezTo>
                    <a:pt x="3266" y="4605"/>
                    <a:pt x="3337" y="1516"/>
                    <a:pt x="2972" y="796"/>
                  </a:cubicBezTo>
                  <a:cubicBezTo>
                    <a:pt x="2714" y="290"/>
                    <a:pt x="2206" y="0"/>
                    <a:pt x="1677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0"/>
            <p:cNvSpPr/>
            <p:nvPr/>
          </p:nvSpPr>
          <p:spPr>
            <a:xfrm>
              <a:off x="5726100" y="1303750"/>
              <a:ext cx="74025" cy="66125"/>
            </a:xfrm>
            <a:custGeom>
              <a:rect b="b" l="l" r="r" t="t"/>
              <a:pathLst>
                <a:path extrusionOk="0" h="2645" w="2961">
                  <a:moveTo>
                    <a:pt x="1128" y="0"/>
                  </a:moveTo>
                  <a:cubicBezTo>
                    <a:pt x="854" y="0"/>
                    <a:pt x="581" y="113"/>
                    <a:pt x="378" y="334"/>
                  </a:cubicBezTo>
                  <a:cubicBezTo>
                    <a:pt x="1" y="758"/>
                    <a:pt x="48" y="1419"/>
                    <a:pt x="496" y="1784"/>
                  </a:cubicBezTo>
                  <a:cubicBezTo>
                    <a:pt x="909" y="2150"/>
                    <a:pt x="2960" y="2645"/>
                    <a:pt x="2960" y="2645"/>
                  </a:cubicBezTo>
                  <a:cubicBezTo>
                    <a:pt x="2960" y="2645"/>
                    <a:pt x="2241" y="652"/>
                    <a:pt x="1828" y="287"/>
                  </a:cubicBezTo>
                  <a:cubicBezTo>
                    <a:pt x="1631" y="95"/>
                    <a:pt x="1379" y="0"/>
                    <a:pt x="11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5799200" y="1370750"/>
              <a:ext cx="74600" cy="66250"/>
            </a:xfrm>
            <a:custGeom>
              <a:rect b="b" l="l" r="r" t="t"/>
              <a:pathLst>
                <a:path extrusionOk="0" h="2650" w="2984">
                  <a:moveTo>
                    <a:pt x="1" y="0"/>
                  </a:moveTo>
                  <a:cubicBezTo>
                    <a:pt x="1" y="0"/>
                    <a:pt x="732" y="1981"/>
                    <a:pt x="1144" y="2358"/>
                  </a:cubicBezTo>
                  <a:cubicBezTo>
                    <a:pt x="1338" y="2552"/>
                    <a:pt x="1594" y="2649"/>
                    <a:pt x="1852" y="2649"/>
                  </a:cubicBezTo>
                  <a:cubicBezTo>
                    <a:pt x="2128" y="2649"/>
                    <a:pt x="2405" y="2537"/>
                    <a:pt x="2606" y="2311"/>
                  </a:cubicBezTo>
                  <a:cubicBezTo>
                    <a:pt x="2984" y="1887"/>
                    <a:pt x="2925" y="1215"/>
                    <a:pt x="2465" y="861"/>
                  </a:cubicBezTo>
                  <a:lnTo>
                    <a:pt x="2477" y="861"/>
                  </a:lnTo>
                  <a:cubicBezTo>
                    <a:pt x="2064" y="49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0"/>
            <p:cNvSpPr/>
            <p:nvPr/>
          </p:nvSpPr>
          <p:spPr>
            <a:xfrm>
              <a:off x="5713425" y="1348025"/>
              <a:ext cx="86400" cy="50175"/>
            </a:xfrm>
            <a:custGeom>
              <a:rect b="b" l="l" r="r" t="t"/>
              <a:pathLst>
                <a:path extrusionOk="0" h="2007" w="3456">
                  <a:moveTo>
                    <a:pt x="1013" y="0"/>
                  </a:moveTo>
                  <a:cubicBezTo>
                    <a:pt x="1001" y="0"/>
                    <a:pt x="990" y="1"/>
                    <a:pt x="979" y="1"/>
                  </a:cubicBezTo>
                  <a:cubicBezTo>
                    <a:pt x="425" y="37"/>
                    <a:pt x="1" y="508"/>
                    <a:pt x="36" y="1063"/>
                  </a:cubicBezTo>
                  <a:cubicBezTo>
                    <a:pt x="59" y="1590"/>
                    <a:pt x="518" y="2007"/>
                    <a:pt x="1042" y="2007"/>
                  </a:cubicBezTo>
                  <a:cubicBezTo>
                    <a:pt x="1057" y="2007"/>
                    <a:pt x="1071" y="2006"/>
                    <a:pt x="1086" y="2006"/>
                  </a:cubicBezTo>
                  <a:lnTo>
                    <a:pt x="1097" y="2006"/>
                  </a:lnTo>
                  <a:cubicBezTo>
                    <a:pt x="1651" y="1970"/>
                    <a:pt x="3455" y="862"/>
                    <a:pt x="3455" y="862"/>
                  </a:cubicBezTo>
                  <a:cubicBezTo>
                    <a:pt x="3455" y="862"/>
                    <a:pt x="1607" y="0"/>
                    <a:pt x="10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0"/>
            <p:cNvSpPr/>
            <p:nvPr/>
          </p:nvSpPr>
          <p:spPr>
            <a:xfrm>
              <a:off x="5799800" y="1342450"/>
              <a:ext cx="85200" cy="49850"/>
            </a:xfrm>
            <a:custGeom>
              <a:rect b="b" l="l" r="r" t="t"/>
              <a:pathLst>
                <a:path extrusionOk="0" h="1994" w="3408">
                  <a:moveTo>
                    <a:pt x="2381" y="0"/>
                  </a:moveTo>
                  <a:cubicBezTo>
                    <a:pt x="2374" y="0"/>
                    <a:pt x="2366" y="0"/>
                    <a:pt x="2358" y="0"/>
                  </a:cubicBezTo>
                  <a:cubicBezTo>
                    <a:pt x="1804" y="36"/>
                    <a:pt x="0" y="1132"/>
                    <a:pt x="0" y="1132"/>
                  </a:cubicBezTo>
                  <a:cubicBezTo>
                    <a:pt x="0" y="1132"/>
                    <a:pt x="1837" y="1994"/>
                    <a:pt x="2442" y="1994"/>
                  </a:cubicBezTo>
                  <a:cubicBezTo>
                    <a:pt x="2454" y="1994"/>
                    <a:pt x="2465" y="1994"/>
                    <a:pt x="2476" y="1993"/>
                  </a:cubicBezTo>
                  <a:cubicBezTo>
                    <a:pt x="3007" y="1946"/>
                    <a:pt x="3408" y="1486"/>
                    <a:pt x="3384" y="944"/>
                  </a:cubicBezTo>
                  <a:cubicBezTo>
                    <a:pt x="3349" y="409"/>
                    <a:pt x="2913" y="0"/>
                    <a:pt x="23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0"/>
            <p:cNvSpPr/>
            <p:nvPr/>
          </p:nvSpPr>
          <p:spPr>
            <a:xfrm>
              <a:off x="5730525" y="1369850"/>
              <a:ext cx="69000" cy="70950"/>
            </a:xfrm>
            <a:custGeom>
              <a:rect b="b" l="l" r="r" t="t"/>
              <a:pathLst>
                <a:path extrusionOk="0" h="2838" w="2760">
                  <a:moveTo>
                    <a:pt x="2760" y="1"/>
                  </a:moveTo>
                  <a:cubicBezTo>
                    <a:pt x="2759" y="1"/>
                    <a:pt x="767" y="720"/>
                    <a:pt x="402" y="1133"/>
                  </a:cubicBezTo>
                  <a:cubicBezTo>
                    <a:pt x="1" y="1545"/>
                    <a:pt x="24" y="2194"/>
                    <a:pt x="449" y="2583"/>
                  </a:cubicBezTo>
                  <a:cubicBezTo>
                    <a:pt x="641" y="2754"/>
                    <a:pt x="879" y="2838"/>
                    <a:pt x="1116" y="2838"/>
                  </a:cubicBezTo>
                  <a:cubicBezTo>
                    <a:pt x="1403" y="2838"/>
                    <a:pt x="1687" y="2715"/>
                    <a:pt x="1887" y="2477"/>
                  </a:cubicBezTo>
                  <a:cubicBezTo>
                    <a:pt x="2253" y="2064"/>
                    <a:pt x="2760" y="1"/>
                    <a:pt x="27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0"/>
            <p:cNvSpPr/>
            <p:nvPr/>
          </p:nvSpPr>
          <p:spPr>
            <a:xfrm>
              <a:off x="5800100" y="1300525"/>
              <a:ext cx="68100" cy="70250"/>
            </a:xfrm>
            <a:custGeom>
              <a:rect b="b" l="l" r="r" t="t"/>
              <a:pathLst>
                <a:path extrusionOk="0" h="2810" w="2724">
                  <a:moveTo>
                    <a:pt x="1608" y="0"/>
                  </a:moveTo>
                  <a:cubicBezTo>
                    <a:pt x="1337" y="0"/>
                    <a:pt x="1068" y="113"/>
                    <a:pt x="873" y="333"/>
                  </a:cubicBezTo>
                  <a:cubicBezTo>
                    <a:pt x="495" y="746"/>
                    <a:pt x="0" y="2809"/>
                    <a:pt x="0" y="2809"/>
                  </a:cubicBezTo>
                  <a:cubicBezTo>
                    <a:pt x="0" y="2809"/>
                    <a:pt x="1993" y="2078"/>
                    <a:pt x="2358" y="1666"/>
                  </a:cubicBezTo>
                  <a:cubicBezTo>
                    <a:pt x="2724" y="1253"/>
                    <a:pt x="2688" y="628"/>
                    <a:pt x="2276" y="263"/>
                  </a:cubicBezTo>
                  <a:cubicBezTo>
                    <a:pt x="2083" y="87"/>
                    <a:pt x="1845" y="0"/>
                    <a:pt x="16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0"/>
            <p:cNvSpPr/>
            <p:nvPr/>
          </p:nvSpPr>
          <p:spPr>
            <a:xfrm>
              <a:off x="5776800" y="1370150"/>
              <a:ext cx="51625" cy="85550"/>
            </a:xfrm>
            <a:custGeom>
              <a:rect b="b" l="l" r="r" t="t"/>
              <a:pathLst>
                <a:path extrusionOk="0" h="3422" w="2065">
                  <a:moveTo>
                    <a:pt x="897" y="1"/>
                  </a:moveTo>
                  <a:cubicBezTo>
                    <a:pt x="897" y="1"/>
                    <a:pt x="1" y="1923"/>
                    <a:pt x="36" y="2477"/>
                  </a:cubicBezTo>
                  <a:cubicBezTo>
                    <a:pt x="59" y="3009"/>
                    <a:pt x="495" y="3422"/>
                    <a:pt x="1021" y="3422"/>
                  </a:cubicBezTo>
                  <a:cubicBezTo>
                    <a:pt x="1042" y="3422"/>
                    <a:pt x="1064" y="3421"/>
                    <a:pt x="1085" y="3420"/>
                  </a:cubicBezTo>
                  <a:cubicBezTo>
                    <a:pt x="1640" y="3396"/>
                    <a:pt x="2064" y="2913"/>
                    <a:pt x="2029" y="2371"/>
                  </a:cubicBezTo>
                  <a:lnTo>
                    <a:pt x="2029" y="2359"/>
                  </a:lnTo>
                  <a:cubicBezTo>
                    <a:pt x="2005" y="1816"/>
                    <a:pt x="897" y="1"/>
                    <a:pt x="8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0"/>
            <p:cNvSpPr/>
            <p:nvPr/>
          </p:nvSpPr>
          <p:spPr>
            <a:xfrm>
              <a:off x="5771500" y="1285525"/>
              <a:ext cx="51325" cy="84650"/>
            </a:xfrm>
            <a:custGeom>
              <a:rect b="b" l="l" r="r" t="t"/>
              <a:pathLst>
                <a:path extrusionOk="0" h="3386" w="2053">
                  <a:moveTo>
                    <a:pt x="1012" y="1"/>
                  </a:moveTo>
                  <a:cubicBezTo>
                    <a:pt x="997" y="1"/>
                    <a:pt x="982" y="1"/>
                    <a:pt x="967" y="2"/>
                  </a:cubicBezTo>
                  <a:cubicBezTo>
                    <a:pt x="425" y="37"/>
                    <a:pt x="1" y="485"/>
                    <a:pt x="12" y="1028"/>
                  </a:cubicBezTo>
                  <a:cubicBezTo>
                    <a:pt x="48" y="1582"/>
                    <a:pt x="1156" y="3386"/>
                    <a:pt x="1156" y="3386"/>
                  </a:cubicBezTo>
                  <a:cubicBezTo>
                    <a:pt x="1156" y="3386"/>
                    <a:pt x="2052" y="1476"/>
                    <a:pt x="2017" y="922"/>
                  </a:cubicBezTo>
                  <a:cubicBezTo>
                    <a:pt x="1971" y="394"/>
                    <a:pt x="1524" y="1"/>
                    <a:pt x="10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0"/>
            <p:cNvSpPr/>
            <p:nvPr/>
          </p:nvSpPr>
          <p:spPr>
            <a:xfrm>
              <a:off x="5756175" y="1333850"/>
              <a:ext cx="84725" cy="72700"/>
            </a:xfrm>
            <a:custGeom>
              <a:rect b="b" l="l" r="r" t="t"/>
              <a:pathLst>
                <a:path extrusionOk="0" h="2908" w="3389">
                  <a:moveTo>
                    <a:pt x="1672" y="0"/>
                  </a:moveTo>
                  <a:cubicBezTo>
                    <a:pt x="1469" y="0"/>
                    <a:pt x="1258" y="45"/>
                    <a:pt x="1050" y="144"/>
                  </a:cubicBezTo>
                  <a:cubicBezTo>
                    <a:pt x="319" y="486"/>
                    <a:pt x="0" y="1347"/>
                    <a:pt x="342" y="2078"/>
                  </a:cubicBezTo>
                  <a:cubicBezTo>
                    <a:pt x="607" y="2635"/>
                    <a:pt x="1130" y="2908"/>
                    <a:pt x="1653" y="2908"/>
                  </a:cubicBezTo>
                  <a:cubicBezTo>
                    <a:pt x="2225" y="2908"/>
                    <a:pt x="2797" y="2582"/>
                    <a:pt x="3031" y="1948"/>
                  </a:cubicBezTo>
                  <a:cubicBezTo>
                    <a:pt x="3389" y="950"/>
                    <a:pt x="2609" y="0"/>
                    <a:pt x="167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0"/>
            <p:cNvSpPr/>
            <p:nvPr/>
          </p:nvSpPr>
          <p:spPr>
            <a:xfrm>
              <a:off x="5510050" y="1325325"/>
              <a:ext cx="90525" cy="58000"/>
            </a:xfrm>
            <a:custGeom>
              <a:rect b="b" l="l" r="r" t="t"/>
              <a:pathLst>
                <a:path extrusionOk="0" h="2320" w="3621">
                  <a:moveTo>
                    <a:pt x="2426" y="0"/>
                  </a:moveTo>
                  <a:cubicBezTo>
                    <a:pt x="1855" y="0"/>
                    <a:pt x="428" y="725"/>
                    <a:pt x="48" y="921"/>
                  </a:cubicBezTo>
                  <a:cubicBezTo>
                    <a:pt x="1" y="945"/>
                    <a:pt x="1" y="1004"/>
                    <a:pt x="36" y="1039"/>
                  </a:cubicBezTo>
                  <a:cubicBezTo>
                    <a:pt x="390" y="1299"/>
                    <a:pt x="1745" y="2277"/>
                    <a:pt x="2300" y="2312"/>
                  </a:cubicBezTo>
                  <a:cubicBezTo>
                    <a:pt x="2342" y="2317"/>
                    <a:pt x="2384" y="2319"/>
                    <a:pt x="2426" y="2319"/>
                  </a:cubicBezTo>
                  <a:cubicBezTo>
                    <a:pt x="3020" y="2319"/>
                    <a:pt x="3518" y="1857"/>
                    <a:pt x="3573" y="1251"/>
                  </a:cubicBezTo>
                  <a:cubicBezTo>
                    <a:pt x="3620" y="591"/>
                    <a:pt x="3125" y="37"/>
                    <a:pt x="2465" y="2"/>
                  </a:cubicBezTo>
                  <a:cubicBezTo>
                    <a:pt x="2452" y="1"/>
                    <a:pt x="2439" y="0"/>
                    <a:pt x="2426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0"/>
            <p:cNvSpPr/>
            <p:nvPr/>
          </p:nvSpPr>
          <p:spPr>
            <a:xfrm>
              <a:off x="5995225" y="1359375"/>
              <a:ext cx="90500" cy="58025"/>
            </a:xfrm>
            <a:custGeom>
              <a:rect b="b" l="l" r="r" t="t"/>
              <a:pathLst>
                <a:path extrusionOk="0" h="2321" w="3620">
                  <a:moveTo>
                    <a:pt x="1195" y="0"/>
                  </a:moveTo>
                  <a:cubicBezTo>
                    <a:pt x="599" y="0"/>
                    <a:pt x="92" y="463"/>
                    <a:pt x="48" y="1080"/>
                  </a:cubicBezTo>
                  <a:cubicBezTo>
                    <a:pt x="0" y="1729"/>
                    <a:pt x="496" y="2295"/>
                    <a:pt x="1156" y="2318"/>
                  </a:cubicBezTo>
                  <a:cubicBezTo>
                    <a:pt x="1172" y="2320"/>
                    <a:pt x="1190" y="2320"/>
                    <a:pt x="1208" y="2320"/>
                  </a:cubicBezTo>
                  <a:cubicBezTo>
                    <a:pt x="1797" y="2320"/>
                    <a:pt x="3195" y="1593"/>
                    <a:pt x="3573" y="1399"/>
                  </a:cubicBezTo>
                  <a:cubicBezTo>
                    <a:pt x="3620" y="1375"/>
                    <a:pt x="3620" y="1316"/>
                    <a:pt x="3585" y="1281"/>
                  </a:cubicBezTo>
                  <a:cubicBezTo>
                    <a:pt x="3231" y="1021"/>
                    <a:pt x="1875" y="54"/>
                    <a:pt x="1321" y="7"/>
                  </a:cubicBezTo>
                  <a:cubicBezTo>
                    <a:pt x="1279" y="3"/>
                    <a:pt x="1237" y="0"/>
                    <a:pt x="1195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0"/>
            <p:cNvSpPr/>
            <p:nvPr/>
          </p:nvSpPr>
          <p:spPr>
            <a:xfrm>
              <a:off x="5750875" y="1570500"/>
              <a:ext cx="60150" cy="88425"/>
            </a:xfrm>
            <a:custGeom>
              <a:rect b="b" l="l" r="r" t="t"/>
              <a:pathLst>
                <a:path extrusionOk="0" h="3537" w="2406">
                  <a:moveTo>
                    <a:pt x="1200" y="1"/>
                  </a:moveTo>
                  <a:cubicBezTo>
                    <a:pt x="600" y="1"/>
                    <a:pt x="92" y="469"/>
                    <a:pt x="47" y="1077"/>
                  </a:cubicBezTo>
                  <a:cubicBezTo>
                    <a:pt x="0" y="1631"/>
                    <a:pt x="767" y="3117"/>
                    <a:pt x="967" y="3506"/>
                  </a:cubicBezTo>
                  <a:cubicBezTo>
                    <a:pt x="980" y="3525"/>
                    <a:pt x="1002" y="3537"/>
                    <a:pt x="1026" y="3537"/>
                  </a:cubicBezTo>
                  <a:cubicBezTo>
                    <a:pt x="1047" y="3537"/>
                    <a:pt x="1068" y="3528"/>
                    <a:pt x="1085" y="3506"/>
                  </a:cubicBezTo>
                  <a:cubicBezTo>
                    <a:pt x="1344" y="3164"/>
                    <a:pt x="2311" y="1808"/>
                    <a:pt x="2358" y="1254"/>
                  </a:cubicBezTo>
                  <a:cubicBezTo>
                    <a:pt x="2405" y="617"/>
                    <a:pt x="1922" y="51"/>
                    <a:pt x="1285" y="4"/>
                  </a:cubicBezTo>
                  <a:cubicBezTo>
                    <a:pt x="1257" y="2"/>
                    <a:pt x="1228" y="1"/>
                    <a:pt x="1200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0"/>
            <p:cNvSpPr/>
            <p:nvPr/>
          </p:nvSpPr>
          <p:spPr>
            <a:xfrm>
              <a:off x="5785050" y="1083650"/>
              <a:ext cx="59875" cy="88525"/>
            </a:xfrm>
            <a:custGeom>
              <a:rect b="b" l="l" r="r" t="t"/>
              <a:pathLst>
                <a:path extrusionOk="0" h="3541" w="2395">
                  <a:moveTo>
                    <a:pt x="1376" y="1"/>
                  </a:moveTo>
                  <a:cubicBezTo>
                    <a:pt x="1354" y="1"/>
                    <a:pt x="1333" y="12"/>
                    <a:pt x="1321" y="36"/>
                  </a:cubicBezTo>
                  <a:cubicBezTo>
                    <a:pt x="1062" y="390"/>
                    <a:pt x="83" y="1746"/>
                    <a:pt x="48" y="2300"/>
                  </a:cubicBezTo>
                  <a:cubicBezTo>
                    <a:pt x="1" y="2936"/>
                    <a:pt x="472" y="3490"/>
                    <a:pt x="1109" y="3538"/>
                  </a:cubicBezTo>
                  <a:cubicBezTo>
                    <a:pt x="1138" y="3540"/>
                    <a:pt x="1168" y="3541"/>
                    <a:pt x="1196" y="3541"/>
                  </a:cubicBezTo>
                  <a:cubicBezTo>
                    <a:pt x="1807" y="3541"/>
                    <a:pt x="2314" y="3073"/>
                    <a:pt x="2359" y="2465"/>
                  </a:cubicBezTo>
                  <a:cubicBezTo>
                    <a:pt x="2394" y="1911"/>
                    <a:pt x="1640" y="425"/>
                    <a:pt x="1439" y="36"/>
                  </a:cubicBezTo>
                  <a:cubicBezTo>
                    <a:pt x="1422" y="12"/>
                    <a:pt x="1398" y="1"/>
                    <a:pt x="1376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0"/>
            <p:cNvSpPr/>
            <p:nvPr/>
          </p:nvSpPr>
          <p:spPr>
            <a:xfrm>
              <a:off x="6283500" y="1383725"/>
              <a:ext cx="104375" cy="74575"/>
            </a:xfrm>
            <a:custGeom>
              <a:rect b="b" l="l" r="r" t="t"/>
              <a:pathLst>
                <a:path extrusionOk="0" h="2983" w="4175">
                  <a:moveTo>
                    <a:pt x="1722" y="0"/>
                  </a:moveTo>
                  <a:cubicBezTo>
                    <a:pt x="507" y="0"/>
                    <a:pt x="0" y="1568"/>
                    <a:pt x="1002" y="2264"/>
                  </a:cubicBezTo>
                  <a:cubicBezTo>
                    <a:pt x="1533" y="2629"/>
                    <a:pt x="3844" y="2936"/>
                    <a:pt x="4150" y="2983"/>
                  </a:cubicBezTo>
                  <a:cubicBezTo>
                    <a:pt x="4139" y="2948"/>
                    <a:pt x="4115" y="2877"/>
                    <a:pt x="4080" y="2783"/>
                  </a:cubicBezTo>
                  <a:cubicBezTo>
                    <a:pt x="3785" y="2205"/>
                    <a:pt x="2901" y="554"/>
                    <a:pt x="2441" y="224"/>
                  </a:cubicBezTo>
                  <a:cubicBezTo>
                    <a:pt x="2229" y="83"/>
                    <a:pt x="1981" y="0"/>
                    <a:pt x="1722" y="0"/>
                  </a:cubicBezTo>
                  <a:close/>
                  <a:moveTo>
                    <a:pt x="4174" y="2971"/>
                  </a:moveTo>
                  <a:lnTo>
                    <a:pt x="4162" y="2983"/>
                  </a:lnTo>
                  <a:lnTo>
                    <a:pt x="4174" y="2983"/>
                  </a:lnTo>
                  <a:lnTo>
                    <a:pt x="4174" y="297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0"/>
            <p:cNvSpPr/>
            <p:nvPr/>
          </p:nvSpPr>
          <p:spPr>
            <a:xfrm>
              <a:off x="6365425" y="1353050"/>
              <a:ext cx="66075" cy="105550"/>
            </a:xfrm>
            <a:custGeom>
              <a:rect b="b" l="l" r="r" t="t"/>
              <a:pathLst>
                <a:path extrusionOk="0" h="4222" w="2643">
                  <a:moveTo>
                    <a:pt x="1310" y="1"/>
                  </a:moveTo>
                  <a:cubicBezTo>
                    <a:pt x="697" y="1"/>
                    <a:pt x="166" y="449"/>
                    <a:pt x="84" y="1062"/>
                  </a:cubicBezTo>
                  <a:cubicBezTo>
                    <a:pt x="1" y="1628"/>
                    <a:pt x="579" y="3408"/>
                    <a:pt x="791" y="4021"/>
                  </a:cubicBezTo>
                  <a:cubicBezTo>
                    <a:pt x="838" y="4104"/>
                    <a:pt x="873" y="4163"/>
                    <a:pt x="885" y="4198"/>
                  </a:cubicBezTo>
                  <a:cubicBezTo>
                    <a:pt x="1074" y="3951"/>
                    <a:pt x="2453" y="2064"/>
                    <a:pt x="2548" y="1427"/>
                  </a:cubicBezTo>
                  <a:cubicBezTo>
                    <a:pt x="2642" y="755"/>
                    <a:pt x="2182" y="119"/>
                    <a:pt x="1498" y="13"/>
                  </a:cubicBezTo>
                  <a:cubicBezTo>
                    <a:pt x="1439" y="1"/>
                    <a:pt x="1369" y="1"/>
                    <a:pt x="1310" y="1"/>
                  </a:cubicBezTo>
                  <a:close/>
                  <a:moveTo>
                    <a:pt x="862" y="4210"/>
                  </a:moveTo>
                  <a:lnTo>
                    <a:pt x="862" y="4222"/>
                  </a:lnTo>
                  <a:lnTo>
                    <a:pt x="873" y="42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6385475" y="1453275"/>
              <a:ext cx="2100" cy="5025"/>
            </a:xfrm>
            <a:custGeom>
              <a:rect b="b" l="l" r="r" t="t"/>
              <a:pathLst>
                <a:path extrusionOk="0" h="201" w="84">
                  <a:moveTo>
                    <a:pt x="1" y="1"/>
                  </a:moveTo>
                  <a:lnTo>
                    <a:pt x="1" y="12"/>
                  </a:lnTo>
                  <a:cubicBezTo>
                    <a:pt x="24" y="107"/>
                    <a:pt x="48" y="166"/>
                    <a:pt x="60" y="201"/>
                  </a:cubicBezTo>
                  <a:lnTo>
                    <a:pt x="83" y="201"/>
                  </a:lnTo>
                  <a:lnTo>
                    <a:pt x="83" y="189"/>
                  </a:lnTo>
                  <a:cubicBezTo>
                    <a:pt x="71" y="154"/>
                    <a:pt x="48" y="95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6275250" y="1289625"/>
              <a:ext cx="119100" cy="168975"/>
            </a:xfrm>
            <a:custGeom>
              <a:rect b="b" l="l" r="r" t="t"/>
              <a:pathLst>
                <a:path extrusionOk="0" h="6759" w="4764">
                  <a:moveTo>
                    <a:pt x="2372" y="0"/>
                  </a:moveTo>
                  <a:cubicBezTo>
                    <a:pt x="2099" y="0"/>
                    <a:pt x="1822" y="54"/>
                    <a:pt x="1556" y="168"/>
                  </a:cubicBezTo>
                  <a:cubicBezTo>
                    <a:pt x="484" y="628"/>
                    <a:pt x="0" y="1889"/>
                    <a:pt x="484" y="2951"/>
                  </a:cubicBezTo>
                  <a:cubicBezTo>
                    <a:pt x="943" y="4012"/>
                    <a:pt x="4374" y="6759"/>
                    <a:pt x="4374" y="6759"/>
                  </a:cubicBezTo>
                  <a:cubicBezTo>
                    <a:pt x="4374" y="6759"/>
                    <a:pt x="4763" y="2373"/>
                    <a:pt x="4304" y="1312"/>
                  </a:cubicBezTo>
                  <a:cubicBezTo>
                    <a:pt x="3984" y="496"/>
                    <a:pt x="3198" y="0"/>
                    <a:pt x="2372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6374875" y="1458875"/>
              <a:ext cx="118500" cy="167750"/>
            </a:xfrm>
            <a:custGeom>
              <a:rect b="b" l="l" r="r" t="t"/>
              <a:pathLst>
                <a:path extrusionOk="0" h="6710" w="4740">
                  <a:moveTo>
                    <a:pt x="389" y="1"/>
                  </a:moveTo>
                  <a:cubicBezTo>
                    <a:pt x="389" y="1"/>
                    <a:pt x="0" y="4387"/>
                    <a:pt x="448" y="5448"/>
                  </a:cubicBezTo>
                  <a:cubicBezTo>
                    <a:pt x="793" y="6234"/>
                    <a:pt x="1562" y="6709"/>
                    <a:pt x="2372" y="6709"/>
                  </a:cubicBezTo>
                  <a:cubicBezTo>
                    <a:pt x="2643" y="6709"/>
                    <a:pt x="2918" y="6656"/>
                    <a:pt x="3184" y="6544"/>
                  </a:cubicBezTo>
                  <a:cubicBezTo>
                    <a:pt x="4245" y="6096"/>
                    <a:pt x="4740" y="4870"/>
                    <a:pt x="4280" y="3809"/>
                  </a:cubicBezTo>
                  <a:cubicBezTo>
                    <a:pt x="3832" y="2748"/>
                    <a:pt x="390" y="1"/>
                    <a:pt x="389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6208925" y="1359675"/>
              <a:ext cx="175400" cy="104775"/>
            </a:xfrm>
            <a:custGeom>
              <a:rect b="b" l="l" r="r" t="t"/>
              <a:pathLst>
                <a:path extrusionOk="0" h="4191" w="7016">
                  <a:moveTo>
                    <a:pt x="2363" y="0"/>
                  </a:moveTo>
                  <a:cubicBezTo>
                    <a:pt x="1533" y="0"/>
                    <a:pt x="749" y="494"/>
                    <a:pt x="425" y="1304"/>
                  </a:cubicBezTo>
                  <a:cubicBezTo>
                    <a:pt x="0" y="2377"/>
                    <a:pt x="519" y="3579"/>
                    <a:pt x="1580" y="4016"/>
                  </a:cubicBezTo>
                  <a:cubicBezTo>
                    <a:pt x="1908" y="4145"/>
                    <a:pt x="2541" y="4190"/>
                    <a:pt x="3263" y="4190"/>
                  </a:cubicBezTo>
                  <a:cubicBezTo>
                    <a:pt x="4909" y="4190"/>
                    <a:pt x="7016" y="3957"/>
                    <a:pt x="7016" y="3957"/>
                  </a:cubicBezTo>
                  <a:cubicBezTo>
                    <a:pt x="7016" y="3957"/>
                    <a:pt x="4198" y="585"/>
                    <a:pt x="3137" y="149"/>
                  </a:cubicBezTo>
                  <a:cubicBezTo>
                    <a:pt x="2882" y="48"/>
                    <a:pt x="2620" y="0"/>
                    <a:pt x="2363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6384900" y="1453050"/>
              <a:ext cx="175700" cy="104625"/>
            </a:xfrm>
            <a:custGeom>
              <a:rect b="b" l="l" r="r" t="t"/>
              <a:pathLst>
                <a:path extrusionOk="0" h="4185" w="7028">
                  <a:moveTo>
                    <a:pt x="3757" y="0"/>
                  </a:moveTo>
                  <a:cubicBezTo>
                    <a:pt x="2112" y="0"/>
                    <a:pt x="0" y="234"/>
                    <a:pt x="0" y="234"/>
                  </a:cubicBezTo>
                  <a:cubicBezTo>
                    <a:pt x="0" y="234"/>
                    <a:pt x="2830" y="3606"/>
                    <a:pt x="3891" y="4030"/>
                  </a:cubicBezTo>
                  <a:cubicBezTo>
                    <a:pt x="4146" y="4135"/>
                    <a:pt x="4410" y="4185"/>
                    <a:pt x="4670" y="4185"/>
                  </a:cubicBezTo>
                  <a:cubicBezTo>
                    <a:pt x="5491" y="4185"/>
                    <a:pt x="6269" y="3689"/>
                    <a:pt x="6591" y="2875"/>
                  </a:cubicBezTo>
                  <a:cubicBezTo>
                    <a:pt x="7027" y="1813"/>
                    <a:pt x="6508" y="599"/>
                    <a:pt x="5435" y="175"/>
                  </a:cubicBezTo>
                  <a:cubicBezTo>
                    <a:pt x="5112" y="45"/>
                    <a:pt x="4480" y="0"/>
                    <a:pt x="3757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6208325" y="1454950"/>
              <a:ext cx="176000" cy="105900"/>
            </a:xfrm>
            <a:custGeom>
              <a:rect b="b" l="l" r="r" t="t"/>
              <a:pathLst>
                <a:path extrusionOk="0" h="4236" w="7040">
                  <a:moveTo>
                    <a:pt x="3719" y="1"/>
                  </a:moveTo>
                  <a:cubicBezTo>
                    <a:pt x="2822" y="1"/>
                    <a:pt x="1992" y="53"/>
                    <a:pt x="1604" y="217"/>
                  </a:cubicBezTo>
                  <a:cubicBezTo>
                    <a:pt x="520" y="653"/>
                    <a:pt x="1" y="1891"/>
                    <a:pt x="461" y="2964"/>
                  </a:cubicBezTo>
                  <a:cubicBezTo>
                    <a:pt x="799" y="3763"/>
                    <a:pt x="1574" y="4236"/>
                    <a:pt x="2382" y="4236"/>
                  </a:cubicBezTo>
                  <a:cubicBezTo>
                    <a:pt x="2671" y="4236"/>
                    <a:pt x="2964" y="4176"/>
                    <a:pt x="3243" y="4048"/>
                  </a:cubicBezTo>
                  <a:cubicBezTo>
                    <a:pt x="4292" y="3589"/>
                    <a:pt x="7040" y="158"/>
                    <a:pt x="7040" y="158"/>
                  </a:cubicBezTo>
                  <a:cubicBezTo>
                    <a:pt x="7040" y="158"/>
                    <a:pt x="5278" y="1"/>
                    <a:pt x="3719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6384900" y="1357150"/>
              <a:ext cx="174800" cy="105375"/>
            </a:xfrm>
            <a:custGeom>
              <a:rect b="b" l="l" r="r" t="t"/>
              <a:pathLst>
                <a:path extrusionOk="0" h="4215" w="6992">
                  <a:moveTo>
                    <a:pt x="4622" y="0"/>
                  </a:moveTo>
                  <a:cubicBezTo>
                    <a:pt x="4350" y="0"/>
                    <a:pt x="4074" y="54"/>
                    <a:pt x="3808" y="167"/>
                  </a:cubicBezTo>
                  <a:lnTo>
                    <a:pt x="3808" y="179"/>
                  </a:lnTo>
                  <a:cubicBezTo>
                    <a:pt x="2747" y="627"/>
                    <a:pt x="0" y="4058"/>
                    <a:pt x="0" y="4058"/>
                  </a:cubicBezTo>
                  <a:cubicBezTo>
                    <a:pt x="0" y="4058"/>
                    <a:pt x="1767" y="4214"/>
                    <a:pt x="3326" y="4214"/>
                  </a:cubicBezTo>
                  <a:cubicBezTo>
                    <a:pt x="4223" y="4214"/>
                    <a:pt x="5052" y="4163"/>
                    <a:pt x="5435" y="3999"/>
                  </a:cubicBezTo>
                  <a:cubicBezTo>
                    <a:pt x="6497" y="3551"/>
                    <a:pt x="6992" y="2325"/>
                    <a:pt x="6544" y="1263"/>
                  </a:cubicBezTo>
                  <a:cubicBezTo>
                    <a:pt x="6200" y="470"/>
                    <a:pt x="5428" y="0"/>
                    <a:pt x="4622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6278775" y="1458875"/>
              <a:ext cx="117925" cy="168800"/>
            </a:xfrm>
            <a:custGeom>
              <a:rect b="b" l="l" r="r" t="t"/>
              <a:pathLst>
                <a:path extrusionOk="0" h="6752" w="4717">
                  <a:moveTo>
                    <a:pt x="4233" y="1"/>
                  </a:moveTo>
                  <a:cubicBezTo>
                    <a:pt x="4233" y="1"/>
                    <a:pt x="861" y="2830"/>
                    <a:pt x="425" y="3891"/>
                  </a:cubicBezTo>
                  <a:cubicBezTo>
                    <a:pt x="1" y="4964"/>
                    <a:pt x="519" y="6167"/>
                    <a:pt x="1581" y="6603"/>
                  </a:cubicBezTo>
                  <a:cubicBezTo>
                    <a:pt x="1835" y="6704"/>
                    <a:pt x="2096" y="6751"/>
                    <a:pt x="2353" y="6751"/>
                  </a:cubicBezTo>
                  <a:cubicBezTo>
                    <a:pt x="3180" y="6751"/>
                    <a:pt x="3959" y="6257"/>
                    <a:pt x="4292" y="5448"/>
                  </a:cubicBezTo>
                  <a:cubicBezTo>
                    <a:pt x="4717" y="4375"/>
                    <a:pt x="4233" y="1"/>
                    <a:pt x="4233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6372500" y="1289825"/>
              <a:ext cx="117950" cy="168775"/>
            </a:xfrm>
            <a:custGeom>
              <a:rect b="b" l="l" r="r" t="t"/>
              <a:pathLst>
                <a:path extrusionOk="0" h="6751" w="4718">
                  <a:moveTo>
                    <a:pt x="2370" y="0"/>
                  </a:moveTo>
                  <a:cubicBezTo>
                    <a:pt x="1545" y="0"/>
                    <a:pt x="761" y="494"/>
                    <a:pt x="437" y="1304"/>
                  </a:cubicBezTo>
                  <a:cubicBezTo>
                    <a:pt x="1" y="2377"/>
                    <a:pt x="496" y="6751"/>
                    <a:pt x="496" y="6751"/>
                  </a:cubicBezTo>
                  <a:cubicBezTo>
                    <a:pt x="496" y="6751"/>
                    <a:pt x="3868" y="3921"/>
                    <a:pt x="4293" y="2860"/>
                  </a:cubicBezTo>
                  <a:cubicBezTo>
                    <a:pt x="4717" y="1787"/>
                    <a:pt x="4198" y="584"/>
                    <a:pt x="3137" y="148"/>
                  </a:cubicBezTo>
                  <a:cubicBezTo>
                    <a:pt x="2886" y="48"/>
                    <a:pt x="2626" y="0"/>
                    <a:pt x="2370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6335675" y="1383350"/>
              <a:ext cx="56900" cy="80850"/>
            </a:xfrm>
            <a:custGeom>
              <a:rect b="b" l="l" r="r" t="t"/>
              <a:pathLst>
                <a:path extrusionOk="0" h="3234" w="2276">
                  <a:moveTo>
                    <a:pt x="1143" y="1"/>
                  </a:moveTo>
                  <a:cubicBezTo>
                    <a:pt x="1009" y="1"/>
                    <a:pt x="873" y="28"/>
                    <a:pt x="743" y="86"/>
                  </a:cubicBezTo>
                  <a:cubicBezTo>
                    <a:pt x="236" y="298"/>
                    <a:pt x="0" y="888"/>
                    <a:pt x="212" y="1395"/>
                  </a:cubicBezTo>
                  <a:cubicBezTo>
                    <a:pt x="436" y="1901"/>
                    <a:pt x="2087" y="3234"/>
                    <a:pt x="2087" y="3234"/>
                  </a:cubicBezTo>
                  <a:cubicBezTo>
                    <a:pt x="2087" y="3234"/>
                    <a:pt x="2276" y="1123"/>
                    <a:pt x="2063" y="605"/>
                  </a:cubicBezTo>
                  <a:cubicBezTo>
                    <a:pt x="1897" y="228"/>
                    <a:pt x="1529" y="1"/>
                    <a:pt x="11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6382250" y="1464475"/>
              <a:ext cx="56900" cy="80675"/>
            </a:xfrm>
            <a:custGeom>
              <a:rect b="b" l="l" r="r" t="t"/>
              <a:pathLst>
                <a:path extrusionOk="0" h="3227" w="2276">
                  <a:moveTo>
                    <a:pt x="189" y="1"/>
                  </a:moveTo>
                  <a:cubicBezTo>
                    <a:pt x="189" y="1"/>
                    <a:pt x="0" y="2111"/>
                    <a:pt x="212" y="2618"/>
                  </a:cubicBezTo>
                  <a:cubicBezTo>
                    <a:pt x="372" y="2999"/>
                    <a:pt x="744" y="3227"/>
                    <a:pt x="1134" y="3227"/>
                  </a:cubicBezTo>
                  <a:cubicBezTo>
                    <a:pt x="1263" y="3227"/>
                    <a:pt x="1395" y="3201"/>
                    <a:pt x="1521" y="3149"/>
                  </a:cubicBezTo>
                  <a:cubicBezTo>
                    <a:pt x="2040" y="2925"/>
                    <a:pt x="2276" y="2335"/>
                    <a:pt x="2052" y="1828"/>
                  </a:cubicBezTo>
                  <a:cubicBezTo>
                    <a:pt x="1839" y="1321"/>
                    <a:pt x="189" y="1"/>
                    <a:pt x="1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6303550" y="1416325"/>
              <a:ext cx="84025" cy="50200"/>
            </a:xfrm>
            <a:custGeom>
              <a:rect b="b" l="l" r="r" t="t"/>
              <a:pathLst>
                <a:path extrusionOk="0" h="2008" w="3361">
                  <a:moveTo>
                    <a:pt x="1137" y="1"/>
                  </a:moveTo>
                  <a:cubicBezTo>
                    <a:pt x="740" y="1"/>
                    <a:pt x="365" y="238"/>
                    <a:pt x="200" y="630"/>
                  </a:cubicBezTo>
                  <a:cubicBezTo>
                    <a:pt x="0" y="1137"/>
                    <a:pt x="248" y="1714"/>
                    <a:pt x="743" y="1927"/>
                  </a:cubicBezTo>
                  <a:cubicBezTo>
                    <a:pt x="898" y="1986"/>
                    <a:pt x="1193" y="2007"/>
                    <a:pt x="1531" y="2007"/>
                  </a:cubicBezTo>
                  <a:cubicBezTo>
                    <a:pt x="2327" y="2007"/>
                    <a:pt x="3360" y="1891"/>
                    <a:pt x="3360" y="1891"/>
                  </a:cubicBezTo>
                  <a:cubicBezTo>
                    <a:pt x="3360" y="1891"/>
                    <a:pt x="2004" y="276"/>
                    <a:pt x="1486" y="64"/>
                  </a:cubicBezTo>
                  <a:cubicBezTo>
                    <a:pt x="1371" y="21"/>
                    <a:pt x="1253" y="1"/>
                    <a:pt x="1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6386950" y="1461875"/>
              <a:ext cx="84625" cy="50350"/>
            </a:xfrm>
            <a:custGeom>
              <a:rect b="b" l="l" r="r" t="t"/>
              <a:pathLst>
                <a:path extrusionOk="0" h="2014" w="3385">
                  <a:moveTo>
                    <a:pt x="1839" y="0"/>
                  </a:moveTo>
                  <a:cubicBezTo>
                    <a:pt x="1040" y="0"/>
                    <a:pt x="1" y="116"/>
                    <a:pt x="1" y="116"/>
                  </a:cubicBezTo>
                  <a:cubicBezTo>
                    <a:pt x="1" y="116"/>
                    <a:pt x="1368" y="1732"/>
                    <a:pt x="1875" y="1944"/>
                  </a:cubicBezTo>
                  <a:cubicBezTo>
                    <a:pt x="1997" y="1991"/>
                    <a:pt x="2123" y="2013"/>
                    <a:pt x="2246" y="2013"/>
                  </a:cubicBezTo>
                  <a:cubicBezTo>
                    <a:pt x="2646" y="2013"/>
                    <a:pt x="3022" y="1777"/>
                    <a:pt x="3184" y="1390"/>
                  </a:cubicBezTo>
                  <a:cubicBezTo>
                    <a:pt x="3385" y="871"/>
                    <a:pt x="3137" y="293"/>
                    <a:pt x="2630" y="81"/>
                  </a:cubicBezTo>
                  <a:cubicBezTo>
                    <a:pt x="2475" y="21"/>
                    <a:pt x="2179" y="0"/>
                    <a:pt x="18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0"/>
            <p:cNvSpPr/>
            <p:nvPr/>
          </p:nvSpPr>
          <p:spPr>
            <a:xfrm>
              <a:off x="6302950" y="1461875"/>
              <a:ext cx="84325" cy="50550"/>
            </a:xfrm>
            <a:custGeom>
              <a:rect b="b" l="l" r="r" t="t"/>
              <a:pathLst>
                <a:path extrusionOk="0" h="2022" w="3373">
                  <a:moveTo>
                    <a:pt x="1806" y="0"/>
                  </a:moveTo>
                  <a:cubicBezTo>
                    <a:pt x="1361" y="0"/>
                    <a:pt x="945" y="25"/>
                    <a:pt x="755" y="105"/>
                  </a:cubicBezTo>
                  <a:cubicBezTo>
                    <a:pt x="236" y="317"/>
                    <a:pt x="0" y="906"/>
                    <a:pt x="224" y="1413"/>
                  </a:cubicBezTo>
                  <a:cubicBezTo>
                    <a:pt x="384" y="1794"/>
                    <a:pt x="756" y="2022"/>
                    <a:pt x="1146" y="2022"/>
                  </a:cubicBezTo>
                  <a:cubicBezTo>
                    <a:pt x="1276" y="2022"/>
                    <a:pt x="1407" y="1997"/>
                    <a:pt x="1533" y="1944"/>
                  </a:cubicBezTo>
                  <a:cubicBezTo>
                    <a:pt x="2052" y="1732"/>
                    <a:pt x="3372" y="69"/>
                    <a:pt x="3372" y="69"/>
                  </a:cubicBezTo>
                  <a:cubicBezTo>
                    <a:pt x="3372" y="69"/>
                    <a:pt x="2548" y="0"/>
                    <a:pt x="18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0"/>
            <p:cNvSpPr/>
            <p:nvPr/>
          </p:nvSpPr>
          <p:spPr>
            <a:xfrm>
              <a:off x="6387550" y="1416175"/>
              <a:ext cx="83150" cy="50475"/>
            </a:xfrm>
            <a:custGeom>
              <a:rect b="b" l="l" r="r" t="t"/>
              <a:pathLst>
                <a:path extrusionOk="0" h="2019" w="3326">
                  <a:moveTo>
                    <a:pt x="2191" y="0"/>
                  </a:moveTo>
                  <a:cubicBezTo>
                    <a:pt x="2071" y="0"/>
                    <a:pt x="1947" y="22"/>
                    <a:pt x="1828" y="70"/>
                  </a:cubicBezTo>
                  <a:cubicBezTo>
                    <a:pt x="1321" y="294"/>
                    <a:pt x="0" y="1944"/>
                    <a:pt x="0" y="1944"/>
                  </a:cubicBezTo>
                  <a:cubicBezTo>
                    <a:pt x="0" y="1944"/>
                    <a:pt x="831" y="2019"/>
                    <a:pt x="1575" y="2019"/>
                  </a:cubicBezTo>
                  <a:cubicBezTo>
                    <a:pt x="2017" y="2019"/>
                    <a:pt x="2429" y="1992"/>
                    <a:pt x="2618" y="1909"/>
                  </a:cubicBezTo>
                  <a:cubicBezTo>
                    <a:pt x="3113" y="1685"/>
                    <a:pt x="3325" y="1107"/>
                    <a:pt x="3113" y="612"/>
                  </a:cubicBezTo>
                  <a:cubicBezTo>
                    <a:pt x="2951" y="234"/>
                    <a:pt x="2582" y="0"/>
                    <a:pt x="2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6335950" y="1463900"/>
              <a:ext cx="56625" cy="81325"/>
            </a:xfrm>
            <a:custGeom>
              <a:rect b="b" l="l" r="r" t="t"/>
              <a:pathLst>
                <a:path extrusionOk="0" h="3253" w="2265">
                  <a:moveTo>
                    <a:pt x="2041" y="0"/>
                  </a:moveTo>
                  <a:cubicBezTo>
                    <a:pt x="2041" y="0"/>
                    <a:pt x="414" y="1368"/>
                    <a:pt x="201" y="1875"/>
                  </a:cubicBezTo>
                  <a:cubicBezTo>
                    <a:pt x="1" y="2393"/>
                    <a:pt x="249" y="2971"/>
                    <a:pt x="767" y="3183"/>
                  </a:cubicBezTo>
                  <a:cubicBezTo>
                    <a:pt x="886" y="3230"/>
                    <a:pt x="1010" y="3253"/>
                    <a:pt x="1132" y="3253"/>
                  </a:cubicBezTo>
                  <a:cubicBezTo>
                    <a:pt x="1529" y="3253"/>
                    <a:pt x="1911" y="3015"/>
                    <a:pt x="2064" y="2617"/>
                  </a:cubicBezTo>
                  <a:cubicBezTo>
                    <a:pt x="2265" y="2110"/>
                    <a:pt x="2041" y="0"/>
                    <a:pt x="20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0"/>
            <p:cNvSpPr/>
            <p:nvPr/>
          </p:nvSpPr>
          <p:spPr>
            <a:xfrm>
              <a:off x="6381950" y="1383700"/>
              <a:ext cx="56325" cy="80800"/>
            </a:xfrm>
            <a:custGeom>
              <a:rect b="b" l="l" r="r" t="t"/>
              <a:pathLst>
                <a:path extrusionOk="0" h="3232" w="2253">
                  <a:moveTo>
                    <a:pt x="1127" y="1"/>
                  </a:moveTo>
                  <a:cubicBezTo>
                    <a:pt x="739" y="1"/>
                    <a:pt x="374" y="229"/>
                    <a:pt x="212" y="614"/>
                  </a:cubicBezTo>
                  <a:cubicBezTo>
                    <a:pt x="0" y="1121"/>
                    <a:pt x="236" y="3232"/>
                    <a:pt x="236" y="3232"/>
                  </a:cubicBezTo>
                  <a:cubicBezTo>
                    <a:pt x="236" y="3232"/>
                    <a:pt x="1863" y="1876"/>
                    <a:pt x="2064" y="1357"/>
                  </a:cubicBezTo>
                  <a:cubicBezTo>
                    <a:pt x="2252" y="850"/>
                    <a:pt x="2005" y="284"/>
                    <a:pt x="1498" y="72"/>
                  </a:cubicBezTo>
                  <a:cubicBezTo>
                    <a:pt x="1376" y="24"/>
                    <a:pt x="1250" y="1"/>
                    <a:pt x="11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0"/>
            <p:cNvSpPr/>
            <p:nvPr/>
          </p:nvSpPr>
          <p:spPr>
            <a:xfrm>
              <a:off x="6349225" y="1427050"/>
              <a:ext cx="84925" cy="72800"/>
            </a:xfrm>
            <a:custGeom>
              <a:rect b="b" l="l" r="r" t="t"/>
              <a:pathLst>
                <a:path extrusionOk="0" h="2912" w="3397">
                  <a:moveTo>
                    <a:pt x="1451" y="0"/>
                  </a:moveTo>
                  <a:cubicBezTo>
                    <a:pt x="649" y="0"/>
                    <a:pt x="1" y="649"/>
                    <a:pt x="1" y="1450"/>
                  </a:cubicBezTo>
                  <a:cubicBezTo>
                    <a:pt x="1" y="2330"/>
                    <a:pt x="722" y="2911"/>
                    <a:pt x="1469" y="2911"/>
                  </a:cubicBezTo>
                  <a:cubicBezTo>
                    <a:pt x="1824" y="2911"/>
                    <a:pt x="2184" y="2780"/>
                    <a:pt x="2476" y="2488"/>
                  </a:cubicBezTo>
                  <a:cubicBezTo>
                    <a:pt x="3396" y="1568"/>
                    <a:pt x="2748" y="0"/>
                    <a:pt x="145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2209050" y="1520175"/>
              <a:ext cx="25375" cy="21500"/>
            </a:xfrm>
            <a:custGeom>
              <a:rect b="b" l="l" r="r" t="t"/>
              <a:pathLst>
                <a:path extrusionOk="0" h="860" w="1015">
                  <a:moveTo>
                    <a:pt x="579" y="1"/>
                  </a:moveTo>
                  <a:cubicBezTo>
                    <a:pt x="201" y="1"/>
                    <a:pt x="1" y="461"/>
                    <a:pt x="272" y="732"/>
                  </a:cubicBezTo>
                  <a:cubicBezTo>
                    <a:pt x="360" y="820"/>
                    <a:pt x="469" y="860"/>
                    <a:pt x="576" y="860"/>
                  </a:cubicBezTo>
                  <a:cubicBezTo>
                    <a:pt x="800" y="860"/>
                    <a:pt x="1015" y="688"/>
                    <a:pt x="1015" y="425"/>
                  </a:cubicBezTo>
                  <a:cubicBezTo>
                    <a:pt x="1015" y="190"/>
                    <a:pt x="826" y="1"/>
                    <a:pt x="57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0"/>
            <p:cNvSpPr/>
            <p:nvPr/>
          </p:nvSpPr>
          <p:spPr>
            <a:xfrm>
              <a:off x="2583400" y="1600150"/>
              <a:ext cx="73125" cy="110475"/>
            </a:xfrm>
            <a:custGeom>
              <a:rect b="b" l="l" r="r" t="t"/>
              <a:pathLst>
                <a:path extrusionOk="0" h="4419" w="2925">
                  <a:moveTo>
                    <a:pt x="1462" y="0"/>
                  </a:moveTo>
                  <a:cubicBezTo>
                    <a:pt x="1433" y="0"/>
                    <a:pt x="1404" y="15"/>
                    <a:pt x="1392" y="44"/>
                  </a:cubicBezTo>
                  <a:cubicBezTo>
                    <a:pt x="1097" y="516"/>
                    <a:pt x="0" y="2308"/>
                    <a:pt x="0" y="3004"/>
                  </a:cubicBezTo>
                  <a:cubicBezTo>
                    <a:pt x="24" y="3794"/>
                    <a:pt x="673" y="4418"/>
                    <a:pt x="1462" y="4418"/>
                  </a:cubicBezTo>
                  <a:cubicBezTo>
                    <a:pt x="2252" y="4418"/>
                    <a:pt x="2901" y="3794"/>
                    <a:pt x="2924" y="3004"/>
                  </a:cubicBezTo>
                  <a:cubicBezTo>
                    <a:pt x="2924" y="2308"/>
                    <a:pt x="1828" y="516"/>
                    <a:pt x="1533" y="44"/>
                  </a:cubicBezTo>
                  <a:cubicBezTo>
                    <a:pt x="1521" y="15"/>
                    <a:pt x="1492" y="0"/>
                    <a:pt x="146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0"/>
            <p:cNvSpPr/>
            <p:nvPr/>
          </p:nvSpPr>
          <p:spPr>
            <a:xfrm>
              <a:off x="2582800" y="1678775"/>
              <a:ext cx="74325" cy="112825"/>
            </a:xfrm>
            <a:custGeom>
              <a:rect b="b" l="l" r="r" t="t"/>
              <a:pathLst>
                <a:path extrusionOk="0" h="4513" w="2973">
                  <a:moveTo>
                    <a:pt x="1486" y="0"/>
                  </a:moveTo>
                  <a:cubicBezTo>
                    <a:pt x="661" y="0"/>
                    <a:pt x="1" y="684"/>
                    <a:pt x="24" y="1509"/>
                  </a:cubicBezTo>
                  <a:cubicBezTo>
                    <a:pt x="24" y="2205"/>
                    <a:pt x="1121" y="4009"/>
                    <a:pt x="1404" y="4469"/>
                  </a:cubicBezTo>
                  <a:cubicBezTo>
                    <a:pt x="1422" y="4498"/>
                    <a:pt x="1451" y="4513"/>
                    <a:pt x="1481" y="4513"/>
                  </a:cubicBezTo>
                  <a:cubicBezTo>
                    <a:pt x="1510" y="4513"/>
                    <a:pt x="1540" y="4498"/>
                    <a:pt x="1557" y="4469"/>
                  </a:cubicBezTo>
                  <a:cubicBezTo>
                    <a:pt x="1852" y="4009"/>
                    <a:pt x="2948" y="2205"/>
                    <a:pt x="2948" y="1509"/>
                  </a:cubicBezTo>
                  <a:cubicBezTo>
                    <a:pt x="2972" y="684"/>
                    <a:pt x="2312" y="0"/>
                    <a:pt x="148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2602850" y="1659575"/>
              <a:ext cx="113225" cy="73175"/>
            </a:xfrm>
            <a:custGeom>
              <a:rect b="b" l="l" r="r" t="t"/>
              <a:pathLst>
                <a:path extrusionOk="0" h="2927" w="4529">
                  <a:moveTo>
                    <a:pt x="1448" y="0"/>
                  </a:moveTo>
                  <a:cubicBezTo>
                    <a:pt x="650" y="0"/>
                    <a:pt x="1" y="659"/>
                    <a:pt x="1" y="1464"/>
                  </a:cubicBezTo>
                  <a:cubicBezTo>
                    <a:pt x="1" y="2275"/>
                    <a:pt x="661" y="2926"/>
                    <a:pt x="1467" y="2926"/>
                  </a:cubicBezTo>
                  <a:cubicBezTo>
                    <a:pt x="1481" y="2926"/>
                    <a:pt x="1495" y="2926"/>
                    <a:pt x="1510" y="2926"/>
                  </a:cubicBezTo>
                  <a:cubicBezTo>
                    <a:pt x="2205" y="2926"/>
                    <a:pt x="3998" y="1817"/>
                    <a:pt x="4469" y="1534"/>
                  </a:cubicBezTo>
                  <a:cubicBezTo>
                    <a:pt x="4528" y="1499"/>
                    <a:pt x="4528" y="1417"/>
                    <a:pt x="4469" y="1393"/>
                  </a:cubicBezTo>
                  <a:cubicBezTo>
                    <a:pt x="3998" y="1098"/>
                    <a:pt x="2205" y="2"/>
                    <a:pt x="1510" y="2"/>
                  </a:cubicBezTo>
                  <a:cubicBezTo>
                    <a:pt x="1489" y="1"/>
                    <a:pt x="1468" y="0"/>
                    <a:pt x="144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2523850" y="1659300"/>
              <a:ext cx="110875" cy="73125"/>
            </a:xfrm>
            <a:custGeom>
              <a:rect b="b" l="l" r="r" t="t"/>
              <a:pathLst>
                <a:path extrusionOk="0" h="2925" w="4435">
                  <a:moveTo>
                    <a:pt x="3019" y="1"/>
                  </a:moveTo>
                  <a:cubicBezTo>
                    <a:pt x="2324" y="1"/>
                    <a:pt x="520" y="1097"/>
                    <a:pt x="60" y="1392"/>
                  </a:cubicBezTo>
                  <a:cubicBezTo>
                    <a:pt x="1" y="1416"/>
                    <a:pt x="1" y="1510"/>
                    <a:pt x="60" y="1534"/>
                  </a:cubicBezTo>
                  <a:cubicBezTo>
                    <a:pt x="520" y="1828"/>
                    <a:pt x="2324" y="2925"/>
                    <a:pt x="3019" y="2925"/>
                  </a:cubicBezTo>
                  <a:cubicBezTo>
                    <a:pt x="3809" y="2901"/>
                    <a:pt x="4434" y="2253"/>
                    <a:pt x="4434" y="1463"/>
                  </a:cubicBezTo>
                  <a:cubicBezTo>
                    <a:pt x="4434" y="673"/>
                    <a:pt x="3809" y="25"/>
                    <a:pt x="301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2598425" y="1679950"/>
              <a:ext cx="37475" cy="31825"/>
            </a:xfrm>
            <a:custGeom>
              <a:rect b="b" l="l" r="r" t="t"/>
              <a:pathLst>
                <a:path extrusionOk="0" h="1273" w="1499">
                  <a:moveTo>
                    <a:pt x="861" y="0"/>
                  </a:moveTo>
                  <a:cubicBezTo>
                    <a:pt x="296" y="0"/>
                    <a:pt x="1" y="684"/>
                    <a:pt x="402" y="1085"/>
                  </a:cubicBezTo>
                  <a:cubicBezTo>
                    <a:pt x="535" y="1215"/>
                    <a:pt x="697" y="1273"/>
                    <a:pt x="855" y="1273"/>
                  </a:cubicBezTo>
                  <a:cubicBezTo>
                    <a:pt x="1186" y="1273"/>
                    <a:pt x="1498" y="1020"/>
                    <a:pt x="1498" y="637"/>
                  </a:cubicBezTo>
                  <a:cubicBezTo>
                    <a:pt x="1498" y="283"/>
                    <a:pt x="1215" y="0"/>
                    <a:pt x="86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714925" y="1061850"/>
              <a:ext cx="25375" cy="21775"/>
            </a:xfrm>
            <a:custGeom>
              <a:rect b="b" l="l" r="r" t="t"/>
              <a:pathLst>
                <a:path extrusionOk="0" h="871" w="1015">
                  <a:moveTo>
                    <a:pt x="578" y="0"/>
                  </a:moveTo>
                  <a:cubicBezTo>
                    <a:pt x="189" y="0"/>
                    <a:pt x="1" y="472"/>
                    <a:pt x="272" y="743"/>
                  </a:cubicBezTo>
                  <a:cubicBezTo>
                    <a:pt x="360" y="831"/>
                    <a:pt x="468" y="870"/>
                    <a:pt x="574" y="870"/>
                  </a:cubicBezTo>
                  <a:cubicBezTo>
                    <a:pt x="794" y="870"/>
                    <a:pt x="1007" y="699"/>
                    <a:pt x="1015" y="436"/>
                  </a:cubicBezTo>
                  <a:cubicBezTo>
                    <a:pt x="1015" y="201"/>
                    <a:pt x="814" y="0"/>
                    <a:pt x="57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2848100" y="1063325"/>
              <a:ext cx="47175" cy="40475"/>
            </a:xfrm>
            <a:custGeom>
              <a:rect b="b" l="l" r="r" t="t"/>
              <a:pathLst>
                <a:path extrusionOk="0" h="1619" w="1887">
                  <a:moveTo>
                    <a:pt x="1085" y="0"/>
                  </a:moveTo>
                  <a:cubicBezTo>
                    <a:pt x="366" y="0"/>
                    <a:pt x="0" y="873"/>
                    <a:pt x="507" y="1379"/>
                  </a:cubicBezTo>
                  <a:cubicBezTo>
                    <a:pt x="672" y="1544"/>
                    <a:pt x="875" y="1618"/>
                    <a:pt x="1075" y="1618"/>
                  </a:cubicBezTo>
                  <a:cubicBezTo>
                    <a:pt x="1489" y="1618"/>
                    <a:pt x="1887" y="1299"/>
                    <a:pt x="1887" y="814"/>
                  </a:cubicBezTo>
                  <a:cubicBezTo>
                    <a:pt x="1887" y="366"/>
                    <a:pt x="1521" y="0"/>
                    <a:pt x="1085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5205275" y="1560575"/>
              <a:ext cx="25375" cy="21725"/>
            </a:xfrm>
            <a:custGeom>
              <a:rect b="b" l="l" r="r" t="t"/>
              <a:pathLst>
                <a:path extrusionOk="0" h="869" w="1015">
                  <a:moveTo>
                    <a:pt x="437" y="0"/>
                  </a:moveTo>
                  <a:cubicBezTo>
                    <a:pt x="201" y="0"/>
                    <a:pt x="0" y="189"/>
                    <a:pt x="0" y="436"/>
                  </a:cubicBezTo>
                  <a:cubicBezTo>
                    <a:pt x="0" y="693"/>
                    <a:pt x="219" y="868"/>
                    <a:pt x="444" y="868"/>
                  </a:cubicBezTo>
                  <a:cubicBezTo>
                    <a:pt x="549" y="868"/>
                    <a:pt x="657" y="830"/>
                    <a:pt x="743" y="743"/>
                  </a:cubicBezTo>
                  <a:cubicBezTo>
                    <a:pt x="1014" y="472"/>
                    <a:pt x="826" y="0"/>
                    <a:pt x="43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4761650" y="1621650"/>
              <a:ext cx="74025" cy="112250"/>
            </a:xfrm>
            <a:custGeom>
              <a:rect b="b" l="l" r="r" t="t"/>
              <a:pathLst>
                <a:path extrusionOk="0" h="4490" w="2961">
                  <a:moveTo>
                    <a:pt x="1481" y="1"/>
                  </a:moveTo>
                  <a:cubicBezTo>
                    <a:pt x="1451" y="1"/>
                    <a:pt x="1422" y="15"/>
                    <a:pt x="1404" y="45"/>
                  </a:cubicBezTo>
                  <a:cubicBezTo>
                    <a:pt x="1121" y="517"/>
                    <a:pt x="36" y="2297"/>
                    <a:pt x="36" y="2993"/>
                  </a:cubicBezTo>
                  <a:cubicBezTo>
                    <a:pt x="1" y="3818"/>
                    <a:pt x="661" y="4490"/>
                    <a:pt x="1486" y="4490"/>
                  </a:cubicBezTo>
                  <a:cubicBezTo>
                    <a:pt x="2300" y="4490"/>
                    <a:pt x="2960" y="3818"/>
                    <a:pt x="2937" y="2993"/>
                  </a:cubicBezTo>
                  <a:cubicBezTo>
                    <a:pt x="2937" y="2297"/>
                    <a:pt x="1852" y="517"/>
                    <a:pt x="1557" y="45"/>
                  </a:cubicBezTo>
                  <a:cubicBezTo>
                    <a:pt x="1540" y="15"/>
                    <a:pt x="1510" y="1"/>
                    <a:pt x="148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4762550" y="1702350"/>
              <a:ext cx="72525" cy="109900"/>
            </a:xfrm>
            <a:custGeom>
              <a:rect b="b" l="l" r="r" t="t"/>
              <a:pathLst>
                <a:path extrusionOk="0" h="4396" w="2901">
                  <a:moveTo>
                    <a:pt x="1450" y="0"/>
                  </a:moveTo>
                  <a:cubicBezTo>
                    <a:pt x="661" y="0"/>
                    <a:pt x="24" y="613"/>
                    <a:pt x="0" y="1403"/>
                  </a:cubicBezTo>
                  <a:cubicBezTo>
                    <a:pt x="0" y="2099"/>
                    <a:pt x="1085" y="3879"/>
                    <a:pt x="1380" y="4351"/>
                  </a:cubicBezTo>
                  <a:cubicBezTo>
                    <a:pt x="1392" y="4380"/>
                    <a:pt x="1421" y="4395"/>
                    <a:pt x="1450" y="4395"/>
                  </a:cubicBezTo>
                  <a:cubicBezTo>
                    <a:pt x="1480" y="4395"/>
                    <a:pt x="1509" y="4380"/>
                    <a:pt x="1521" y="4351"/>
                  </a:cubicBezTo>
                  <a:cubicBezTo>
                    <a:pt x="1816" y="3879"/>
                    <a:pt x="2901" y="2099"/>
                    <a:pt x="2901" y="1403"/>
                  </a:cubicBezTo>
                  <a:cubicBezTo>
                    <a:pt x="2877" y="613"/>
                    <a:pt x="2229" y="0"/>
                    <a:pt x="1450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4703000" y="1680525"/>
              <a:ext cx="111750" cy="72850"/>
            </a:xfrm>
            <a:custGeom>
              <a:rect b="b" l="l" r="r" t="t"/>
              <a:pathLst>
                <a:path extrusionOk="0" h="2914" w="4470">
                  <a:moveTo>
                    <a:pt x="3007" y="1"/>
                  </a:moveTo>
                  <a:cubicBezTo>
                    <a:pt x="2312" y="1"/>
                    <a:pt x="531" y="1097"/>
                    <a:pt x="60" y="1392"/>
                  </a:cubicBezTo>
                  <a:cubicBezTo>
                    <a:pt x="1" y="1416"/>
                    <a:pt x="1" y="1498"/>
                    <a:pt x="60" y="1534"/>
                  </a:cubicBezTo>
                  <a:cubicBezTo>
                    <a:pt x="531" y="1817"/>
                    <a:pt x="2312" y="2913"/>
                    <a:pt x="3007" y="2913"/>
                  </a:cubicBezTo>
                  <a:cubicBezTo>
                    <a:pt x="3809" y="2913"/>
                    <a:pt x="4469" y="2265"/>
                    <a:pt x="4469" y="1463"/>
                  </a:cubicBezTo>
                  <a:cubicBezTo>
                    <a:pt x="4469" y="661"/>
                    <a:pt x="3809" y="1"/>
                    <a:pt x="3007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4782875" y="1680525"/>
              <a:ext cx="111450" cy="72850"/>
            </a:xfrm>
            <a:custGeom>
              <a:rect b="b" l="l" r="r" t="t"/>
              <a:pathLst>
                <a:path extrusionOk="0" h="2914" w="4458">
                  <a:moveTo>
                    <a:pt x="1451" y="1"/>
                  </a:moveTo>
                  <a:cubicBezTo>
                    <a:pt x="649" y="1"/>
                    <a:pt x="1" y="661"/>
                    <a:pt x="1" y="1463"/>
                  </a:cubicBezTo>
                  <a:cubicBezTo>
                    <a:pt x="1" y="2265"/>
                    <a:pt x="649" y="2913"/>
                    <a:pt x="1451" y="2913"/>
                  </a:cubicBezTo>
                  <a:cubicBezTo>
                    <a:pt x="2147" y="2913"/>
                    <a:pt x="3927" y="1817"/>
                    <a:pt x="4399" y="1534"/>
                  </a:cubicBezTo>
                  <a:cubicBezTo>
                    <a:pt x="4458" y="1498"/>
                    <a:pt x="4458" y="1416"/>
                    <a:pt x="4399" y="1380"/>
                  </a:cubicBezTo>
                  <a:cubicBezTo>
                    <a:pt x="3927" y="1097"/>
                    <a:pt x="2147" y="1"/>
                    <a:pt x="145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782875" y="1701175"/>
              <a:ext cx="37175" cy="31825"/>
            </a:xfrm>
            <a:custGeom>
              <a:rect b="b" l="l" r="r" t="t"/>
              <a:pathLst>
                <a:path extrusionOk="0" h="1273" w="1487">
                  <a:moveTo>
                    <a:pt x="637" y="0"/>
                  </a:moveTo>
                  <a:cubicBezTo>
                    <a:pt x="284" y="0"/>
                    <a:pt x="1" y="283"/>
                    <a:pt x="1" y="637"/>
                  </a:cubicBezTo>
                  <a:cubicBezTo>
                    <a:pt x="1" y="1020"/>
                    <a:pt x="313" y="1273"/>
                    <a:pt x="640" y="1273"/>
                  </a:cubicBezTo>
                  <a:cubicBezTo>
                    <a:pt x="796" y="1273"/>
                    <a:pt x="956" y="1215"/>
                    <a:pt x="1086" y="1085"/>
                  </a:cubicBezTo>
                  <a:cubicBezTo>
                    <a:pt x="1486" y="684"/>
                    <a:pt x="1203" y="0"/>
                    <a:pt x="637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5810125" y="1020875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61" y="0"/>
                  </a:moveTo>
                  <a:cubicBezTo>
                    <a:pt x="377" y="0"/>
                    <a:pt x="0" y="389"/>
                    <a:pt x="0" y="861"/>
                  </a:cubicBezTo>
                  <a:cubicBezTo>
                    <a:pt x="0" y="1344"/>
                    <a:pt x="377" y="1733"/>
                    <a:pt x="861" y="1733"/>
                  </a:cubicBezTo>
                  <a:cubicBezTo>
                    <a:pt x="1344" y="1733"/>
                    <a:pt x="1733" y="1344"/>
                    <a:pt x="1733" y="861"/>
                  </a:cubicBezTo>
                  <a:cubicBezTo>
                    <a:pt x="1733" y="389"/>
                    <a:pt x="1344" y="0"/>
                    <a:pt x="8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0"/>
            <p:cNvSpPr/>
            <p:nvPr/>
          </p:nvSpPr>
          <p:spPr>
            <a:xfrm>
              <a:off x="6699700" y="1102525"/>
              <a:ext cx="25375" cy="21725"/>
            </a:xfrm>
            <a:custGeom>
              <a:rect b="b" l="l" r="r" t="t"/>
              <a:pathLst>
                <a:path extrusionOk="0" h="869" w="1015">
                  <a:moveTo>
                    <a:pt x="425" y="0"/>
                  </a:moveTo>
                  <a:cubicBezTo>
                    <a:pt x="189" y="0"/>
                    <a:pt x="0" y="189"/>
                    <a:pt x="0" y="436"/>
                  </a:cubicBezTo>
                  <a:cubicBezTo>
                    <a:pt x="0" y="693"/>
                    <a:pt x="213" y="868"/>
                    <a:pt x="435" y="868"/>
                  </a:cubicBezTo>
                  <a:cubicBezTo>
                    <a:pt x="539" y="868"/>
                    <a:pt x="645" y="830"/>
                    <a:pt x="731" y="743"/>
                  </a:cubicBezTo>
                  <a:cubicBezTo>
                    <a:pt x="1014" y="460"/>
                    <a:pt x="814" y="0"/>
                    <a:pt x="42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0"/>
            <p:cNvSpPr/>
            <p:nvPr/>
          </p:nvSpPr>
          <p:spPr>
            <a:xfrm>
              <a:off x="4566225" y="1147900"/>
              <a:ext cx="41600" cy="35925"/>
            </a:xfrm>
            <a:custGeom>
              <a:rect b="b" l="l" r="r" t="t"/>
              <a:pathLst>
                <a:path extrusionOk="0" h="1437" w="1664">
                  <a:moveTo>
                    <a:pt x="708" y="1"/>
                  </a:moveTo>
                  <a:cubicBezTo>
                    <a:pt x="319" y="1"/>
                    <a:pt x="1" y="319"/>
                    <a:pt x="1" y="720"/>
                  </a:cubicBezTo>
                  <a:cubicBezTo>
                    <a:pt x="1" y="1151"/>
                    <a:pt x="352" y="1436"/>
                    <a:pt x="718" y="1436"/>
                  </a:cubicBezTo>
                  <a:cubicBezTo>
                    <a:pt x="893" y="1436"/>
                    <a:pt x="1071" y="1372"/>
                    <a:pt x="1215" y="1227"/>
                  </a:cubicBezTo>
                  <a:cubicBezTo>
                    <a:pt x="1663" y="779"/>
                    <a:pt x="1345" y="1"/>
                    <a:pt x="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4" name="Google Shape;444;p30"/>
          <p:cNvGrpSpPr/>
          <p:nvPr/>
        </p:nvGrpSpPr>
        <p:grpSpPr>
          <a:xfrm>
            <a:off x="3065734" y="3177540"/>
            <a:ext cx="731608" cy="1493090"/>
            <a:chOff x="3065734" y="3177540"/>
            <a:chExt cx="731608" cy="1493090"/>
          </a:xfrm>
        </p:grpSpPr>
        <p:sp>
          <p:nvSpPr>
            <p:cNvPr id="445" name="Google Shape;445;p30"/>
            <p:cNvSpPr/>
            <p:nvPr/>
          </p:nvSpPr>
          <p:spPr>
            <a:xfrm>
              <a:off x="3184769" y="3401892"/>
              <a:ext cx="150058" cy="227619"/>
            </a:xfrm>
            <a:custGeom>
              <a:rect b="b" l="l" r="r" t="t"/>
              <a:pathLst>
                <a:path extrusionOk="0" h="7102" w="4682">
                  <a:moveTo>
                    <a:pt x="2346" y="1"/>
                  </a:moveTo>
                  <a:cubicBezTo>
                    <a:pt x="2303" y="1"/>
                    <a:pt x="2259" y="21"/>
                    <a:pt x="2229" y="62"/>
                  </a:cubicBezTo>
                  <a:cubicBezTo>
                    <a:pt x="1769" y="805"/>
                    <a:pt x="36" y="3635"/>
                    <a:pt x="36" y="4731"/>
                  </a:cubicBezTo>
                  <a:cubicBezTo>
                    <a:pt x="1" y="6028"/>
                    <a:pt x="1050" y="7101"/>
                    <a:pt x="2347" y="7101"/>
                  </a:cubicBezTo>
                  <a:cubicBezTo>
                    <a:pt x="3644" y="7101"/>
                    <a:pt x="4682" y="6028"/>
                    <a:pt x="4646" y="4731"/>
                  </a:cubicBezTo>
                  <a:cubicBezTo>
                    <a:pt x="4646" y="3635"/>
                    <a:pt x="2913" y="793"/>
                    <a:pt x="2453" y="62"/>
                  </a:cubicBezTo>
                  <a:cubicBezTo>
                    <a:pt x="2430" y="21"/>
                    <a:pt x="2388" y="1"/>
                    <a:pt x="2346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0"/>
            <p:cNvSpPr/>
            <p:nvPr/>
          </p:nvSpPr>
          <p:spPr>
            <a:xfrm>
              <a:off x="3185923" y="3564868"/>
              <a:ext cx="147783" cy="223805"/>
            </a:xfrm>
            <a:custGeom>
              <a:rect b="b" l="l" r="r" t="t"/>
              <a:pathLst>
                <a:path extrusionOk="0" h="6983" w="4611">
                  <a:moveTo>
                    <a:pt x="2311" y="0"/>
                  </a:moveTo>
                  <a:cubicBezTo>
                    <a:pt x="1061" y="0"/>
                    <a:pt x="35" y="1002"/>
                    <a:pt x="0" y="2252"/>
                  </a:cubicBezTo>
                  <a:cubicBezTo>
                    <a:pt x="0" y="3349"/>
                    <a:pt x="1733" y="6178"/>
                    <a:pt x="2193" y="6921"/>
                  </a:cubicBezTo>
                  <a:cubicBezTo>
                    <a:pt x="2223" y="6962"/>
                    <a:pt x="2267" y="6983"/>
                    <a:pt x="2310" y="6983"/>
                  </a:cubicBezTo>
                  <a:cubicBezTo>
                    <a:pt x="2352" y="6983"/>
                    <a:pt x="2394" y="6962"/>
                    <a:pt x="2417" y="6921"/>
                  </a:cubicBezTo>
                  <a:cubicBezTo>
                    <a:pt x="2889" y="6178"/>
                    <a:pt x="4610" y="3349"/>
                    <a:pt x="4610" y="2252"/>
                  </a:cubicBezTo>
                  <a:cubicBezTo>
                    <a:pt x="4587" y="1002"/>
                    <a:pt x="3561" y="0"/>
                    <a:pt x="231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0"/>
            <p:cNvSpPr/>
            <p:nvPr/>
          </p:nvSpPr>
          <p:spPr>
            <a:xfrm>
              <a:off x="3225601" y="3521375"/>
              <a:ext cx="228260" cy="147847"/>
            </a:xfrm>
            <a:custGeom>
              <a:rect b="b" l="l" r="r" t="t"/>
              <a:pathLst>
                <a:path extrusionOk="0" h="4613" w="7122">
                  <a:moveTo>
                    <a:pt x="2306" y="0"/>
                  </a:moveTo>
                  <a:cubicBezTo>
                    <a:pt x="1038" y="0"/>
                    <a:pt x="0" y="1036"/>
                    <a:pt x="0" y="2312"/>
                  </a:cubicBezTo>
                  <a:cubicBezTo>
                    <a:pt x="0" y="3588"/>
                    <a:pt x="1038" y="4612"/>
                    <a:pt x="2306" y="4612"/>
                  </a:cubicBezTo>
                  <a:cubicBezTo>
                    <a:pt x="2327" y="4612"/>
                    <a:pt x="2348" y="4612"/>
                    <a:pt x="2370" y="4611"/>
                  </a:cubicBezTo>
                  <a:cubicBezTo>
                    <a:pt x="3478" y="4611"/>
                    <a:pt x="6308" y="2878"/>
                    <a:pt x="7039" y="2418"/>
                  </a:cubicBezTo>
                  <a:cubicBezTo>
                    <a:pt x="7121" y="2371"/>
                    <a:pt x="7121" y="2241"/>
                    <a:pt x="7039" y="2194"/>
                  </a:cubicBezTo>
                  <a:cubicBezTo>
                    <a:pt x="6308" y="1734"/>
                    <a:pt x="3478" y="1"/>
                    <a:pt x="2370" y="1"/>
                  </a:cubicBezTo>
                  <a:cubicBezTo>
                    <a:pt x="2349" y="1"/>
                    <a:pt x="2327" y="0"/>
                    <a:pt x="230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0"/>
            <p:cNvSpPr/>
            <p:nvPr/>
          </p:nvSpPr>
          <p:spPr>
            <a:xfrm>
              <a:off x="3065734" y="3521407"/>
              <a:ext cx="224510" cy="147783"/>
            </a:xfrm>
            <a:custGeom>
              <a:rect b="b" l="l" r="r" t="t"/>
              <a:pathLst>
                <a:path extrusionOk="0" h="4611" w="7005">
                  <a:moveTo>
                    <a:pt x="4764" y="0"/>
                  </a:moveTo>
                  <a:cubicBezTo>
                    <a:pt x="3656" y="0"/>
                    <a:pt x="826" y="1733"/>
                    <a:pt x="83" y="2193"/>
                  </a:cubicBezTo>
                  <a:cubicBezTo>
                    <a:pt x="1" y="2240"/>
                    <a:pt x="1" y="2370"/>
                    <a:pt x="83" y="2417"/>
                  </a:cubicBezTo>
                  <a:cubicBezTo>
                    <a:pt x="826" y="2877"/>
                    <a:pt x="3656" y="4610"/>
                    <a:pt x="4764" y="4610"/>
                  </a:cubicBezTo>
                  <a:cubicBezTo>
                    <a:pt x="6014" y="4575"/>
                    <a:pt x="7004" y="3561"/>
                    <a:pt x="7004" y="2311"/>
                  </a:cubicBezTo>
                  <a:cubicBezTo>
                    <a:pt x="7004" y="1050"/>
                    <a:pt x="6014" y="36"/>
                    <a:pt x="476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0"/>
            <p:cNvSpPr/>
            <p:nvPr/>
          </p:nvSpPr>
          <p:spPr>
            <a:xfrm>
              <a:off x="3216531" y="3562977"/>
              <a:ext cx="75606" cy="64773"/>
            </a:xfrm>
            <a:custGeom>
              <a:rect b="b" l="l" r="r" t="t"/>
              <a:pathLst>
                <a:path extrusionOk="0" h="2021" w="2359">
                  <a:moveTo>
                    <a:pt x="1356" y="0"/>
                  </a:moveTo>
                  <a:cubicBezTo>
                    <a:pt x="460" y="0"/>
                    <a:pt x="0" y="1085"/>
                    <a:pt x="637" y="1722"/>
                  </a:cubicBezTo>
                  <a:cubicBezTo>
                    <a:pt x="843" y="1928"/>
                    <a:pt x="1097" y="2020"/>
                    <a:pt x="1345" y="2020"/>
                  </a:cubicBezTo>
                  <a:cubicBezTo>
                    <a:pt x="1863" y="2020"/>
                    <a:pt x="2358" y="1620"/>
                    <a:pt x="2358" y="1014"/>
                  </a:cubicBezTo>
                  <a:cubicBezTo>
                    <a:pt x="2358" y="448"/>
                    <a:pt x="1910" y="0"/>
                    <a:pt x="135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0"/>
            <p:cNvSpPr/>
            <p:nvPr/>
          </p:nvSpPr>
          <p:spPr>
            <a:xfrm>
              <a:off x="3147751" y="3177540"/>
              <a:ext cx="27242" cy="23236"/>
            </a:xfrm>
            <a:custGeom>
              <a:rect b="b" l="l" r="r" t="t"/>
              <a:pathLst>
                <a:path extrusionOk="0" h="725" w="850">
                  <a:moveTo>
                    <a:pt x="484" y="0"/>
                  </a:moveTo>
                  <a:cubicBezTo>
                    <a:pt x="165" y="0"/>
                    <a:pt x="0" y="389"/>
                    <a:pt x="224" y="613"/>
                  </a:cubicBezTo>
                  <a:cubicBezTo>
                    <a:pt x="301" y="690"/>
                    <a:pt x="395" y="725"/>
                    <a:pt x="486" y="725"/>
                  </a:cubicBezTo>
                  <a:cubicBezTo>
                    <a:pt x="673" y="725"/>
                    <a:pt x="849" y="580"/>
                    <a:pt x="849" y="366"/>
                  </a:cubicBezTo>
                  <a:cubicBezTo>
                    <a:pt x="849" y="165"/>
                    <a:pt x="684" y="0"/>
                    <a:pt x="48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0"/>
            <p:cNvSpPr/>
            <p:nvPr/>
          </p:nvSpPr>
          <p:spPr>
            <a:xfrm>
              <a:off x="3089548" y="3835051"/>
              <a:ext cx="20063" cy="20063"/>
            </a:xfrm>
            <a:custGeom>
              <a:rect b="b" l="l" r="r" t="t"/>
              <a:pathLst>
                <a:path extrusionOk="0" h="626" w="626">
                  <a:moveTo>
                    <a:pt x="319" y="0"/>
                  </a:moveTo>
                  <a:cubicBezTo>
                    <a:pt x="142" y="0"/>
                    <a:pt x="1" y="130"/>
                    <a:pt x="1" y="307"/>
                  </a:cubicBezTo>
                  <a:cubicBezTo>
                    <a:pt x="1" y="484"/>
                    <a:pt x="142" y="625"/>
                    <a:pt x="319" y="625"/>
                  </a:cubicBezTo>
                  <a:cubicBezTo>
                    <a:pt x="496" y="625"/>
                    <a:pt x="625" y="484"/>
                    <a:pt x="625" y="307"/>
                  </a:cubicBezTo>
                  <a:cubicBezTo>
                    <a:pt x="625" y="130"/>
                    <a:pt x="496" y="0"/>
                    <a:pt x="31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0"/>
            <p:cNvSpPr/>
            <p:nvPr/>
          </p:nvSpPr>
          <p:spPr>
            <a:xfrm>
              <a:off x="3604211" y="3391796"/>
              <a:ext cx="23461" cy="20159"/>
            </a:xfrm>
            <a:custGeom>
              <a:rect b="b" l="l" r="r" t="t"/>
              <a:pathLst>
                <a:path extrusionOk="0" h="629" w="732">
                  <a:moveTo>
                    <a:pt x="425" y="0"/>
                  </a:moveTo>
                  <a:cubicBezTo>
                    <a:pt x="142" y="0"/>
                    <a:pt x="1" y="342"/>
                    <a:pt x="201" y="543"/>
                  </a:cubicBezTo>
                  <a:cubicBezTo>
                    <a:pt x="265" y="602"/>
                    <a:pt x="341" y="629"/>
                    <a:pt x="416" y="629"/>
                  </a:cubicBezTo>
                  <a:cubicBezTo>
                    <a:pt x="578" y="629"/>
                    <a:pt x="732" y="504"/>
                    <a:pt x="732" y="318"/>
                  </a:cubicBezTo>
                  <a:cubicBezTo>
                    <a:pt x="732" y="142"/>
                    <a:pt x="591" y="0"/>
                    <a:pt x="425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0"/>
            <p:cNvSpPr/>
            <p:nvPr/>
          </p:nvSpPr>
          <p:spPr>
            <a:xfrm>
              <a:off x="3595525" y="4396059"/>
              <a:ext cx="108874" cy="84067"/>
            </a:xfrm>
            <a:custGeom>
              <a:rect b="b" l="l" r="r" t="t"/>
              <a:pathLst>
                <a:path extrusionOk="0" h="2623" w="3397">
                  <a:moveTo>
                    <a:pt x="2160" y="1"/>
                  </a:moveTo>
                  <a:cubicBezTo>
                    <a:pt x="1941" y="1"/>
                    <a:pt x="1722" y="67"/>
                    <a:pt x="1534" y="205"/>
                  </a:cubicBezTo>
                  <a:cubicBezTo>
                    <a:pt x="1038" y="547"/>
                    <a:pt x="1" y="2622"/>
                    <a:pt x="1" y="2622"/>
                  </a:cubicBezTo>
                  <a:cubicBezTo>
                    <a:pt x="1" y="2622"/>
                    <a:pt x="2300" y="2339"/>
                    <a:pt x="2783" y="1985"/>
                  </a:cubicBezTo>
                  <a:cubicBezTo>
                    <a:pt x="3279" y="1644"/>
                    <a:pt x="3396" y="960"/>
                    <a:pt x="3055" y="465"/>
                  </a:cubicBezTo>
                  <a:cubicBezTo>
                    <a:pt x="2839" y="163"/>
                    <a:pt x="2500" y="1"/>
                    <a:pt x="21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0"/>
            <p:cNvSpPr/>
            <p:nvPr/>
          </p:nvSpPr>
          <p:spPr>
            <a:xfrm>
              <a:off x="3545655" y="4360643"/>
              <a:ext cx="75606" cy="119835"/>
            </a:xfrm>
            <a:custGeom>
              <a:rect b="b" l="l" r="r" t="t"/>
              <a:pathLst>
                <a:path extrusionOk="0" h="3739" w="2359">
                  <a:moveTo>
                    <a:pt x="1185" y="0"/>
                  </a:moveTo>
                  <a:cubicBezTo>
                    <a:pt x="1129" y="0"/>
                    <a:pt x="1072" y="4"/>
                    <a:pt x="1014" y="13"/>
                  </a:cubicBezTo>
                  <a:cubicBezTo>
                    <a:pt x="413" y="108"/>
                    <a:pt x="1" y="673"/>
                    <a:pt x="107" y="1287"/>
                  </a:cubicBezTo>
                  <a:cubicBezTo>
                    <a:pt x="189" y="1876"/>
                    <a:pt x="1580" y="3739"/>
                    <a:pt x="1580" y="3739"/>
                  </a:cubicBezTo>
                  <a:cubicBezTo>
                    <a:pt x="1580" y="3739"/>
                    <a:pt x="2359" y="1558"/>
                    <a:pt x="2264" y="956"/>
                  </a:cubicBezTo>
                  <a:cubicBezTo>
                    <a:pt x="2200" y="401"/>
                    <a:pt x="1729" y="0"/>
                    <a:pt x="11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0"/>
            <p:cNvSpPr/>
            <p:nvPr/>
          </p:nvSpPr>
          <p:spPr>
            <a:xfrm>
              <a:off x="3400563" y="4290485"/>
              <a:ext cx="396779" cy="380145"/>
            </a:xfrm>
            <a:custGeom>
              <a:rect b="b" l="l" r="r" t="t"/>
              <a:pathLst>
                <a:path extrusionOk="0" h="11861" w="12380">
                  <a:moveTo>
                    <a:pt x="6225" y="5904"/>
                  </a:moveTo>
                  <a:lnTo>
                    <a:pt x="6202" y="5928"/>
                  </a:lnTo>
                  <a:lnTo>
                    <a:pt x="6225" y="5963"/>
                  </a:lnTo>
                  <a:lnTo>
                    <a:pt x="6225" y="5963"/>
                  </a:lnTo>
                  <a:lnTo>
                    <a:pt x="6190" y="5940"/>
                  </a:lnTo>
                  <a:lnTo>
                    <a:pt x="6166" y="5963"/>
                  </a:lnTo>
                  <a:lnTo>
                    <a:pt x="6190" y="5928"/>
                  </a:lnTo>
                  <a:lnTo>
                    <a:pt x="6225" y="5904"/>
                  </a:lnTo>
                  <a:close/>
                  <a:moveTo>
                    <a:pt x="4548" y="0"/>
                  </a:moveTo>
                  <a:cubicBezTo>
                    <a:pt x="4325" y="0"/>
                    <a:pt x="4098" y="41"/>
                    <a:pt x="3879" y="127"/>
                  </a:cubicBezTo>
                  <a:cubicBezTo>
                    <a:pt x="2936" y="504"/>
                    <a:pt x="2488" y="1566"/>
                    <a:pt x="2865" y="2509"/>
                  </a:cubicBezTo>
                  <a:lnTo>
                    <a:pt x="2865" y="2521"/>
                  </a:lnTo>
                  <a:lnTo>
                    <a:pt x="2841" y="2521"/>
                  </a:lnTo>
                  <a:cubicBezTo>
                    <a:pt x="2611" y="2423"/>
                    <a:pt x="2370" y="2376"/>
                    <a:pt x="2133" y="2376"/>
                  </a:cubicBezTo>
                  <a:cubicBezTo>
                    <a:pt x="1426" y="2376"/>
                    <a:pt x="748" y="2790"/>
                    <a:pt x="448" y="3487"/>
                  </a:cubicBezTo>
                  <a:cubicBezTo>
                    <a:pt x="59" y="4407"/>
                    <a:pt x="483" y="5480"/>
                    <a:pt x="1415" y="5881"/>
                  </a:cubicBezTo>
                  <a:cubicBezTo>
                    <a:pt x="472" y="6246"/>
                    <a:pt x="0" y="7319"/>
                    <a:pt x="377" y="8262"/>
                  </a:cubicBezTo>
                  <a:cubicBezTo>
                    <a:pt x="664" y="8979"/>
                    <a:pt x="1352" y="9410"/>
                    <a:pt x="2080" y="9410"/>
                  </a:cubicBezTo>
                  <a:cubicBezTo>
                    <a:pt x="2310" y="9410"/>
                    <a:pt x="2544" y="9367"/>
                    <a:pt x="2771" y="9276"/>
                  </a:cubicBezTo>
                  <a:lnTo>
                    <a:pt x="2783" y="9265"/>
                  </a:lnTo>
                  <a:cubicBezTo>
                    <a:pt x="2783" y="9265"/>
                    <a:pt x="2783" y="9276"/>
                    <a:pt x="2783" y="9276"/>
                  </a:cubicBezTo>
                  <a:cubicBezTo>
                    <a:pt x="2393" y="10208"/>
                    <a:pt x="2818" y="11281"/>
                    <a:pt x="3749" y="11670"/>
                  </a:cubicBezTo>
                  <a:cubicBezTo>
                    <a:pt x="3984" y="11772"/>
                    <a:pt x="4230" y="11821"/>
                    <a:pt x="4472" y="11821"/>
                  </a:cubicBezTo>
                  <a:cubicBezTo>
                    <a:pt x="5178" y="11821"/>
                    <a:pt x="5853" y="11408"/>
                    <a:pt x="6143" y="10715"/>
                  </a:cubicBezTo>
                  <a:cubicBezTo>
                    <a:pt x="6430" y="11425"/>
                    <a:pt x="7115" y="11861"/>
                    <a:pt x="7843" y="11861"/>
                  </a:cubicBezTo>
                  <a:cubicBezTo>
                    <a:pt x="8069" y="11861"/>
                    <a:pt x="8300" y="11818"/>
                    <a:pt x="8524" y="11729"/>
                  </a:cubicBezTo>
                  <a:cubicBezTo>
                    <a:pt x="9456" y="11351"/>
                    <a:pt x="9904" y="10290"/>
                    <a:pt x="9538" y="9359"/>
                  </a:cubicBezTo>
                  <a:lnTo>
                    <a:pt x="9538" y="9335"/>
                  </a:lnTo>
                  <a:lnTo>
                    <a:pt x="9550" y="9335"/>
                  </a:lnTo>
                  <a:cubicBezTo>
                    <a:pt x="9796" y="9447"/>
                    <a:pt x="10053" y="9500"/>
                    <a:pt x="10305" y="9500"/>
                  </a:cubicBezTo>
                  <a:cubicBezTo>
                    <a:pt x="11011" y="9500"/>
                    <a:pt x="11684" y="9087"/>
                    <a:pt x="11979" y="8392"/>
                  </a:cubicBezTo>
                  <a:cubicBezTo>
                    <a:pt x="12380" y="7449"/>
                    <a:pt x="11932" y="6364"/>
                    <a:pt x="10989" y="5987"/>
                  </a:cubicBezTo>
                  <a:lnTo>
                    <a:pt x="10977" y="5987"/>
                  </a:lnTo>
                  <a:cubicBezTo>
                    <a:pt x="11908" y="5610"/>
                    <a:pt x="12344" y="4548"/>
                    <a:pt x="11979" y="3617"/>
                  </a:cubicBezTo>
                  <a:cubicBezTo>
                    <a:pt x="11691" y="2907"/>
                    <a:pt x="11013" y="2471"/>
                    <a:pt x="10294" y="2471"/>
                  </a:cubicBezTo>
                  <a:cubicBezTo>
                    <a:pt x="10070" y="2471"/>
                    <a:pt x="9842" y="2513"/>
                    <a:pt x="9621" y="2603"/>
                  </a:cubicBezTo>
                  <a:lnTo>
                    <a:pt x="9597" y="2603"/>
                  </a:lnTo>
                  <a:lnTo>
                    <a:pt x="9609" y="2579"/>
                  </a:lnTo>
                  <a:cubicBezTo>
                    <a:pt x="10010" y="1660"/>
                    <a:pt x="9574" y="587"/>
                    <a:pt x="8642" y="186"/>
                  </a:cubicBezTo>
                  <a:cubicBezTo>
                    <a:pt x="8410" y="85"/>
                    <a:pt x="8168" y="37"/>
                    <a:pt x="7930" y="37"/>
                  </a:cubicBezTo>
                  <a:cubicBezTo>
                    <a:pt x="7224" y="37"/>
                    <a:pt x="6549" y="457"/>
                    <a:pt x="6249" y="1153"/>
                  </a:cubicBezTo>
                  <a:cubicBezTo>
                    <a:pt x="5960" y="432"/>
                    <a:pt x="5272" y="0"/>
                    <a:pt x="454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0"/>
            <p:cNvSpPr/>
            <p:nvPr/>
          </p:nvSpPr>
          <p:spPr>
            <a:xfrm>
              <a:off x="3598185" y="4370707"/>
              <a:ext cx="117912" cy="109034"/>
            </a:xfrm>
            <a:custGeom>
              <a:rect b="b" l="l" r="r" t="t"/>
              <a:pathLst>
                <a:path extrusionOk="0" h="3402" w="3679">
                  <a:moveTo>
                    <a:pt x="2262" y="1"/>
                  </a:moveTo>
                  <a:cubicBezTo>
                    <a:pt x="1948" y="1"/>
                    <a:pt x="1635" y="116"/>
                    <a:pt x="1392" y="348"/>
                  </a:cubicBezTo>
                  <a:cubicBezTo>
                    <a:pt x="873" y="831"/>
                    <a:pt x="0" y="3401"/>
                    <a:pt x="0" y="3401"/>
                  </a:cubicBezTo>
                  <a:cubicBezTo>
                    <a:pt x="0" y="3401"/>
                    <a:pt x="2630" y="2706"/>
                    <a:pt x="3137" y="2222"/>
                  </a:cubicBezTo>
                  <a:cubicBezTo>
                    <a:pt x="3655" y="1739"/>
                    <a:pt x="3679" y="925"/>
                    <a:pt x="3196" y="407"/>
                  </a:cubicBezTo>
                  <a:cubicBezTo>
                    <a:pt x="2944" y="137"/>
                    <a:pt x="2603" y="1"/>
                    <a:pt x="226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0"/>
            <p:cNvSpPr/>
            <p:nvPr/>
          </p:nvSpPr>
          <p:spPr>
            <a:xfrm>
              <a:off x="3481042" y="4481216"/>
              <a:ext cx="118681" cy="109675"/>
            </a:xfrm>
            <a:custGeom>
              <a:rect b="b" l="l" r="r" t="t"/>
              <a:pathLst>
                <a:path extrusionOk="0" h="3422" w="3703">
                  <a:moveTo>
                    <a:pt x="3703" y="1"/>
                  </a:moveTo>
                  <a:cubicBezTo>
                    <a:pt x="3702" y="1"/>
                    <a:pt x="1085" y="696"/>
                    <a:pt x="566" y="1180"/>
                  </a:cubicBezTo>
                  <a:cubicBezTo>
                    <a:pt x="36" y="1663"/>
                    <a:pt x="0" y="2488"/>
                    <a:pt x="484" y="3019"/>
                  </a:cubicBezTo>
                  <a:cubicBezTo>
                    <a:pt x="738" y="3286"/>
                    <a:pt x="1081" y="3421"/>
                    <a:pt x="1423" y="3421"/>
                  </a:cubicBezTo>
                  <a:cubicBezTo>
                    <a:pt x="1747" y="3421"/>
                    <a:pt x="2071" y="3300"/>
                    <a:pt x="2323" y="3054"/>
                  </a:cubicBezTo>
                  <a:cubicBezTo>
                    <a:pt x="2830" y="2571"/>
                    <a:pt x="3702" y="1"/>
                    <a:pt x="3703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0"/>
            <p:cNvSpPr/>
            <p:nvPr/>
          </p:nvSpPr>
          <p:spPr>
            <a:xfrm>
              <a:off x="3598922" y="4441891"/>
              <a:ext cx="140603" cy="82048"/>
            </a:xfrm>
            <a:custGeom>
              <a:rect b="b" l="l" r="r" t="t"/>
              <a:pathLst>
                <a:path extrusionOk="0" h="2560" w="4387">
                  <a:moveTo>
                    <a:pt x="3106" y="1"/>
                  </a:moveTo>
                  <a:cubicBezTo>
                    <a:pt x="2361" y="1"/>
                    <a:pt x="1" y="1180"/>
                    <a:pt x="1" y="1180"/>
                  </a:cubicBezTo>
                  <a:cubicBezTo>
                    <a:pt x="1" y="1180"/>
                    <a:pt x="2347" y="2536"/>
                    <a:pt x="3055" y="2560"/>
                  </a:cubicBezTo>
                  <a:cubicBezTo>
                    <a:pt x="3062" y="2560"/>
                    <a:pt x="3069" y="2560"/>
                    <a:pt x="3077" y="2560"/>
                  </a:cubicBezTo>
                  <a:cubicBezTo>
                    <a:pt x="3774" y="2560"/>
                    <a:pt x="4340" y="2010"/>
                    <a:pt x="4363" y="1322"/>
                  </a:cubicBezTo>
                  <a:cubicBezTo>
                    <a:pt x="4387" y="614"/>
                    <a:pt x="3845" y="25"/>
                    <a:pt x="3137" y="1"/>
                  </a:cubicBezTo>
                  <a:cubicBezTo>
                    <a:pt x="3127" y="1"/>
                    <a:pt x="3116" y="1"/>
                    <a:pt x="3106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0"/>
            <p:cNvSpPr/>
            <p:nvPr/>
          </p:nvSpPr>
          <p:spPr>
            <a:xfrm>
              <a:off x="3458350" y="4436987"/>
              <a:ext cx="140603" cy="82080"/>
            </a:xfrm>
            <a:custGeom>
              <a:rect b="b" l="l" r="r" t="t"/>
              <a:pathLst>
                <a:path extrusionOk="0" h="2561" w="4387">
                  <a:moveTo>
                    <a:pt x="1311" y="1"/>
                  </a:moveTo>
                  <a:cubicBezTo>
                    <a:pt x="625" y="1"/>
                    <a:pt x="48" y="551"/>
                    <a:pt x="25" y="1239"/>
                  </a:cubicBezTo>
                  <a:cubicBezTo>
                    <a:pt x="1" y="1946"/>
                    <a:pt x="555" y="2536"/>
                    <a:pt x="1251" y="2560"/>
                  </a:cubicBezTo>
                  <a:cubicBezTo>
                    <a:pt x="1261" y="2560"/>
                    <a:pt x="1271" y="2560"/>
                    <a:pt x="1282" y="2560"/>
                  </a:cubicBezTo>
                  <a:cubicBezTo>
                    <a:pt x="2027" y="2560"/>
                    <a:pt x="4387" y="1381"/>
                    <a:pt x="4387" y="1381"/>
                  </a:cubicBezTo>
                  <a:cubicBezTo>
                    <a:pt x="4387" y="1381"/>
                    <a:pt x="2041" y="25"/>
                    <a:pt x="1333" y="1"/>
                  </a:cubicBezTo>
                  <a:cubicBezTo>
                    <a:pt x="1326" y="1"/>
                    <a:pt x="1319" y="1"/>
                    <a:pt x="131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0"/>
            <p:cNvSpPr/>
            <p:nvPr/>
          </p:nvSpPr>
          <p:spPr>
            <a:xfrm>
              <a:off x="3599692" y="4479710"/>
              <a:ext cx="114162" cy="114098"/>
            </a:xfrm>
            <a:custGeom>
              <a:rect b="b" l="l" r="r" t="t"/>
              <a:pathLst>
                <a:path extrusionOk="0" h="3560" w="3562">
                  <a:moveTo>
                    <a:pt x="1" y="0"/>
                  </a:moveTo>
                  <a:cubicBezTo>
                    <a:pt x="1" y="0"/>
                    <a:pt x="696" y="2618"/>
                    <a:pt x="1180" y="3137"/>
                  </a:cubicBezTo>
                  <a:lnTo>
                    <a:pt x="1191" y="3137"/>
                  </a:lnTo>
                  <a:cubicBezTo>
                    <a:pt x="1441" y="3417"/>
                    <a:pt x="1789" y="3559"/>
                    <a:pt x="2141" y="3559"/>
                  </a:cubicBezTo>
                  <a:cubicBezTo>
                    <a:pt x="2454" y="3559"/>
                    <a:pt x="2769" y="3447"/>
                    <a:pt x="3019" y="3219"/>
                  </a:cubicBezTo>
                  <a:cubicBezTo>
                    <a:pt x="3538" y="2724"/>
                    <a:pt x="3561" y="1899"/>
                    <a:pt x="3054" y="1392"/>
                  </a:cubicBezTo>
                  <a:cubicBezTo>
                    <a:pt x="2571" y="87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0"/>
            <p:cNvSpPr/>
            <p:nvPr/>
          </p:nvSpPr>
          <p:spPr>
            <a:xfrm>
              <a:off x="3484824" y="4367694"/>
              <a:ext cx="113393" cy="113553"/>
            </a:xfrm>
            <a:custGeom>
              <a:rect b="b" l="l" r="r" t="t"/>
              <a:pathLst>
                <a:path extrusionOk="0" h="3543" w="3538">
                  <a:moveTo>
                    <a:pt x="1423" y="0"/>
                  </a:moveTo>
                  <a:cubicBezTo>
                    <a:pt x="1108" y="0"/>
                    <a:pt x="791" y="116"/>
                    <a:pt x="543" y="347"/>
                  </a:cubicBezTo>
                  <a:cubicBezTo>
                    <a:pt x="24" y="831"/>
                    <a:pt x="0" y="1644"/>
                    <a:pt x="484" y="2151"/>
                  </a:cubicBezTo>
                  <a:cubicBezTo>
                    <a:pt x="967" y="2670"/>
                    <a:pt x="3537" y="3543"/>
                    <a:pt x="3537" y="3543"/>
                  </a:cubicBezTo>
                  <a:cubicBezTo>
                    <a:pt x="3537" y="3543"/>
                    <a:pt x="2842" y="925"/>
                    <a:pt x="2358" y="406"/>
                  </a:cubicBezTo>
                  <a:cubicBezTo>
                    <a:pt x="2107" y="136"/>
                    <a:pt x="1766" y="0"/>
                    <a:pt x="1423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0"/>
            <p:cNvSpPr/>
            <p:nvPr/>
          </p:nvSpPr>
          <p:spPr>
            <a:xfrm>
              <a:off x="3555110" y="4480447"/>
              <a:ext cx="83522" cy="139898"/>
            </a:xfrm>
            <a:custGeom>
              <a:rect b="b" l="l" r="r" t="t"/>
              <a:pathLst>
                <a:path extrusionOk="0" h="4365" w="2606">
                  <a:moveTo>
                    <a:pt x="1403" y="1"/>
                  </a:moveTo>
                  <a:cubicBezTo>
                    <a:pt x="1403" y="1"/>
                    <a:pt x="36" y="2347"/>
                    <a:pt x="12" y="3055"/>
                  </a:cubicBezTo>
                  <a:cubicBezTo>
                    <a:pt x="0" y="3762"/>
                    <a:pt x="554" y="4340"/>
                    <a:pt x="1250" y="4363"/>
                  </a:cubicBezTo>
                  <a:cubicBezTo>
                    <a:pt x="1265" y="4364"/>
                    <a:pt x="1280" y="4364"/>
                    <a:pt x="1294" y="4364"/>
                  </a:cubicBezTo>
                  <a:cubicBezTo>
                    <a:pt x="1982" y="4364"/>
                    <a:pt x="2548" y="3830"/>
                    <a:pt x="2582" y="3137"/>
                  </a:cubicBezTo>
                  <a:cubicBezTo>
                    <a:pt x="2606" y="2430"/>
                    <a:pt x="1403" y="1"/>
                    <a:pt x="1403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0"/>
            <p:cNvSpPr/>
            <p:nvPr/>
          </p:nvSpPr>
          <p:spPr>
            <a:xfrm>
              <a:off x="3559629" y="4339875"/>
              <a:ext cx="83939" cy="140603"/>
            </a:xfrm>
            <a:custGeom>
              <a:rect b="b" l="l" r="r" t="t"/>
              <a:pathLst>
                <a:path extrusionOk="0" h="4387" w="2619">
                  <a:moveTo>
                    <a:pt x="1301" y="0"/>
                  </a:moveTo>
                  <a:cubicBezTo>
                    <a:pt x="613" y="0"/>
                    <a:pt x="36" y="546"/>
                    <a:pt x="24" y="1251"/>
                  </a:cubicBezTo>
                  <a:cubicBezTo>
                    <a:pt x="1" y="1958"/>
                    <a:pt x="1203" y="4387"/>
                    <a:pt x="1203" y="4387"/>
                  </a:cubicBezTo>
                  <a:cubicBezTo>
                    <a:pt x="1203" y="4387"/>
                    <a:pt x="2559" y="2041"/>
                    <a:pt x="2583" y="1333"/>
                  </a:cubicBezTo>
                  <a:cubicBezTo>
                    <a:pt x="2618" y="626"/>
                    <a:pt x="2052" y="25"/>
                    <a:pt x="1345" y="1"/>
                  </a:cubicBezTo>
                  <a:cubicBezTo>
                    <a:pt x="1330" y="0"/>
                    <a:pt x="1316" y="0"/>
                    <a:pt x="130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0"/>
            <p:cNvSpPr/>
            <p:nvPr/>
          </p:nvSpPr>
          <p:spPr>
            <a:xfrm>
              <a:off x="3590237" y="4393206"/>
              <a:ext cx="65799" cy="93330"/>
            </a:xfrm>
            <a:custGeom>
              <a:rect b="b" l="l" r="r" t="t"/>
              <a:pathLst>
                <a:path extrusionOk="0" h="2912" w="2053">
                  <a:moveTo>
                    <a:pt x="1028" y="0"/>
                  </a:moveTo>
                  <a:cubicBezTo>
                    <a:pt x="662" y="0"/>
                    <a:pt x="315" y="234"/>
                    <a:pt x="189" y="612"/>
                  </a:cubicBezTo>
                  <a:cubicBezTo>
                    <a:pt x="1" y="1060"/>
                    <a:pt x="166" y="2912"/>
                    <a:pt x="166" y="2912"/>
                  </a:cubicBezTo>
                  <a:cubicBezTo>
                    <a:pt x="166" y="2912"/>
                    <a:pt x="1616" y="1744"/>
                    <a:pt x="1805" y="1296"/>
                  </a:cubicBezTo>
                  <a:cubicBezTo>
                    <a:pt x="2052" y="848"/>
                    <a:pt x="1852" y="282"/>
                    <a:pt x="1368" y="70"/>
                  </a:cubicBezTo>
                  <a:cubicBezTo>
                    <a:pt x="1257" y="23"/>
                    <a:pt x="1142" y="0"/>
                    <a:pt x="10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0"/>
            <p:cNvSpPr/>
            <p:nvPr/>
          </p:nvSpPr>
          <p:spPr>
            <a:xfrm>
              <a:off x="3536617" y="4486889"/>
              <a:ext cx="65382" cy="88939"/>
            </a:xfrm>
            <a:custGeom>
              <a:rect b="b" l="l" r="r" t="t"/>
              <a:pathLst>
                <a:path extrusionOk="0" h="2775" w="2040">
                  <a:moveTo>
                    <a:pt x="1874" y="0"/>
                  </a:moveTo>
                  <a:cubicBezTo>
                    <a:pt x="1874" y="0"/>
                    <a:pt x="424" y="1168"/>
                    <a:pt x="224" y="1604"/>
                  </a:cubicBezTo>
                  <a:cubicBezTo>
                    <a:pt x="1" y="2279"/>
                    <a:pt x="538" y="2775"/>
                    <a:pt x="1083" y="2775"/>
                  </a:cubicBezTo>
                  <a:cubicBezTo>
                    <a:pt x="1375" y="2775"/>
                    <a:pt x="1670" y="2633"/>
                    <a:pt x="1851" y="2299"/>
                  </a:cubicBezTo>
                  <a:cubicBezTo>
                    <a:pt x="2039" y="1851"/>
                    <a:pt x="1874" y="1"/>
                    <a:pt x="18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0"/>
            <p:cNvSpPr/>
            <p:nvPr/>
          </p:nvSpPr>
          <p:spPr>
            <a:xfrm>
              <a:off x="3595910" y="4431186"/>
              <a:ext cx="98650" cy="58075"/>
            </a:xfrm>
            <a:custGeom>
              <a:rect b="b" l="l" r="r" t="t"/>
              <a:pathLst>
                <a:path extrusionOk="0" h="1812" w="3078">
                  <a:moveTo>
                    <a:pt x="2060" y="0"/>
                  </a:moveTo>
                  <a:cubicBezTo>
                    <a:pt x="1918" y="0"/>
                    <a:pt x="1774" y="36"/>
                    <a:pt x="1639" y="111"/>
                  </a:cubicBezTo>
                  <a:cubicBezTo>
                    <a:pt x="1191" y="288"/>
                    <a:pt x="1" y="1715"/>
                    <a:pt x="1" y="1715"/>
                  </a:cubicBezTo>
                  <a:cubicBezTo>
                    <a:pt x="1" y="1715"/>
                    <a:pt x="886" y="1811"/>
                    <a:pt x="1582" y="1811"/>
                  </a:cubicBezTo>
                  <a:cubicBezTo>
                    <a:pt x="1889" y="1811"/>
                    <a:pt x="2159" y="1793"/>
                    <a:pt x="2300" y="1738"/>
                  </a:cubicBezTo>
                  <a:cubicBezTo>
                    <a:pt x="2807" y="1597"/>
                    <a:pt x="3078" y="1043"/>
                    <a:pt x="2877" y="559"/>
                  </a:cubicBezTo>
                  <a:cubicBezTo>
                    <a:pt x="2736" y="209"/>
                    <a:pt x="2405" y="0"/>
                    <a:pt x="20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0"/>
            <p:cNvSpPr/>
            <p:nvPr/>
          </p:nvSpPr>
          <p:spPr>
            <a:xfrm>
              <a:off x="3495144" y="4484005"/>
              <a:ext cx="101182" cy="55959"/>
            </a:xfrm>
            <a:custGeom>
              <a:rect b="b" l="l" r="r" t="t"/>
              <a:pathLst>
                <a:path extrusionOk="0" h="1746" w="3157">
                  <a:moveTo>
                    <a:pt x="1575" y="0"/>
                  </a:moveTo>
                  <a:cubicBezTo>
                    <a:pt x="1266" y="0"/>
                    <a:pt x="995" y="21"/>
                    <a:pt x="857" y="79"/>
                  </a:cubicBezTo>
                  <a:cubicBezTo>
                    <a:pt x="1" y="528"/>
                    <a:pt x="398" y="1745"/>
                    <a:pt x="1237" y="1745"/>
                  </a:cubicBezTo>
                  <a:cubicBezTo>
                    <a:pt x="1323" y="1745"/>
                    <a:pt x="1412" y="1733"/>
                    <a:pt x="1506" y="1706"/>
                  </a:cubicBezTo>
                  <a:cubicBezTo>
                    <a:pt x="1966" y="1529"/>
                    <a:pt x="3156" y="102"/>
                    <a:pt x="3156" y="102"/>
                  </a:cubicBezTo>
                  <a:cubicBezTo>
                    <a:pt x="3156" y="102"/>
                    <a:pt x="2269" y="0"/>
                    <a:pt x="15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0"/>
            <p:cNvSpPr/>
            <p:nvPr/>
          </p:nvSpPr>
          <p:spPr>
            <a:xfrm>
              <a:off x="3596294" y="4483973"/>
              <a:ext cx="101246" cy="56632"/>
            </a:xfrm>
            <a:custGeom>
              <a:rect b="b" l="l" r="r" t="t"/>
              <a:pathLst>
                <a:path extrusionOk="0" h="1767" w="3159">
                  <a:moveTo>
                    <a:pt x="1411" y="1"/>
                  </a:moveTo>
                  <a:cubicBezTo>
                    <a:pt x="750" y="1"/>
                    <a:pt x="0" y="68"/>
                    <a:pt x="0" y="68"/>
                  </a:cubicBezTo>
                  <a:cubicBezTo>
                    <a:pt x="0" y="68"/>
                    <a:pt x="1168" y="1518"/>
                    <a:pt x="1604" y="1707"/>
                  </a:cubicBezTo>
                  <a:lnTo>
                    <a:pt x="1604" y="1718"/>
                  </a:lnTo>
                  <a:cubicBezTo>
                    <a:pt x="1707" y="1752"/>
                    <a:pt x="1806" y="1767"/>
                    <a:pt x="1900" y="1767"/>
                  </a:cubicBezTo>
                  <a:cubicBezTo>
                    <a:pt x="2739" y="1767"/>
                    <a:pt x="3159" y="547"/>
                    <a:pt x="2300" y="91"/>
                  </a:cubicBezTo>
                  <a:cubicBezTo>
                    <a:pt x="2137" y="23"/>
                    <a:pt x="1788" y="1"/>
                    <a:pt x="14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0"/>
            <p:cNvSpPr/>
            <p:nvPr/>
          </p:nvSpPr>
          <p:spPr>
            <a:xfrm>
              <a:off x="3498413" y="4431186"/>
              <a:ext cx="97528" cy="58235"/>
            </a:xfrm>
            <a:custGeom>
              <a:rect b="b" l="l" r="r" t="t"/>
              <a:pathLst>
                <a:path extrusionOk="0" h="1817" w="3043">
                  <a:moveTo>
                    <a:pt x="1018" y="0"/>
                  </a:moveTo>
                  <a:cubicBezTo>
                    <a:pt x="674" y="0"/>
                    <a:pt x="344" y="199"/>
                    <a:pt x="201" y="536"/>
                  </a:cubicBezTo>
                  <a:cubicBezTo>
                    <a:pt x="1" y="1007"/>
                    <a:pt x="248" y="1562"/>
                    <a:pt x="744" y="1727"/>
                  </a:cubicBezTo>
                  <a:cubicBezTo>
                    <a:pt x="906" y="1795"/>
                    <a:pt x="1255" y="1817"/>
                    <a:pt x="1632" y="1817"/>
                  </a:cubicBezTo>
                  <a:cubicBezTo>
                    <a:pt x="2293" y="1817"/>
                    <a:pt x="3043" y="1750"/>
                    <a:pt x="3043" y="1750"/>
                  </a:cubicBezTo>
                  <a:cubicBezTo>
                    <a:pt x="3043" y="1750"/>
                    <a:pt x="1875" y="300"/>
                    <a:pt x="1427" y="111"/>
                  </a:cubicBezTo>
                  <a:lnTo>
                    <a:pt x="1427" y="100"/>
                  </a:lnTo>
                  <a:cubicBezTo>
                    <a:pt x="1296" y="32"/>
                    <a:pt x="1156" y="0"/>
                    <a:pt x="10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0"/>
            <p:cNvSpPr/>
            <p:nvPr/>
          </p:nvSpPr>
          <p:spPr>
            <a:xfrm>
              <a:off x="3589852" y="4486505"/>
              <a:ext cx="64100" cy="88779"/>
            </a:xfrm>
            <a:custGeom>
              <a:rect b="b" l="l" r="r" t="t"/>
              <a:pathLst>
                <a:path extrusionOk="0" h="2770" w="2000">
                  <a:moveTo>
                    <a:pt x="213" y="1"/>
                  </a:moveTo>
                  <a:cubicBezTo>
                    <a:pt x="213" y="1"/>
                    <a:pt x="1" y="1840"/>
                    <a:pt x="190" y="2300"/>
                  </a:cubicBezTo>
                  <a:cubicBezTo>
                    <a:pt x="364" y="2628"/>
                    <a:pt x="654" y="2769"/>
                    <a:pt x="942" y="2769"/>
                  </a:cubicBezTo>
                  <a:cubicBezTo>
                    <a:pt x="1472" y="2769"/>
                    <a:pt x="2000" y="2296"/>
                    <a:pt x="1817" y="1639"/>
                  </a:cubicBezTo>
                  <a:cubicBezTo>
                    <a:pt x="1640" y="1191"/>
                    <a:pt x="213" y="1"/>
                    <a:pt x="2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0"/>
            <p:cNvSpPr/>
            <p:nvPr/>
          </p:nvSpPr>
          <p:spPr>
            <a:xfrm>
              <a:off x="3536200" y="4392565"/>
              <a:ext cx="65799" cy="94355"/>
            </a:xfrm>
            <a:custGeom>
              <a:rect b="b" l="l" r="r" t="t"/>
              <a:pathLst>
                <a:path extrusionOk="0" h="2944" w="2053">
                  <a:moveTo>
                    <a:pt x="1028" y="0"/>
                  </a:moveTo>
                  <a:cubicBezTo>
                    <a:pt x="918" y="0"/>
                    <a:pt x="805" y="21"/>
                    <a:pt x="696" y="67"/>
                  </a:cubicBezTo>
                  <a:cubicBezTo>
                    <a:pt x="213" y="267"/>
                    <a:pt x="1" y="833"/>
                    <a:pt x="237" y="1305"/>
                  </a:cubicBezTo>
                  <a:cubicBezTo>
                    <a:pt x="425" y="1753"/>
                    <a:pt x="1852" y="2943"/>
                    <a:pt x="1852" y="2943"/>
                  </a:cubicBezTo>
                  <a:cubicBezTo>
                    <a:pt x="1852" y="2943"/>
                    <a:pt x="2052" y="1092"/>
                    <a:pt x="1875" y="644"/>
                  </a:cubicBezTo>
                  <a:cubicBezTo>
                    <a:pt x="1766" y="251"/>
                    <a:pt x="1408" y="0"/>
                    <a:pt x="102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0"/>
            <p:cNvSpPr/>
            <p:nvPr/>
          </p:nvSpPr>
          <p:spPr>
            <a:xfrm>
              <a:off x="3543379" y="4444935"/>
              <a:ext cx="95637" cy="81792"/>
            </a:xfrm>
            <a:custGeom>
              <a:rect b="b" l="l" r="r" t="t"/>
              <a:pathLst>
                <a:path extrusionOk="0" h="2552" w="2984">
                  <a:moveTo>
                    <a:pt x="1710" y="1"/>
                  </a:moveTo>
                  <a:cubicBezTo>
                    <a:pt x="567" y="1"/>
                    <a:pt x="1" y="1368"/>
                    <a:pt x="803" y="2170"/>
                  </a:cubicBezTo>
                  <a:cubicBezTo>
                    <a:pt x="1062" y="2434"/>
                    <a:pt x="1383" y="2551"/>
                    <a:pt x="1697" y="2551"/>
                  </a:cubicBezTo>
                  <a:cubicBezTo>
                    <a:pt x="2353" y="2551"/>
                    <a:pt x="2984" y="2039"/>
                    <a:pt x="2984" y="1274"/>
                  </a:cubicBezTo>
                  <a:cubicBezTo>
                    <a:pt x="2984" y="567"/>
                    <a:pt x="2418" y="1"/>
                    <a:pt x="171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30"/>
          <p:cNvGrpSpPr/>
          <p:nvPr/>
        </p:nvGrpSpPr>
        <p:grpSpPr>
          <a:xfrm>
            <a:off x="4902" y="3772133"/>
            <a:ext cx="9129603" cy="1415328"/>
            <a:chOff x="210900" y="3604300"/>
            <a:chExt cx="7121375" cy="1104000"/>
          </a:xfrm>
        </p:grpSpPr>
        <p:sp>
          <p:nvSpPr>
            <p:cNvPr id="474" name="Google Shape;474;p30"/>
            <p:cNvSpPr/>
            <p:nvPr/>
          </p:nvSpPr>
          <p:spPr>
            <a:xfrm>
              <a:off x="5157525" y="3613700"/>
              <a:ext cx="93750" cy="143125"/>
            </a:xfrm>
            <a:custGeom>
              <a:rect b="b" l="l" r="r" t="t"/>
              <a:pathLst>
                <a:path extrusionOk="0" h="5725" w="3750">
                  <a:moveTo>
                    <a:pt x="1875" y="0"/>
                  </a:moveTo>
                  <a:cubicBezTo>
                    <a:pt x="1840" y="0"/>
                    <a:pt x="1804" y="18"/>
                    <a:pt x="1781" y="53"/>
                  </a:cubicBezTo>
                  <a:cubicBezTo>
                    <a:pt x="1403" y="655"/>
                    <a:pt x="0" y="2954"/>
                    <a:pt x="0" y="3850"/>
                  </a:cubicBezTo>
                  <a:cubicBezTo>
                    <a:pt x="0" y="4887"/>
                    <a:pt x="837" y="5725"/>
                    <a:pt x="1875" y="5725"/>
                  </a:cubicBezTo>
                  <a:cubicBezTo>
                    <a:pt x="2913" y="5725"/>
                    <a:pt x="3750" y="4887"/>
                    <a:pt x="3750" y="3850"/>
                  </a:cubicBezTo>
                  <a:cubicBezTo>
                    <a:pt x="3750" y="2954"/>
                    <a:pt x="2347" y="655"/>
                    <a:pt x="1969" y="53"/>
                  </a:cubicBezTo>
                  <a:cubicBezTo>
                    <a:pt x="1946" y="18"/>
                    <a:pt x="1910" y="0"/>
                    <a:pt x="1875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0"/>
            <p:cNvSpPr/>
            <p:nvPr/>
          </p:nvSpPr>
          <p:spPr>
            <a:xfrm>
              <a:off x="5157525" y="3715825"/>
              <a:ext cx="93750" cy="143125"/>
            </a:xfrm>
            <a:custGeom>
              <a:rect b="b" l="l" r="r" t="t"/>
              <a:pathLst>
                <a:path extrusionOk="0" h="5725" w="3750">
                  <a:moveTo>
                    <a:pt x="1875" y="1"/>
                  </a:moveTo>
                  <a:cubicBezTo>
                    <a:pt x="837" y="1"/>
                    <a:pt x="0" y="838"/>
                    <a:pt x="0" y="1875"/>
                  </a:cubicBezTo>
                  <a:cubicBezTo>
                    <a:pt x="0" y="2771"/>
                    <a:pt x="1403" y="5070"/>
                    <a:pt x="1781" y="5672"/>
                  </a:cubicBezTo>
                  <a:cubicBezTo>
                    <a:pt x="1804" y="5707"/>
                    <a:pt x="1840" y="5725"/>
                    <a:pt x="1873" y="5725"/>
                  </a:cubicBezTo>
                  <a:cubicBezTo>
                    <a:pt x="1907" y="5725"/>
                    <a:pt x="1940" y="5707"/>
                    <a:pt x="1957" y="5672"/>
                  </a:cubicBezTo>
                  <a:cubicBezTo>
                    <a:pt x="2347" y="5070"/>
                    <a:pt x="3750" y="2771"/>
                    <a:pt x="3750" y="1875"/>
                  </a:cubicBezTo>
                  <a:cubicBezTo>
                    <a:pt x="3750" y="838"/>
                    <a:pt x="2913" y="1"/>
                    <a:pt x="1875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0"/>
            <p:cNvSpPr/>
            <p:nvPr/>
          </p:nvSpPr>
          <p:spPr>
            <a:xfrm>
              <a:off x="5081475" y="3689575"/>
              <a:ext cx="144750" cy="93800"/>
            </a:xfrm>
            <a:custGeom>
              <a:rect b="b" l="l" r="r" t="t"/>
              <a:pathLst>
                <a:path extrusionOk="0" h="3752" w="5790">
                  <a:moveTo>
                    <a:pt x="3931" y="0"/>
                  </a:moveTo>
                  <a:cubicBezTo>
                    <a:pt x="3910" y="0"/>
                    <a:pt x="3889" y="1"/>
                    <a:pt x="3868" y="1"/>
                  </a:cubicBezTo>
                  <a:cubicBezTo>
                    <a:pt x="2972" y="1"/>
                    <a:pt x="661" y="1404"/>
                    <a:pt x="71" y="1782"/>
                  </a:cubicBezTo>
                  <a:cubicBezTo>
                    <a:pt x="0" y="1817"/>
                    <a:pt x="0" y="1923"/>
                    <a:pt x="71" y="1959"/>
                  </a:cubicBezTo>
                  <a:cubicBezTo>
                    <a:pt x="661" y="2336"/>
                    <a:pt x="2972" y="3751"/>
                    <a:pt x="3868" y="3751"/>
                  </a:cubicBezTo>
                  <a:cubicBezTo>
                    <a:pt x="3882" y="3751"/>
                    <a:pt x="3896" y="3751"/>
                    <a:pt x="3910" y="3751"/>
                  </a:cubicBezTo>
                  <a:cubicBezTo>
                    <a:pt x="4940" y="3751"/>
                    <a:pt x="5789" y="2911"/>
                    <a:pt x="5789" y="1876"/>
                  </a:cubicBezTo>
                  <a:cubicBezTo>
                    <a:pt x="5789" y="836"/>
                    <a:pt x="4952" y="0"/>
                    <a:pt x="393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0"/>
            <p:cNvSpPr/>
            <p:nvPr/>
          </p:nvSpPr>
          <p:spPr>
            <a:xfrm>
              <a:off x="5182575" y="3689575"/>
              <a:ext cx="144750" cy="93800"/>
            </a:xfrm>
            <a:custGeom>
              <a:rect b="b" l="l" r="r" t="t"/>
              <a:pathLst>
                <a:path extrusionOk="0" h="3752" w="5790">
                  <a:moveTo>
                    <a:pt x="1870" y="0"/>
                  </a:moveTo>
                  <a:cubicBezTo>
                    <a:pt x="838" y="0"/>
                    <a:pt x="0" y="836"/>
                    <a:pt x="0" y="1876"/>
                  </a:cubicBezTo>
                  <a:cubicBezTo>
                    <a:pt x="0" y="2911"/>
                    <a:pt x="849" y="3751"/>
                    <a:pt x="1891" y="3751"/>
                  </a:cubicBezTo>
                  <a:cubicBezTo>
                    <a:pt x="1905" y="3751"/>
                    <a:pt x="1920" y="3751"/>
                    <a:pt x="1934" y="3751"/>
                  </a:cubicBezTo>
                  <a:cubicBezTo>
                    <a:pt x="2830" y="3751"/>
                    <a:pt x="5129" y="2336"/>
                    <a:pt x="5731" y="1959"/>
                  </a:cubicBezTo>
                  <a:cubicBezTo>
                    <a:pt x="5790" y="1923"/>
                    <a:pt x="5790" y="1817"/>
                    <a:pt x="5731" y="1782"/>
                  </a:cubicBezTo>
                  <a:cubicBezTo>
                    <a:pt x="5129" y="1404"/>
                    <a:pt x="2830" y="1"/>
                    <a:pt x="1934" y="1"/>
                  </a:cubicBezTo>
                  <a:cubicBezTo>
                    <a:pt x="1913" y="1"/>
                    <a:pt x="1891" y="0"/>
                    <a:pt x="1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0"/>
            <p:cNvSpPr/>
            <p:nvPr/>
          </p:nvSpPr>
          <p:spPr>
            <a:xfrm>
              <a:off x="5184050" y="3715825"/>
              <a:ext cx="47775" cy="41000"/>
            </a:xfrm>
            <a:custGeom>
              <a:rect b="b" l="l" r="r" t="t"/>
              <a:pathLst>
                <a:path extrusionOk="0" h="1640" w="1911">
                  <a:moveTo>
                    <a:pt x="814" y="1"/>
                  </a:moveTo>
                  <a:cubicBezTo>
                    <a:pt x="366" y="1"/>
                    <a:pt x="0" y="366"/>
                    <a:pt x="0" y="826"/>
                  </a:cubicBezTo>
                  <a:cubicBezTo>
                    <a:pt x="0" y="1314"/>
                    <a:pt x="402" y="1639"/>
                    <a:pt x="823" y="1639"/>
                  </a:cubicBezTo>
                  <a:cubicBezTo>
                    <a:pt x="1022" y="1639"/>
                    <a:pt x="1225" y="1567"/>
                    <a:pt x="1392" y="1404"/>
                  </a:cubicBezTo>
                  <a:cubicBezTo>
                    <a:pt x="1910" y="885"/>
                    <a:pt x="1545" y="1"/>
                    <a:pt x="81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0"/>
            <p:cNvSpPr/>
            <p:nvPr/>
          </p:nvSpPr>
          <p:spPr>
            <a:xfrm>
              <a:off x="5202325" y="4317725"/>
              <a:ext cx="50725" cy="43375"/>
            </a:xfrm>
            <a:custGeom>
              <a:rect b="b" l="l" r="r" t="t"/>
              <a:pathLst>
                <a:path extrusionOk="0" h="1735" w="2029">
                  <a:moveTo>
                    <a:pt x="873" y="0"/>
                  </a:moveTo>
                  <a:cubicBezTo>
                    <a:pt x="390" y="0"/>
                    <a:pt x="0" y="389"/>
                    <a:pt x="0" y="861"/>
                  </a:cubicBezTo>
                  <a:cubicBezTo>
                    <a:pt x="0" y="1387"/>
                    <a:pt x="425" y="1735"/>
                    <a:pt x="872" y="1735"/>
                  </a:cubicBezTo>
                  <a:cubicBezTo>
                    <a:pt x="1086" y="1735"/>
                    <a:pt x="1306" y="1654"/>
                    <a:pt x="1486" y="1474"/>
                  </a:cubicBezTo>
                  <a:cubicBezTo>
                    <a:pt x="2028" y="932"/>
                    <a:pt x="1639" y="0"/>
                    <a:pt x="87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0"/>
            <p:cNvSpPr/>
            <p:nvPr/>
          </p:nvSpPr>
          <p:spPr>
            <a:xfrm>
              <a:off x="1990050" y="3944850"/>
              <a:ext cx="3697475" cy="763450"/>
            </a:xfrm>
            <a:custGeom>
              <a:rect b="b" l="l" r="r" t="t"/>
              <a:pathLst>
                <a:path extrusionOk="0" h="30538" w="147899">
                  <a:moveTo>
                    <a:pt x="76814" y="1"/>
                  </a:moveTo>
                  <a:cubicBezTo>
                    <a:pt x="71049" y="1"/>
                    <a:pt x="65295" y="508"/>
                    <a:pt x="59624" y="1510"/>
                  </a:cubicBezTo>
                  <a:cubicBezTo>
                    <a:pt x="39805" y="4988"/>
                    <a:pt x="19738" y="14503"/>
                    <a:pt x="1" y="29783"/>
                  </a:cubicBezTo>
                  <a:lnTo>
                    <a:pt x="578" y="30538"/>
                  </a:lnTo>
                  <a:cubicBezTo>
                    <a:pt x="29692" y="7996"/>
                    <a:pt x="55840" y="1015"/>
                    <a:pt x="77054" y="1015"/>
                  </a:cubicBezTo>
                  <a:cubicBezTo>
                    <a:pt x="88185" y="1015"/>
                    <a:pt x="97959" y="2937"/>
                    <a:pt x="106090" y="5542"/>
                  </a:cubicBezTo>
                  <a:cubicBezTo>
                    <a:pt x="131722" y="13748"/>
                    <a:pt x="147049" y="30314"/>
                    <a:pt x="147203" y="30479"/>
                  </a:cubicBezTo>
                  <a:lnTo>
                    <a:pt x="147898" y="29842"/>
                  </a:lnTo>
                  <a:cubicBezTo>
                    <a:pt x="147745" y="29677"/>
                    <a:pt x="132276" y="12946"/>
                    <a:pt x="106420" y="4658"/>
                  </a:cubicBezTo>
                  <a:cubicBezTo>
                    <a:pt x="96858" y="1569"/>
                    <a:pt x="86872" y="1"/>
                    <a:pt x="76814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0"/>
            <p:cNvSpPr/>
            <p:nvPr/>
          </p:nvSpPr>
          <p:spPr>
            <a:xfrm>
              <a:off x="4633150" y="3782750"/>
              <a:ext cx="2699125" cy="925550"/>
            </a:xfrm>
            <a:custGeom>
              <a:rect b="b" l="l" r="r" t="t"/>
              <a:pathLst>
                <a:path extrusionOk="0" h="37022" w="107965">
                  <a:moveTo>
                    <a:pt x="93368" y="0"/>
                  </a:moveTo>
                  <a:cubicBezTo>
                    <a:pt x="62489" y="0"/>
                    <a:pt x="31150" y="12168"/>
                    <a:pt x="0" y="36279"/>
                  </a:cubicBezTo>
                  <a:lnTo>
                    <a:pt x="590" y="37022"/>
                  </a:lnTo>
                  <a:cubicBezTo>
                    <a:pt x="31552" y="13046"/>
                    <a:pt x="62699" y="949"/>
                    <a:pt x="93377" y="949"/>
                  </a:cubicBezTo>
                  <a:cubicBezTo>
                    <a:pt x="98213" y="949"/>
                    <a:pt x="103037" y="1249"/>
                    <a:pt x="107846" y="1851"/>
                  </a:cubicBezTo>
                  <a:lnTo>
                    <a:pt x="107964" y="908"/>
                  </a:lnTo>
                  <a:cubicBezTo>
                    <a:pt x="103118" y="307"/>
                    <a:pt x="98249" y="0"/>
                    <a:pt x="9336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0"/>
            <p:cNvSpPr/>
            <p:nvPr/>
          </p:nvSpPr>
          <p:spPr>
            <a:xfrm>
              <a:off x="210900" y="3768000"/>
              <a:ext cx="2698825" cy="925550"/>
            </a:xfrm>
            <a:custGeom>
              <a:rect b="b" l="l" r="r" t="t"/>
              <a:pathLst>
                <a:path extrusionOk="0" h="37022" w="107953">
                  <a:moveTo>
                    <a:pt x="14585" y="1"/>
                  </a:moveTo>
                  <a:cubicBezTo>
                    <a:pt x="9704" y="1"/>
                    <a:pt x="4834" y="307"/>
                    <a:pt x="0" y="920"/>
                  </a:cubicBezTo>
                  <a:lnTo>
                    <a:pt x="106" y="1852"/>
                  </a:lnTo>
                  <a:cubicBezTo>
                    <a:pt x="4919" y="1249"/>
                    <a:pt x="9746" y="948"/>
                    <a:pt x="14584" y="948"/>
                  </a:cubicBezTo>
                  <a:cubicBezTo>
                    <a:pt x="45260" y="948"/>
                    <a:pt x="76405" y="13039"/>
                    <a:pt x="107375" y="37022"/>
                  </a:cubicBezTo>
                  <a:lnTo>
                    <a:pt x="107952" y="36267"/>
                  </a:lnTo>
                  <a:cubicBezTo>
                    <a:pt x="76814" y="12156"/>
                    <a:pt x="45476" y="1"/>
                    <a:pt x="145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0"/>
            <p:cNvSpPr/>
            <p:nvPr/>
          </p:nvSpPr>
          <p:spPr>
            <a:xfrm>
              <a:off x="3569950" y="3655700"/>
              <a:ext cx="596625" cy="596325"/>
            </a:xfrm>
            <a:custGeom>
              <a:rect b="b" l="l" r="r" t="t"/>
              <a:pathLst>
                <a:path extrusionOk="0" h="23853" w="23865">
                  <a:moveTo>
                    <a:pt x="11991" y="0"/>
                  </a:moveTo>
                  <a:cubicBezTo>
                    <a:pt x="10624" y="0"/>
                    <a:pt x="9527" y="1097"/>
                    <a:pt x="9527" y="2465"/>
                  </a:cubicBezTo>
                  <a:lnTo>
                    <a:pt x="9527" y="5966"/>
                  </a:lnTo>
                  <a:lnTo>
                    <a:pt x="7051" y="3490"/>
                  </a:lnTo>
                  <a:cubicBezTo>
                    <a:pt x="6572" y="3023"/>
                    <a:pt x="5952" y="2790"/>
                    <a:pt x="5331" y="2790"/>
                  </a:cubicBezTo>
                  <a:cubicBezTo>
                    <a:pt x="4699" y="2790"/>
                    <a:pt x="4067" y="3032"/>
                    <a:pt x="3585" y="3514"/>
                  </a:cubicBezTo>
                  <a:cubicBezTo>
                    <a:pt x="2630" y="4469"/>
                    <a:pt x="2618" y="6014"/>
                    <a:pt x="3550" y="6980"/>
                  </a:cubicBezTo>
                  <a:lnTo>
                    <a:pt x="6037" y="9456"/>
                  </a:lnTo>
                  <a:lnTo>
                    <a:pt x="2536" y="9456"/>
                  </a:lnTo>
                  <a:cubicBezTo>
                    <a:pt x="2514" y="9456"/>
                    <a:pt x="2493" y="9455"/>
                    <a:pt x="2472" y="9455"/>
                  </a:cubicBezTo>
                  <a:cubicBezTo>
                    <a:pt x="1109" y="9455"/>
                    <a:pt x="1" y="10562"/>
                    <a:pt x="1" y="11920"/>
                  </a:cubicBezTo>
                  <a:cubicBezTo>
                    <a:pt x="1" y="13290"/>
                    <a:pt x="1109" y="14397"/>
                    <a:pt x="2472" y="14397"/>
                  </a:cubicBezTo>
                  <a:cubicBezTo>
                    <a:pt x="2493" y="14397"/>
                    <a:pt x="2514" y="14397"/>
                    <a:pt x="2536" y="14396"/>
                  </a:cubicBezTo>
                  <a:lnTo>
                    <a:pt x="6037" y="14396"/>
                  </a:lnTo>
                  <a:lnTo>
                    <a:pt x="3561" y="16872"/>
                  </a:lnTo>
                  <a:cubicBezTo>
                    <a:pt x="2559" y="17827"/>
                    <a:pt x="2547" y="19419"/>
                    <a:pt x="3526" y="20386"/>
                  </a:cubicBezTo>
                  <a:cubicBezTo>
                    <a:pt x="4011" y="20871"/>
                    <a:pt x="4643" y="21112"/>
                    <a:pt x="5276" y="21112"/>
                  </a:cubicBezTo>
                  <a:cubicBezTo>
                    <a:pt x="5920" y="21112"/>
                    <a:pt x="6564" y="20862"/>
                    <a:pt x="7051" y="20362"/>
                  </a:cubicBezTo>
                  <a:lnTo>
                    <a:pt x="9527" y="17886"/>
                  </a:lnTo>
                  <a:lnTo>
                    <a:pt x="9527" y="21388"/>
                  </a:lnTo>
                  <a:cubicBezTo>
                    <a:pt x="9527" y="22756"/>
                    <a:pt x="10624" y="23852"/>
                    <a:pt x="11991" y="23852"/>
                  </a:cubicBezTo>
                  <a:cubicBezTo>
                    <a:pt x="13359" y="23852"/>
                    <a:pt x="14456" y="22756"/>
                    <a:pt x="14456" y="21388"/>
                  </a:cubicBezTo>
                  <a:lnTo>
                    <a:pt x="14456" y="17886"/>
                  </a:lnTo>
                  <a:lnTo>
                    <a:pt x="16932" y="20362"/>
                  </a:lnTo>
                  <a:cubicBezTo>
                    <a:pt x="17410" y="20824"/>
                    <a:pt x="18031" y="21054"/>
                    <a:pt x="18651" y="21054"/>
                  </a:cubicBezTo>
                  <a:cubicBezTo>
                    <a:pt x="19284" y="21054"/>
                    <a:pt x="19916" y="20815"/>
                    <a:pt x="20398" y="20339"/>
                  </a:cubicBezTo>
                  <a:cubicBezTo>
                    <a:pt x="21353" y="19384"/>
                    <a:pt x="21365" y="17839"/>
                    <a:pt x="20433" y="16872"/>
                  </a:cubicBezTo>
                  <a:lnTo>
                    <a:pt x="17946" y="14396"/>
                  </a:lnTo>
                  <a:lnTo>
                    <a:pt x="21459" y="14396"/>
                  </a:lnTo>
                  <a:cubicBezTo>
                    <a:pt x="22791" y="14361"/>
                    <a:pt x="23864" y="13265"/>
                    <a:pt x="23864" y="11920"/>
                  </a:cubicBezTo>
                  <a:cubicBezTo>
                    <a:pt x="23864" y="10588"/>
                    <a:pt x="22791" y="9492"/>
                    <a:pt x="21459" y="9456"/>
                  </a:cubicBezTo>
                  <a:lnTo>
                    <a:pt x="17946" y="9456"/>
                  </a:lnTo>
                  <a:lnTo>
                    <a:pt x="20433" y="6980"/>
                  </a:lnTo>
                  <a:cubicBezTo>
                    <a:pt x="21365" y="6014"/>
                    <a:pt x="21353" y="4469"/>
                    <a:pt x="20398" y="3514"/>
                  </a:cubicBezTo>
                  <a:cubicBezTo>
                    <a:pt x="19916" y="3032"/>
                    <a:pt x="19284" y="2790"/>
                    <a:pt x="18652" y="2790"/>
                  </a:cubicBezTo>
                  <a:cubicBezTo>
                    <a:pt x="18031" y="2790"/>
                    <a:pt x="17410" y="3023"/>
                    <a:pt x="16932" y="3490"/>
                  </a:cubicBezTo>
                  <a:lnTo>
                    <a:pt x="14456" y="5966"/>
                  </a:lnTo>
                  <a:lnTo>
                    <a:pt x="14456" y="2465"/>
                  </a:lnTo>
                  <a:cubicBezTo>
                    <a:pt x="14456" y="1097"/>
                    <a:pt x="13359" y="0"/>
                    <a:pt x="119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0"/>
            <p:cNvSpPr/>
            <p:nvPr/>
          </p:nvSpPr>
          <p:spPr>
            <a:xfrm>
              <a:off x="3821675" y="3720250"/>
              <a:ext cx="96700" cy="467225"/>
            </a:xfrm>
            <a:custGeom>
              <a:rect b="b" l="l" r="r" t="t"/>
              <a:pathLst>
                <a:path extrusionOk="0" h="18689" w="3868">
                  <a:moveTo>
                    <a:pt x="1934" y="1"/>
                  </a:moveTo>
                  <a:cubicBezTo>
                    <a:pt x="861" y="1"/>
                    <a:pt x="1" y="873"/>
                    <a:pt x="1" y="1934"/>
                  </a:cubicBezTo>
                  <a:lnTo>
                    <a:pt x="1" y="16755"/>
                  </a:lnTo>
                  <a:cubicBezTo>
                    <a:pt x="1" y="17816"/>
                    <a:pt x="861" y="18676"/>
                    <a:pt x="1922" y="18688"/>
                  </a:cubicBezTo>
                  <a:lnTo>
                    <a:pt x="1934" y="18688"/>
                  </a:lnTo>
                  <a:cubicBezTo>
                    <a:pt x="2995" y="18688"/>
                    <a:pt x="3856" y="17816"/>
                    <a:pt x="3868" y="16755"/>
                  </a:cubicBezTo>
                  <a:lnTo>
                    <a:pt x="3868" y="1934"/>
                  </a:lnTo>
                  <a:cubicBezTo>
                    <a:pt x="3868" y="873"/>
                    <a:pt x="2995" y="1"/>
                    <a:pt x="1934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0"/>
            <p:cNvSpPr/>
            <p:nvPr/>
          </p:nvSpPr>
          <p:spPr>
            <a:xfrm>
              <a:off x="3685800" y="3774750"/>
              <a:ext cx="367575" cy="358175"/>
            </a:xfrm>
            <a:custGeom>
              <a:rect b="b" l="l" r="r" t="t"/>
              <a:pathLst>
                <a:path extrusionOk="0" h="14327" w="14703">
                  <a:moveTo>
                    <a:pt x="12585" y="0"/>
                  </a:moveTo>
                  <a:cubicBezTo>
                    <a:pt x="12093" y="0"/>
                    <a:pt x="11600" y="186"/>
                    <a:pt x="11225" y="556"/>
                  </a:cubicBezTo>
                  <a:lnTo>
                    <a:pt x="755" y="11037"/>
                  </a:lnTo>
                  <a:cubicBezTo>
                    <a:pt x="0" y="11792"/>
                    <a:pt x="0" y="13018"/>
                    <a:pt x="755" y="13773"/>
                  </a:cubicBezTo>
                  <a:lnTo>
                    <a:pt x="755" y="13761"/>
                  </a:lnTo>
                  <a:cubicBezTo>
                    <a:pt x="1132" y="14138"/>
                    <a:pt x="1627" y="14327"/>
                    <a:pt x="2123" y="14327"/>
                  </a:cubicBezTo>
                  <a:cubicBezTo>
                    <a:pt x="2618" y="14327"/>
                    <a:pt x="3113" y="14138"/>
                    <a:pt x="3490" y="13761"/>
                  </a:cubicBezTo>
                  <a:lnTo>
                    <a:pt x="13960" y="3291"/>
                  </a:lnTo>
                  <a:cubicBezTo>
                    <a:pt x="14703" y="2537"/>
                    <a:pt x="14703" y="1322"/>
                    <a:pt x="13948" y="568"/>
                  </a:cubicBezTo>
                  <a:cubicBezTo>
                    <a:pt x="13575" y="189"/>
                    <a:pt x="13081" y="0"/>
                    <a:pt x="12585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0"/>
            <p:cNvSpPr/>
            <p:nvPr/>
          </p:nvSpPr>
          <p:spPr>
            <a:xfrm>
              <a:off x="3636275" y="3905650"/>
              <a:ext cx="466925" cy="96425"/>
            </a:xfrm>
            <a:custGeom>
              <a:rect b="b" l="l" r="r" t="t"/>
              <a:pathLst>
                <a:path extrusionOk="0" h="3857" w="18677">
                  <a:moveTo>
                    <a:pt x="1934" y="1"/>
                  </a:moveTo>
                  <a:cubicBezTo>
                    <a:pt x="861" y="1"/>
                    <a:pt x="0" y="861"/>
                    <a:pt x="0" y="1934"/>
                  </a:cubicBezTo>
                  <a:cubicBezTo>
                    <a:pt x="0" y="2995"/>
                    <a:pt x="861" y="3856"/>
                    <a:pt x="1934" y="3856"/>
                  </a:cubicBezTo>
                  <a:lnTo>
                    <a:pt x="16743" y="3856"/>
                  </a:lnTo>
                  <a:cubicBezTo>
                    <a:pt x="17816" y="3856"/>
                    <a:pt x="18676" y="2995"/>
                    <a:pt x="18676" y="1934"/>
                  </a:cubicBezTo>
                  <a:cubicBezTo>
                    <a:pt x="18676" y="861"/>
                    <a:pt x="17816" y="1"/>
                    <a:pt x="16743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0"/>
            <p:cNvSpPr/>
            <p:nvPr/>
          </p:nvSpPr>
          <p:spPr>
            <a:xfrm>
              <a:off x="3685800" y="3774475"/>
              <a:ext cx="367575" cy="358450"/>
            </a:xfrm>
            <a:custGeom>
              <a:rect b="b" l="l" r="r" t="t"/>
              <a:pathLst>
                <a:path extrusionOk="0" h="14338" w="14703">
                  <a:moveTo>
                    <a:pt x="2123" y="1"/>
                  </a:moveTo>
                  <a:cubicBezTo>
                    <a:pt x="1627" y="1"/>
                    <a:pt x="1132" y="190"/>
                    <a:pt x="755" y="567"/>
                  </a:cubicBezTo>
                  <a:cubicBezTo>
                    <a:pt x="0" y="1321"/>
                    <a:pt x="0" y="2548"/>
                    <a:pt x="755" y="3302"/>
                  </a:cubicBezTo>
                  <a:lnTo>
                    <a:pt x="11225" y="13772"/>
                  </a:lnTo>
                  <a:cubicBezTo>
                    <a:pt x="11602" y="14149"/>
                    <a:pt x="12097" y="14338"/>
                    <a:pt x="12591" y="14338"/>
                  </a:cubicBezTo>
                  <a:cubicBezTo>
                    <a:pt x="13085" y="14338"/>
                    <a:pt x="13577" y="14149"/>
                    <a:pt x="13948" y="13772"/>
                  </a:cubicBezTo>
                  <a:cubicBezTo>
                    <a:pt x="14703" y="13017"/>
                    <a:pt x="14703" y="11803"/>
                    <a:pt x="13960" y="11048"/>
                  </a:cubicBezTo>
                  <a:lnTo>
                    <a:pt x="3490" y="567"/>
                  </a:lnTo>
                  <a:cubicBezTo>
                    <a:pt x="3113" y="190"/>
                    <a:pt x="2618" y="1"/>
                    <a:pt x="2123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0"/>
            <p:cNvSpPr/>
            <p:nvPr/>
          </p:nvSpPr>
          <p:spPr>
            <a:xfrm>
              <a:off x="4018575" y="3858500"/>
              <a:ext cx="40400" cy="33925"/>
            </a:xfrm>
            <a:custGeom>
              <a:rect b="b" l="l" r="r" t="t"/>
              <a:pathLst>
                <a:path extrusionOk="0" h="1357" w="1616">
                  <a:moveTo>
                    <a:pt x="1345" y="0"/>
                  </a:moveTo>
                  <a:lnTo>
                    <a:pt x="1349" y="8"/>
                  </a:lnTo>
                  <a:lnTo>
                    <a:pt x="1349" y="8"/>
                  </a:lnTo>
                  <a:lnTo>
                    <a:pt x="1356" y="0"/>
                  </a:lnTo>
                  <a:close/>
                  <a:moveTo>
                    <a:pt x="1349" y="8"/>
                  </a:moveTo>
                  <a:lnTo>
                    <a:pt x="1" y="1356"/>
                  </a:lnTo>
                  <a:lnTo>
                    <a:pt x="1474" y="1356"/>
                  </a:lnTo>
                  <a:cubicBezTo>
                    <a:pt x="1616" y="920"/>
                    <a:pt x="1580" y="448"/>
                    <a:pt x="1368" y="47"/>
                  </a:cubicBezTo>
                  <a:lnTo>
                    <a:pt x="1349" y="8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0"/>
            <p:cNvSpPr/>
            <p:nvPr/>
          </p:nvSpPr>
          <p:spPr>
            <a:xfrm>
              <a:off x="3986150" y="3846700"/>
              <a:ext cx="69600" cy="58975"/>
            </a:xfrm>
            <a:custGeom>
              <a:rect b="b" l="l" r="r" t="t"/>
              <a:pathLst>
                <a:path extrusionOk="0" h="2359" w="2784">
                  <a:moveTo>
                    <a:pt x="2264" y="1"/>
                  </a:moveTo>
                  <a:cubicBezTo>
                    <a:pt x="2170" y="154"/>
                    <a:pt x="2064" y="295"/>
                    <a:pt x="1946" y="413"/>
                  </a:cubicBezTo>
                  <a:lnTo>
                    <a:pt x="1" y="2359"/>
                  </a:lnTo>
                  <a:lnTo>
                    <a:pt x="2488" y="2359"/>
                  </a:lnTo>
                  <a:cubicBezTo>
                    <a:pt x="2618" y="2194"/>
                    <a:pt x="2712" y="2017"/>
                    <a:pt x="2783" y="1816"/>
                  </a:cubicBezTo>
                  <a:lnTo>
                    <a:pt x="1309" y="1816"/>
                  </a:lnTo>
                  <a:lnTo>
                    <a:pt x="2653" y="472"/>
                  </a:lnTo>
                  <a:cubicBezTo>
                    <a:pt x="2547" y="295"/>
                    <a:pt x="2418" y="130"/>
                    <a:pt x="2264" y="1"/>
                  </a:cubicBez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0"/>
            <p:cNvSpPr/>
            <p:nvPr/>
          </p:nvSpPr>
          <p:spPr>
            <a:xfrm>
              <a:off x="3930150" y="3836375"/>
              <a:ext cx="112625" cy="69300"/>
            </a:xfrm>
            <a:custGeom>
              <a:rect b="b" l="l" r="r" t="t"/>
              <a:pathLst>
                <a:path extrusionOk="0" h="2772" w="4505">
                  <a:moveTo>
                    <a:pt x="3396" y="1"/>
                  </a:moveTo>
                  <a:cubicBezTo>
                    <a:pt x="3125" y="1"/>
                    <a:pt x="2854" y="72"/>
                    <a:pt x="2618" y="190"/>
                  </a:cubicBezTo>
                  <a:lnTo>
                    <a:pt x="460" y="1298"/>
                  </a:lnTo>
                  <a:lnTo>
                    <a:pt x="0" y="2772"/>
                  </a:lnTo>
                  <a:lnTo>
                    <a:pt x="2252" y="2772"/>
                  </a:lnTo>
                  <a:lnTo>
                    <a:pt x="4186" y="838"/>
                  </a:lnTo>
                  <a:cubicBezTo>
                    <a:pt x="4316" y="708"/>
                    <a:pt x="4422" y="567"/>
                    <a:pt x="4504" y="414"/>
                  </a:cubicBezTo>
                  <a:cubicBezTo>
                    <a:pt x="4198" y="154"/>
                    <a:pt x="3797" y="13"/>
                    <a:pt x="3396" y="13"/>
                  </a:cubicBezTo>
                  <a:lnTo>
                    <a:pt x="3396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0"/>
            <p:cNvSpPr/>
            <p:nvPr/>
          </p:nvSpPr>
          <p:spPr>
            <a:xfrm>
              <a:off x="3923375" y="3905650"/>
              <a:ext cx="125300" cy="38925"/>
            </a:xfrm>
            <a:custGeom>
              <a:rect b="b" l="l" r="r" t="t"/>
              <a:pathLst>
                <a:path extrusionOk="0" h="1557" w="5012">
                  <a:moveTo>
                    <a:pt x="271" y="1"/>
                  </a:moveTo>
                  <a:lnTo>
                    <a:pt x="0" y="826"/>
                  </a:lnTo>
                  <a:lnTo>
                    <a:pt x="2299" y="1557"/>
                  </a:lnTo>
                  <a:lnTo>
                    <a:pt x="4445" y="460"/>
                  </a:lnTo>
                  <a:cubicBezTo>
                    <a:pt x="4669" y="343"/>
                    <a:pt x="4858" y="189"/>
                    <a:pt x="5011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0"/>
            <p:cNvSpPr/>
            <p:nvPr/>
          </p:nvSpPr>
          <p:spPr>
            <a:xfrm>
              <a:off x="3680500" y="4015600"/>
              <a:ext cx="40400" cy="33625"/>
            </a:xfrm>
            <a:custGeom>
              <a:rect b="b" l="l" r="r" t="t"/>
              <a:pathLst>
                <a:path extrusionOk="0" h="1345" w="1616">
                  <a:moveTo>
                    <a:pt x="142" y="0"/>
                  </a:moveTo>
                  <a:cubicBezTo>
                    <a:pt x="0" y="425"/>
                    <a:pt x="35" y="896"/>
                    <a:pt x="248" y="1297"/>
                  </a:cubicBezTo>
                  <a:lnTo>
                    <a:pt x="271" y="1344"/>
                  </a:lnTo>
                  <a:lnTo>
                    <a:pt x="1615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0"/>
            <p:cNvSpPr/>
            <p:nvPr/>
          </p:nvSpPr>
          <p:spPr>
            <a:xfrm>
              <a:off x="3683725" y="4002325"/>
              <a:ext cx="69300" cy="58975"/>
            </a:xfrm>
            <a:custGeom>
              <a:rect b="b" l="l" r="r" t="t"/>
              <a:pathLst>
                <a:path extrusionOk="0" h="2359" w="2772">
                  <a:moveTo>
                    <a:pt x="284" y="1"/>
                  </a:moveTo>
                  <a:cubicBezTo>
                    <a:pt x="166" y="154"/>
                    <a:pt x="60" y="343"/>
                    <a:pt x="1" y="531"/>
                  </a:cubicBezTo>
                  <a:lnTo>
                    <a:pt x="1475" y="531"/>
                  </a:lnTo>
                  <a:lnTo>
                    <a:pt x="130" y="1887"/>
                  </a:lnTo>
                  <a:cubicBezTo>
                    <a:pt x="225" y="2064"/>
                    <a:pt x="366" y="2217"/>
                    <a:pt x="520" y="2359"/>
                  </a:cubicBezTo>
                  <a:cubicBezTo>
                    <a:pt x="602" y="2206"/>
                    <a:pt x="708" y="2064"/>
                    <a:pt x="838" y="1934"/>
                  </a:cubicBezTo>
                  <a:lnTo>
                    <a:pt x="2771" y="1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0"/>
            <p:cNvSpPr/>
            <p:nvPr/>
          </p:nvSpPr>
          <p:spPr>
            <a:xfrm>
              <a:off x="3696700" y="4002050"/>
              <a:ext cx="112925" cy="69275"/>
            </a:xfrm>
            <a:custGeom>
              <a:rect b="b" l="l" r="r" t="t"/>
              <a:pathLst>
                <a:path extrusionOk="0" h="2771" w="4517">
                  <a:moveTo>
                    <a:pt x="4516" y="0"/>
                  </a:moveTo>
                  <a:lnTo>
                    <a:pt x="4512" y="12"/>
                  </a:lnTo>
                  <a:lnTo>
                    <a:pt x="4516" y="12"/>
                  </a:lnTo>
                  <a:lnTo>
                    <a:pt x="4516" y="0"/>
                  </a:lnTo>
                  <a:close/>
                  <a:moveTo>
                    <a:pt x="2252" y="12"/>
                  </a:moveTo>
                  <a:lnTo>
                    <a:pt x="319" y="1945"/>
                  </a:lnTo>
                  <a:cubicBezTo>
                    <a:pt x="189" y="2075"/>
                    <a:pt x="83" y="2217"/>
                    <a:pt x="1" y="2370"/>
                  </a:cubicBezTo>
                  <a:cubicBezTo>
                    <a:pt x="307" y="2629"/>
                    <a:pt x="708" y="2771"/>
                    <a:pt x="1109" y="2771"/>
                  </a:cubicBezTo>
                  <a:cubicBezTo>
                    <a:pt x="1380" y="2771"/>
                    <a:pt x="1651" y="2712"/>
                    <a:pt x="1887" y="2582"/>
                  </a:cubicBezTo>
                  <a:lnTo>
                    <a:pt x="4045" y="1474"/>
                  </a:lnTo>
                  <a:lnTo>
                    <a:pt x="4512" y="12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0"/>
            <p:cNvSpPr/>
            <p:nvPr/>
          </p:nvSpPr>
          <p:spPr>
            <a:xfrm>
              <a:off x="3690800" y="3963125"/>
              <a:ext cx="125300" cy="38950"/>
            </a:xfrm>
            <a:custGeom>
              <a:rect b="b" l="l" r="r" t="t"/>
              <a:pathLst>
                <a:path extrusionOk="0" h="1558" w="5012">
                  <a:moveTo>
                    <a:pt x="2712" y="1"/>
                  </a:moveTo>
                  <a:lnTo>
                    <a:pt x="567" y="1109"/>
                  </a:lnTo>
                  <a:cubicBezTo>
                    <a:pt x="343" y="1215"/>
                    <a:pt x="154" y="1368"/>
                    <a:pt x="1" y="1557"/>
                  </a:cubicBezTo>
                  <a:lnTo>
                    <a:pt x="4752" y="1557"/>
                  </a:lnTo>
                  <a:lnTo>
                    <a:pt x="5012" y="732"/>
                  </a:lnTo>
                  <a:lnTo>
                    <a:pt x="2712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0"/>
            <p:cNvSpPr/>
            <p:nvPr/>
          </p:nvSpPr>
          <p:spPr>
            <a:xfrm>
              <a:off x="3673125" y="3865850"/>
              <a:ext cx="47775" cy="26275"/>
            </a:xfrm>
            <a:custGeom>
              <a:rect b="b" l="l" r="r" t="t"/>
              <a:pathLst>
                <a:path extrusionOk="0" h="1051" w="1911">
                  <a:moveTo>
                    <a:pt x="861" y="1"/>
                  </a:moveTo>
                  <a:cubicBezTo>
                    <a:pt x="460" y="213"/>
                    <a:pt x="154" y="567"/>
                    <a:pt x="12" y="1003"/>
                  </a:cubicBezTo>
                  <a:cubicBezTo>
                    <a:pt x="12" y="1015"/>
                    <a:pt x="0" y="1038"/>
                    <a:pt x="0" y="1050"/>
                  </a:cubicBezTo>
                  <a:lnTo>
                    <a:pt x="1910" y="1050"/>
                  </a:lnTo>
                  <a:lnTo>
                    <a:pt x="861" y="1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0"/>
            <p:cNvSpPr/>
            <p:nvPr/>
          </p:nvSpPr>
          <p:spPr>
            <a:xfrm>
              <a:off x="3671050" y="3861450"/>
              <a:ext cx="81975" cy="46000"/>
            </a:xfrm>
            <a:custGeom>
              <a:rect b="b" l="l" r="r" t="t"/>
              <a:pathLst>
                <a:path extrusionOk="0" h="1840" w="3279">
                  <a:moveTo>
                    <a:pt x="1522" y="0"/>
                  </a:moveTo>
                  <a:cubicBezTo>
                    <a:pt x="1321" y="24"/>
                    <a:pt x="1121" y="94"/>
                    <a:pt x="944" y="177"/>
                  </a:cubicBezTo>
                  <a:lnTo>
                    <a:pt x="1993" y="1226"/>
                  </a:lnTo>
                  <a:lnTo>
                    <a:pt x="83" y="1226"/>
                  </a:lnTo>
                  <a:cubicBezTo>
                    <a:pt x="24" y="1427"/>
                    <a:pt x="1" y="1627"/>
                    <a:pt x="24" y="1839"/>
                  </a:cubicBezTo>
                  <a:cubicBezTo>
                    <a:pt x="189" y="1792"/>
                    <a:pt x="366" y="1769"/>
                    <a:pt x="543" y="1769"/>
                  </a:cubicBezTo>
                  <a:lnTo>
                    <a:pt x="3278" y="1769"/>
                  </a:lnTo>
                  <a:lnTo>
                    <a:pt x="1522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0"/>
            <p:cNvSpPr/>
            <p:nvPr/>
          </p:nvSpPr>
          <p:spPr>
            <a:xfrm>
              <a:off x="3671650" y="3905650"/>
              <a:ext cx="147700" cy="75775"/>
            </a:xfrm>
            <a:custGeom>
              <a:rect b="b" l="l" r="r" t="t"/>
              <a:pathLst>
                <a:path extrusionOk="0" h="3031" w="5908">
                  <a:moveTo>
                    <a:pt x="519" y="1"/>
                  </a:moveTo>
                  <a:cubicBezTo>
                    <a:pt x="342" y="1"/>
                    <a:pt x="165" y="24"/>
                    <a:pt x="0" y="71"/>
                  </a:cubicBezTo>
                  <a:cubicBezTo>
                    <a:pt x="47" y="755"/>
                    <a:pt x="519" y="1345"/>
                    <a:pt x="1179" y="1557"/>
                  </a:cubicBezTo>
                  <a:lnTo>
                    <a:pt x="3478" y="2288"/>
                  </a:lnTo>
                  <a:lnTo>
                    <a:pt x="5778" y="3031"/>
                  </a:lnTo>
                  <a:lnTo>
                    <a:pt x="5907" y="2642"/>
                  </a:lnTo>
                  <a:lnTo>
                    <a:pt x="3254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0"/>
            <p:cNvSpPr/>
            <p:nvPr/>
          </p:nvSpPr>
          <p:spPr>
            <a:xfrm>
              <a:off x="3709075" y="3861150"/>
              <a:ext cx="114700" cy="110550"/>
            </a:xfrm>
            <a:custGeom>
              <a:rect b="b" l="l" r="r" t="t"/>
              <a:pathLst>
                <a:path extrusionOk="0" h="4422" w="4588">
                  <a:moveTo>
                    <a:pt x="201" y="0"/>
                  </a:moveTo>
                  <a:cubicBezTo>
                    <a:pt x="130" y="0"/>
                    <a:pt x="71" y="12"/>
                    <a:pt x="1" y="12"/>
                  </a:cubicBezTo>
                  <a:lnTo>
                    <a:pt x="1757" y="1781"/>
                  </a:lnTo>
                  <a:lnTo>
                    <a:pt x="4410" y="4422"/>
                  </a:lnTo>
                  <a:lnTo>
                    <a:pt x="4587" y="3856"/>
                  </a:lnTo>
                  <a:lnTo>
                    <a:pt x="3031" y="826"/>
                  </a:lnTo>
                  <a:lnTo>
                    <a:pt x="720" y="95"/>
                  </a:lnTo>
                  <a:cubicBezTo>
                    <a:pt x="576" y="43"/>
                    <a:pt x="423" y="10"/>
                    <a:pt x="270" y="10"/>
                  </a:cubicBezTo>
                  <a:cubicBezTo>
                    <a:pt x="247" y="10"/>
                    <a:pt x="224" y="11"/>
                    <a:pt x="201" y="12"/>
                  </a:cubicBezTo>
                  <a:lnTo>
                    <a:pt x="201" y="0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0"/>
            <p:cNvSpPr/>
            <p:nvPr/>
          </p:nvSpPr>
          <p:spPr>
            <a:xfrm>
              <a:off x="4018575" y="4015600"/>
              <a:ext cx="47775" cy="26250"/>
            </a:xfrm>
            <a:custGeom>
              <a:rect b="b" l="l" r="r" t="t"/>
              <a:pathLst>
                <a:path extrusionOk="0" h="1050" w="1911">
                  <a:moveTo>
                    <a:pt x="1" y="0"/>
                  </a:moveTo>
                  <a:lnTo>
                    <a:pt x="1050" y="1050"/>
                  </a:lnTo>
                  <a:cubicBezTo>
                    <a:pt x="1451" y="837"/>
                    <a:pt x="1757" y="484"/>
                    <a:pt x="1899" y="48"/>
                  </a:cubicBezTo>
                  <a:cubicBezTo>
                    <a:pt x="1899" y="36"/>
                    <a:pt x="1911" y="12"/>
                    <a:pt x="1911" y="0"/>
                  </a:cubicBez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0"/>
            <p:cNvSpPr/>
            <p:nvPr/>
          </p:nvSpPr>
          <p:spPr>
            <a:xfrm>
              <a:off x="3986450" y="4000275"/>
              <a:ext cx="81975" cy="46000"/>
            </a:xfrm>
            <a:custGeom>
              <a:rect b="b" l="l" r="r" t="t"/>
              <a:pathLst>
                <a:path extrusionOk="0" h="1840" w="3279">
                  <a:moveTo>
                    <a:pt x="3255" y="0"/>
                  </a:moveTo>
                  <a:lnTo>
                    <a:pt x="3255" y="0"/>
                  </a:lnTo>
                  <a:cubicBezTo>
                    <a:pt x="3089" y="47"/>
                    <a:pt x="2913" y="71"/>
                    <a:pt x="2736" y="71"/>
                  </a:cubicBezTo>
                  <a:lnTo>
                    <a:pt x="0" y="71"/>
                  </a:lnTo>
                  <a:lnTo>
                    <a:pt x="1757" y="1840"/>
                  </a:lnTo>
                  <a:cubicBezTo>
                    <a:pt x="1958" y="1816"/>
                    <a:pt x="2158" y="1745"/>
                    <a:pt x="2335" y="1663"/>
                  </a:cubicBezTo>
                  <a:lnTo>
                    <a:pt x="1286" y="613"/>
                  </a:lnTo>
                  <a:lnTo>
                    <a:pt x="3196" y="613"/>
                  </a:lnTo>
                  <a:cubicBezTo>
                    <a:pt x="3255" y="413"/>
                    <a:pt x="3278" y="213"/>
                    <a:pt x="3255" y="0"/>
                  </a:cubicBez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0"/>
            <p:cNvSpPr/>
            <p:nvPr/>
          </p:nvSpPr>
          <p:spPr>
            <a:xfrm>
              <a:off x="3920125" y="3926275"/>
              <a:ext cx="148000" cy="76075"/>
            </a:xfrm>
            <a:custGeom>
              <a:rect b="b" l="l" r="r" t="t"/>
              <a:pathLst>
                <a:path extrusionOk="0" h="3043" w="5920">
                  <a:moveTo>
                    <a:pt x="130" y="1"/>
                  </a:moveTo>
                  <a:lnTo>
                    <a:pt x="1" y="390"/>
                  </a:lnTo>
                  <a:lnTo>
                    <a:pt x="2653" y="3043"/>
                  </a:lnTo>
                  <a:lnTo>
                    <a:pt x="5401" y="3043"/>
                  </a:lnTo>
                  <a:cubicBezTo>
                    <a:pt x="5577" y="3043"/>
                    <a:pt x="5754" y="3019"/>
                    <a:pt x="5919" y="2972"/>
                  </a:cubicBezTo>
                  <a:cubicBezTo>
                    <a:pt x="5860" y="2276"/>
                    <a:pt x="5401" y="1699"/>
                    <a:pt x="4740" y="1487"/>
                  </a:cubicBezTo>
                  <a:lnTo>
                    <a:pt x="2441" y="744"/>
                  </a:lnTo>
                  <a:lnTo>
                    <a:pt x="142" y="13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0"/>
            <p:cNvSpPr/>
            <p:nvPr/>
          </p:nvSpPr>
          <p:spPr>
            <a:xfrm>
              <a:off x="3915700" y="3936025"/>
              <a:ext cx="114700" cy="110250"/>
            </a:xfrm>
            <a:custGeom>
              <a:rect b="b" l="l" r="r" t="t"/>
              <a:pathLst>
                <a:path extrusionOk="0" h="4410" w="4588">
                  <a:moveTo>
                    <a:pt x="178" y="0"/>
                  </a:moveTo>
                  <a:lnTo>
                    <a:pt x="1" y="554"/>
                  </a:lnTo>
                  <a:lnTo>
                    <a:pt x="1557" y="3596"/>
                  </a:lnTo>
                  <a:lnTo>
                    <a:pt x="3868" y="4327"/>
                  </a:lnTo>
                  <a:cubicBezTo>
                    <a:pt x="4033" y="4386"/>
                    <a:pt x="4210" y="4410"/>
                    <a:pt x="4387" y="4410"/>
                  </a:cubicBezTo>
                  <a:cubicBezTo>
                    <a:pt x="4457" y="4410"/>
                    <a:pt x="4516" y="4410"/>
                    <a:pt x="4587" y="4398"/>
                  </a:cubicBezTo>
                  <a:lnTo>
                    <a:pt x="2830" y="2653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0"/>
            <p:cNvSpPr/>
            <p:nvPr/>
          </p:nvSpPr>
          <p:spPr>
            <a:xfrm>
              <a:off x="3774225" y="3765950"/>
              <a:ext cx="33925" cy="38925"/>
            </a:xfrm>
            <a:custGeom>
              <a:rect b="b" l="l" r="r" t="t"/>
              <a:pathLst>
                <a:path extrusionOk="0" h="1557" w="1357">
                  <a:moveTo>
                    <a:pt x="826" y="0"/>
                  </a:moveTo>
                  <a:cubicBezTo>
                    <a:pt x="555" y="0"/>
                    <a:pt x="295" y="59"/>
                    <a:pt x="48" y="189"/>
                  </a:cubicBezTo>
                  <a:lnTo>
                    <a:pt x="0" y="212"/>
                  </a:lnTo>
                  <a:lnTo>
                    <a:pt x="1356" y="1556"/>
                  </a:lnTo>
                  <a:lnTo>
                    <a:pt x="1356" y="83"/>
                  </a:lnTo>
                  <a:cubicBezTo>
                    <a:pt x="1179" y="24"/>
                    <a:pt x="1003" y="0"/>
                    <a:pt x="826" y="0"/>
                  </a:cubicBez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0"/>
            <p:cNvSpPr/>
            <p:nvPr/>
          </p:nvSpPr>
          <p:spPr>
            <a:xfrm>
              <a:off x="3762725" y="3768000"/>
              <a:ext cx="58975" cy="69300"/>
            </a:xfrm>
            <a:custGeom>
              <a:rect b="b" l="l" r="r" t="t"/>
              <a:pathLst>
                <a:path extrusionOk="0" h="2772" w="2359">
                  <a:moveTo>
                    <a:pt x="1816" y="1"/>
                  </a:moveTo>
                  <a:lnTo>
                    <a:pt x="1816" y="1474"/>
                  </a:lnTo>
                  <a:lnTo>
                    <a:pt x="460" y="118"/>
                  </a:lnTo>
                  <a:cubicBezTo>
                    <a:pt x="284" y="225"/>
                    <a:pt x="130" y="354"/>
                    <a:pt x="1" y="519"/>
                  </a:cubicBezTo>
                  <a:cubicBezTo>
                    <a:pt x="154" y="602"/>
                    <a:pt x="295" y="708"/>
                    <a:pt x="413" y="826"/>
                  </a:cubicBezTo>
                  <a:lnTo>
                    <a:pt x="2359" y="2771"/>
                  </a:lnTo>
                  <a:lnTo>
                    <a:pt x="2359" y="284"/>
                  </a:lnTo>
                  <a:cubicBezTo>
                    <a:pt x="2194" y="154"/>
                    <a:pt x="2017" y="60"/>
                    <a:pt x="1816" y="1"/>
                  </a:cubicBez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0"/>
            <p:cNvSpPr/>
            <p:nvPr/>
          </p:nvSpPr>
          <p:spPr>
            <a:xfrm>
              <a:off x="3821675" y="3775075"/>
              <a:ext cx="39225" cy="93175"/>
            </a:xfrm>
            <a:custGeom>
              <a:rect b="b" l="l" r="r" t="t"/>
              <a:pathLst>
                <a:path extrusionOk="0" h="3727" w="1569">
                  <a:moveTo>
                    <a:pt x="1" y="1"/>
                  </a:moveTo>
                  <a:lnTo>
                    <a:pt x="1" y="2488"/>
                  </a:lnTo>
                  <a:lnTo>
                    <a:pt x="1239" y="3726"/>
                  </a:lnTo>
                  <a:lnTo>
                    <a:pt x="1569" y="2712"/>
                  </a:lnTo>
                  <a:lnTo>
                    <a:pt x="460" y="555"/>
                  </a:lnTo>
                  <a:cubicBezTo>
                    <a:pt x="343" y="342"/>
                    <a:pt x="189" y="154"/>
                    <a:pt x="1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0"/>
            <p:cNvSpPr/>
            <p:nvPr/>
          </p:nvSpPr>
          <p:spPr>
            <a:xfrm>
              <a:off x="3749175" y="3780975"/>
              <a:ext cx="103175" cy="176575"/>
            </a:xfrm>
            <a:custGeom>
              <a:rect b="b" l="l" r="r" t="t"/>
              <a:pathLst>
                <a:path extrusionOk="0" h="7063" w="4127">
                  <a:moveTo>
                    <a:pt x="543" y="0"/>
                  </a:moveTo>
                  <a:cubicBezTo>
                    <a:pt x="95" y="519"/>
                    <a:pt x="0" y="1262"/>
                    <a:pt x="319" y="1887"/>
                  </a:cubicBezTo>
                  <a:lnTo>
                    <a:pt x="1427" y="4033"/>
                  </a:lnTo>
                  <a:lnTo>
                    <a:pt x="2983" y="7063"/>
                  </a:lnTo>
                  <a:lnTo>
                    <a:pt x="4127" y="3490"/>
                  </a:lnTo>
                  <a:lnTo>
                    <a:pt x="2901" y="2252"/>
                  </a:lnTo>
                  <a:lnTo>
                    <a:pt x="955" y="307"/>
                  </a:lnTo>
                  <a:cubicBezTo>
                    <a:pt x="837" y="189"/>
                    <a:pt x="696" y="83"/>
                    <a:pt x="543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0"/>
            <p:cNvSpPr/>
            <p:nvPr/>
          </p:nvSpPr>
          <p:spPr>
            <a:xfrm>
              <a:off x="3931325" y="4102850"/>
              <a:ext cx="33925" cy="38900"/>
            </a:xfrm>
            <a:custGeom>
              <a:rect b="b" l="l" r="r" t="t"/>
              <a:pathLst>
                <a:path extrusionOk="0" h="1556" w="1357">
                  <a:moveTo>
                    <a:pt x="1" y="0"/>
                  </a:moveTo>
                  <a:lnTo>
                    <a:pt x="1" y="1474"/>
                  </a:lnTo>
                  <a:cubicBezTo>
                    <a:pt x="170" y="1529"/>
                    <a:pt x="346" y="1556"/>
                    <a:pt x="520" y="1556"/>
                  </a:cubicBezTo>
                  <a:cubicBezTo>
                    <a:pt x="793" y="1556"/>
                    <a:pt x="1064" y="1490"/>
                    <a:pt x="1309" y="1368"/>
                  </a:cubicBezTo>
                  <a:lnTo>
                    <a:pt x="1356" y="134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0"/>
            <p:cNvSpPr/>
            <p:nvPr/>
          </p:nvSpPr>
          <p:spPr>
            <a:xfrm>
              <a:off x="3918075" y="4070425"/>
              <a:ext cx="58975" cy="69300"/>
            </a:xfrm>
            <a:custGeom>
              <a:rect b="b" l="l" r="r" t="t"/>
              <a:pathLst>
                <a:path extrusionOk="0" h="2772" w="2359">
                  <a:moveTo>
                    <a:pt x="0" y="0"/>
                  </a:moveTo>
                  <a:lnTo>
                    <a:pt x="0" y="2488"/>
                  </a:lnTo>
                  <a:cubicBezTo>
                    <a:pt x="153" y="2618"/>
                    <a:pt x="342" y="2712"/>
                    <a:pt x="531" y="2771"/>
                  </a:cubicBezTo>
                  <a:lnTo>
                    <a:pt x="531" y="1297"/>
                  </a:lnTo>
                  <a:lnTo>
                    <a:pt x="1886" y="2653"/>
                  </a:lnTo>
                  <a:cubicBezTo>
                    <a:pt x="2063" y="2547"/>
                    <a:pt x="2217" y="2417"/>
                    <a:pt x="2358" y="2264"/>
                  </a:cubicBezTo>
                  <a:cubicBezTo>
                    <a:pt x="2205" y="2170"/>
                    <a:pt x="2063" y="2064"/>
                    <a:pt x="1934" y="194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0"/>
            <p:cNvSpPr/>
            <p:nvPr/>
          </p:nvSpPr>
          <p:spPr>
            <a:xfrm>
              <a:off x="3878850" y="4039475"/>
              <a:ext cx="39250" cy="93175"/>
            </a:xfrm>
            <a:custGeom>
              <a:rect b="b" l="l" r="r" t="t"/>
              <a:pathLst>
                <a:path extrusionOk="0" h="3727" w="1570">
                  <a:moveTo>
                    <a:pt x="331" y="0"/>
                  </a:moveTo>
                  <a:lnTo>
                    <a:pt x="1" y="1014"/>
                  </a:lnTo>
                  <a:lnTo>
                    <a:pt x="1109" y="3172"/>
                  </a:lnTo>
                  <a:cubicBezTo>
                    <a:pt x="1215" y="3384"/>
                    <a:pt x="1380" y="3573"/>
                    <a:pt x="1569" y="3726"/>
                  </a:cubicBezTo>
                  <a:lnTo>
                    <a:pt x="1569" y="1238"/>
                  </a:lnTo>
                  <a:lnTo>
                    <a:pt x="331" y="0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0"/>
            <p:cNvSpPr/>
            <p:nvPr/>
          </p:nvSpPr>
          <p:spPr>
            <a:xfrm>
              <a:off x="3887125" y="3950150"/>
              <a:ext cx="103175" cy="176600"/>
            </a:xfrm>
            <a:custGeom>
              <a:rect b="b" l="l" r="r" t="t"/>
              <a:pathLst>
                <a:path extrusionOk="0" h="7064" w="4127">
                  <a:moveTo>
                    <a:pt x="1144" y="1"/>
                  </a:moveTo>
                  <a:lnTo>
                    <a:pt x="0" y="3573"/>
                  </a:lnTo>
                  <a:lnTo>
                    <a:pt x="1238" y="4811"/>
                  </a:lnTo>
                  <a:lnTo>
                    <a:pt x="3172" y="6757"/>
                  </a:lnTo>
                  <a:cubicBezTo>
                    <a:pt x="3301" y="6875"/>
                    <a:pt x="3443" y="6981"/>
                    <a:pt x="3596" y="7063"/>
                  </a:cubicBezTo>
                  <a:cubicBezTo>
                    <a:pt x="4044" y="6545"/>
                    <a:pt x="4127" y="5802"/>
                    <a:pt x="3808" y="5177"/>
                  </a:cubicBezTo>
                  <a:lnTo>
                    <a:pt x="2700" y="3031"/>
                  </a:lnTo>
                  <a:lnTo>
                    <a:pt x="1144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0"/>
            <p:cNvSpPr/>
            <p:nvPr/>
          </p:nvSpPr>
          <p:spPr>
            <a:xfrm>
              <a:off x="3931325" y="3757100"/>
              <a:ext cx="26250" cy="47775"/>
            </a:xfrm>
            <a:custGeom>
              <a:rect b="b" l="l" r="r" t="t"/>
              <a:pathLst>
                <a:path extrusionOk="0" h="1911" w="1050">
                  <a:moveTo>
                    <a:pt x="1" y="0"/>
                  </a:moveTo>
                  <a:lnTo>
                    <a:pt x="1" y="1910"/>
                  </a:lnTo>
                  <a:lnTo>
                    <a:pt x="1050" y="861"/>
                  </a:lnTo>
                  <a:cubicBezTo>
                    <a:pt x="850" y="460"/>
                    <a:pt x="484" y="154"/>
                    <a:pt x="60" y="2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0"/>
            <p:cNvSpPr/>
            <p:nvPr/>
          </p:nvSpPr>
          <p:spPr>
            <a:xfrm>
              <a:off x="3916300" y="3755325"/>
              <a:ext cx="45700" cy="81675"/>
            </a:xfrm>
            <a:custGeom>
              <a:rect b="b" l="l" r="r" t="t"/>
              <a:pathLst>
                <a:path extrusionOk="0" h="3267" w="1828">
                  <a:moveTo>
                    <a:pt x="0" y="1"/>
                  </a:moveTo>
                  <a:cubicBezTo>
                    <a:pt x="47" y="177"/>
                    <a:pt x="71" y="342"/>
                    <a:pt x="71" y="519"/>
                  </a:cubicBezTo>
                  <a:lnTo>
                    <a:pt x="71" y="3266"/>
                  </a:lnTo>
                  <a:lnTo>
                    <a:pt x="1828" y="1510"/>
                  </a:lnTo>
                  <a:cubicBezTo>
                    <a:pt x="1804" y="1298"/>
                    <a:pt x="1745" y="1109"/>
                    <a:pt x="1651" y="920"/>
                  </a:cubicBezTo>
                  <a:lnTo>
                    <a:pt x="602" y="1970"/>
                  </a:lnTo>
                  <a:lnTo>
                    <a:pt x="602" y="71"/>
                  </a:lnTo>
                  <a:cubicBezTo>
                    <a:pt x="448" y="36"/>
                    <a:pt x="295" y="12"/>
                    <a:pt x="130" y="12"/>
                  </a:cubicBezTo>
                  <a:lnTo>
                    <a:pt x="130" y="1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0"/>
            <p:cNvSpPr/>
            <p:nvPr/>
          </p:nvSpPr>
          <p:spPr>
            <a:xfrm>
              <a:off x="3852625" y="3755625"/>
              <a:ext cx="65475" cy="130000"/>
            </a:xfrm>
            <a:custGeom>
              <a:rect b="b" l="l" r="r" t="t"/>
              <a:pathLst>
                <a:path extrusionOk="0" h="5200" w="2619">
                  <a:moveTo>
                    <a:pt x="2547" y="0"/>
                  </a:moveTo>
                  <a:cubicBezTo>
                    <a:pt x="1852" y="59"/>
                    <a:pt x="1274" y="519"/>
                    <a:pt x="1062" y="1179"/>
                  </a:cubicBezTo>
                  <a:lnTo>
                    <a:pt x="319" y="3490"/>
                  </a:lnTo>
                  <a:lnTo>
                    <a:pt x="1" y="4504"/>
                  </a:lnTo>
                  <a:lnTo>
                    <a:pt x="684" y="5200"/>
                  </a:lnTo>
                  <a:lnTo>
                    <a:pt x="2618" y="3266"/>
                  </a:lnTo>
                  <a:lnTo>
                    <a:pt x="2618" y="519"/>
                  </a:lnTo>
                  <a:cubicBezTo>
                    <a:pt x="2618" y="342"/>
                    <a:pt x="2594" y="177"/>
                    <a:pt x="2547" y="0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0"/>
            <p:cNvSpPr/>
            <p:nvPr/>
          </p:nvSpPr>
          <p:spPr>
            <a:xfrm>
              <a:off x="3869725" y="3793050"/>
              <a:ext cx="92875" cy="112625"/>
            </a:xfrm>
            <a:custGeom>
              <a:rect b="b" l="l" r="r" t="t"/>
              <a:pathLst>
                <a:path extrusionOk="0" h="4505" w="3715">
                  <a:moveTo>
                    <a:pt x="3691" y="1"/>
                  </a:moveTo>
                  <a:lnTo>
                    <a:pt x="3691" y="13"/>
                  </a:lnTo>
                  <a:lnTo>
                    <a:pt x="1934" y="1769"/>
                  </a:lnTo>
                  <a:lnTo>
                    <a:pt x="0" y="3703"/>
                  </a:lnTo>
                  <a:lnTo>
                    <a:pt x="802" y="4505"/>
                  </a:lnTo>
                  <a:lnTo>
                    <a:pt x="2417" y="4505"/>
                  </a:lnTo>
                  <a:lnTo>
                    <a:pt x="2877" y="3031"/>
                  </a:lnTo>
                  <a:lnTo>
                    <a:pt x="3620" y="720"/>
                  </a:lnTo>
                  <a:cubicBezTo>
                    <a:pt x="3691" y="484"/>
                    <a:pt x="3714" y="248"/>
                    <a:pt x="3691" y="1"/>
                  </a:cubicBez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0"/>
            <p:cNvSpPr/>
            <p:nvPr/>
          </p:nvSpPr>
          <p:spPr>
            <a:xfrm>
              <a:off x="3819325" y="3868225"/>
              <a:ext cx="100825" cy="171275"/>
            </a:xfrm>
            <a:custGeom>
              <a:rect b="b" l="l" r="r" t="t"/>
              <a:pathLst>
                <a:path extrusionOk="0" h="6851" w="4033">
                  <a:moveTo>
                    <a:pt x="1321" y="0"/>
                  </a:moveTo>
                  <a:lnTo>
                    <a:pt x="177" y="3573"/>
                  </a:lnTo>
                  <a:lnTo>
                    <a:pt x="0" y="4139"/>
                  </a:lnTo>
                  <a:lnTo>
                    <a:pt x="1215" y="5353"/>
                  </a:lnTo>
                  <a:lnTo>
                    <a:pt x="2016" y="6155"/>
                  </a:lnTo>
                  <a:lnTo>
                    <a:pt x="2712" y="6850"/>
                  </a:lnTo>
                  <a:lnTo>
                    <a:pt x="3856" y="3278"/>
                  </a:lnTo>
                  <a:lnTo>
                    <a:pt x="4033" y="2712"/>
                  </a:lnTo>
                  <a:lnTo>
                    <a:pt x="2818" y="1498"/>
                  </a:lnTo>
                  <a:lnTo>
                    <a:pt x="2016" y="696"/>
                  </a:lnTo>
                  <a:lnTo>
                    <a:pt x="1321" y="0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0"/>
            <p:cNvSpPr/>
            <p:nvPr/>
          </p:nvSpPr>
          <p:spPr>
            <a:xfrm>
              <a:off x="3889775" y="3905650"/>
              <a:ext cx="40400" cy="30375"/>
            </a:xfrm>
            <a:custGeom>
              <a:rect b="b" l="l" r="r" t="t"/>
              <a:pathLst>
                <a:path extrusionOk="0" h="1215" w="1616">
                  <a:moveTo>
                    <a:pt x="0" y="1"/>
                  </a:moveTo>
                  <a:lnTo>
                    <a:pt x="1215" y="1215"/>
                  </a:lnTo>
                  <a:lnTo>
                    <a:pt x="1344" y="826"/>
                  </a:lnTo>
                  <a:lnTo>
                    <a:pt x="1615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0"/>
            <p:cNvSpPr/>
            <p:nvPr/>
          </p:nvSpPr>
          <p:spPr>
            <a:xfrm>
              <a:off x="3776875" y="4002325"/>
              <a:ext cx="93175" cy="112325"/>
            </a:xfrm>
            <a:custGeom>
              <a:rect b="b" l="l" r="r" t="t"/>
              <a:pathLst>
                <a:path extrusionOk="0" h="4493" w="3727">
                  <a:moveTo>
                    <a:pt x="1309" y="1"/>
                  </a:moveTo>
                  <a:lnTo>
                    <a:pt x="838" y="1475"/>
                  </a:lnTo>
                  <a:lnTo>
                    <a:pt x="95" y="3774"/>
                  </a:lnTo>
                  <a:cubicBezTo>
                    <a:pt x="24" y="4010"/>
                    <a:pt x="0" y="4257"/>
                    <a:pt x="24" y="4493"/>
                  </a:cubicBezTo>
                  <a:lnTo>
                    <a:pt x="1793" y="2724"/>
                  </a:lnTo>
                  <a:lnTo>
                    <a:pt x="3726" y="791"/>
                  </a:lnTo>
                  <a:lnTo>
                    <a:pt x="2913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0"/>
            <p:cNvSpPr/>
            <p:nvPr/>
          </p:nvSpPr>
          <p:spPr>
            <a:xfrm>
              <a:off x="3781875" y="4102850"/>
              <a:ext cx="26275" cy="47775"/>
            </a:xfrm>
            <a:custGeom>
              <a:rect b="b" l="l" r="r" t="t"/>
              <a:pathLst>
                <a:path extrusionOk="0" h="1911" w="1051">
                  <a:moveTo>
                    <a:pt x="1050" y="0"/>
                  </a:moveTo>
                  <a:lnTo>
                    <a:pt x="1" y="1050"/>
                  </a:lnTo>
                  <a:cubicBezTo>
                    <a:pt x="201" y="1451"/>
                    <a:pt x="567" y="1757"/>
                    <a:pt x="991" y="1887"/>
                  </a:cubicBezTo>
                  <a:lnTo>
                    <a:pt x="1050" y="1910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3777475" y="4070425"/>
              <a:ext cx="45700" cy="81675"/>
            </a:xfrm>
            <a:custGeom>
              <a:rect b="b" l="l" r="r" t="t"/>
              <a:pathLst>
                <a:path extrusionOk="0" h="3267" w="1828">
                  <a:moveTo>
                    <a:pt x="1757" y="0"/>
                  </a:moveTo>
                  <a:lnTo>
                    <a:pt x="1757" y="12"/>
                  </a:lnTo>
                  <a:lnTo>
                    <a:pt x="1757" y="12"/>
                  </a:lnTo>
                  <a:lnTo>
                    <a:pt x="1769" y="0"/>
                  </a:lnTo>
                  <a:close/>
                  <a:moveTo>
                    <a:pt x="1757" y="12"/>
                  </a:moveTo>
                  <a:lnTo>
                    <a:pt x="0" y="1757"/>
                  </a:lnTo>
                  <a:cubicBezTo>
                    <a:pt x="24" y="1958"/>
                    <a:pt x="83" y="2158"/>
                    <a:pt x="177" y="2347"/>
                  </a:cubicBezTo>
                  <a:lnTo>
                    <a:pt x="1226" y="1297"/>
                  </a:lnTo>
                  <a:lnTo>
                    <a:pt x="1226" y="3207"/>
                  </a:lnTo>
                  <a:cubicBezTo>
                    <a:pt x="1380" y="3243"/>
                    <a:pt x="1533" y="3266"/>
                    <a:pt x="1698" y="3266"/>
                  </a:cubicBezTo>
                  <a:lnTo>
                    <a:pt x="1828" y="3266"/>
                  </a:lnTo>
                  <a:cubicBezTo>
                    <a:pt x="1780" y="3101"/>
                    <a:pt x="1757" y="2924"/>
                    <a:pt x="1757" y="2748"/>
                  </a:cubicBezTo>
                  <a:lnTo>
                    <a:pt x="1757" y="12"/>
                  </a:lnTo>
                  <a:close/>
                </a:path>
              </a:pathLst>
            </a:custGeom>
            <a:solidFill>
              <a:srgbClr val="FFA1B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3821675" y="4022075"/>
              <a:ext cx="65475" cy="130025"/>
            </a:xfrm>
            <a:custGeom>
              <a:rect b="b" l="l" r="r" t="t"/>
              <a:pathLst>
                <a:path extrusionOk="0" h="5201" w="2619">
                  <a:moveTo>
                    <a:pt x="1922" y="1"/>
                  </a:moveTo>
                  <a:lnTo>
                    <a:pt x="1" y="1934"/>
                  </a:lnTo>
                  <a:lnTo>
                    <a:pt x="1" y="4682"/>
                  </a:lnTo>
                  <a:cubicBezTo>
                    <a:pt x="1" y="4858"/>
                    <a:pt x="24" y="5023"/>
                    <a:pt x="71" y="5200"/>
                  </a:cubicBezTo>
                  <a:cubicBezTo>
                    <a:pt x="755" y="5141"/>
                    <a:pt x="1345" y="4682"/>
                    <a:pt x="1557" y="4021"/>
                  </a:cubicBezTo>
                  <a:lnTo>
                    <a:pt x="2300" y="1710"/>
                  </a:lnTo>
                  <a:lnTo>
                    <a:pt x="2618" y="696"/>
                  </a:lnTo>
                  <a:lnTo>
                    <a:pt x="1922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3809600" y="3971675"/>
              <a:ext cx="40100" cy="30400"/>
            </a:xfrm>
            <a:custGeom>
              <a:rect b="b" l="l" r="r" t="t"/>
              <a:pathLst>
                <a:path extrusionOk="0" h="1216" w="1604">
                  <a:moveTo>
                    <a:pt x="389" y="1"/>
                  </a:moveTo>
                  <a:lnTo>
                    <a:pt x="260" y="390"/>
                  </a:lnTo>
                  <a:lnTo>
                    <a:pt x="0" y="1215"/>
                  </a:lnTo>
                  <a:lnTo>
                    <a:pt x="1604" y="1215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rgbClr val="FF5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3757725" y="3845275"/>
              <a:ext cx="224025" cy="217825"/>
            </a:xfrm>
            <a:custGeom>
              <a:rect b="b" l="l" r="r" t="t"/>
              <a:pathLst>
                <a:path extrusionOk="0" h="8713" w="8961">
                  <a:moveTo>
                    <a:pt x="5542" y="1"/>
                  </a:moveTo>
                  <a:cubicBezTo>
                    <a:pt x="5190" y="1"/>
                    <a:pt x="4839" y="189"/>
                    <a:pt x="4681" y="623"/>
                  </a:cubicBezTo>
                  <a:cubicBezTo>
                    <a:pt x="4605" y="876"/>
                    <a:pt x="4384" y="1007"/>
                    <a:pt x="4160" y="1007"/>
                  </a:cubicBezTo>
                  <a:cubicBezTo>
                    <a:pt x="3966" y="1007"/>
                    <a:pt x="3771" y="909"/>
                    <a:pt x="3667" y="706"/>
                  </a:cubicBezTo>
                  <a:cubicBezTo>
                    <a:pt x="3502" y="384"/>
                    <a:pt x="3175" y="201"/>
                    <a:pt x="2836" y="201"/>
                  </a:cubicBezTo>
                  <a:cubicBezTo>
                    <a:pt x="2691" y="201"/>
                    <a:pt x="2543" y="234"/>
                    <a:pt x="2405" y="305"/>
                  </a:cubicBezTo>
                  <a:cubicBezTo>
                    <a:pt x="1946" y="541"/>
                    <a:pt x="1757" y="1107"/>
                    <a:pt x="1993" y="1567"/>
                  </a:cubicBezTo>
                  <a:cubicBezTo>
                    <a:pt x="2188" y="1948"/>
                    <a:pt x="1899" y="2373"/>
                    <a:pt x="1508" y="2373"/>
                  </a:cubicBezTo>
                  <a:cubicBezTo>
                    <a:pt x="1451" y="2373"/>
                    <a:pt x="1392" y="2364"/>
                    <a:pt x="1332" y="2345"/>
                  </a:cubicBezTo>
                  <a:cubicBezTo>
                    <a:pt x="1239" y="2316"/>
                    <a:pt x="1144" y="2302"/>
                    <a:pt x="1052" y="2302"/>
                  </a:cubicBezTo>
                  <a:cubicBezTo>
                    <a:pt x="654" y="2302"/>
                    <a:pt x="287" y="2556"/>
                    <a:pt x="153" y="2958"/>
                  </a:cubicBezTo>
                  <a:cubicBezTo>
                    <a:pt x="0" y="3453"/>
                    <a:pt x="271" y="3984"/>
                    <a:pt x="766" y="4137"/>
                  </a:cubicBezTo>
                  <a:cubicBezTo>
                    <a:pt x="1238" y="4290"/>
                    <a:pt x="1285" y="4927"/>
                    <a:pt x="849" y="5151"/>
                  </a:cubicBezTo>
                  <a:cubicBezTo>
                    <a:pt x="366" y="5387"/>
                    <a:pt x="165" y="5964"/>
                    <a:pt x="413" y="6436"/>
                  </a:cubicBezTo>
                  <a:cubicBezTo>
                    <a:pt x="575" y="6760"/>
                    <a:pt x="904" y="6945"/>
                    <a:pt x="1246" y="6945"/>
                  </a:cubicBezTo>
                  <a:cubicBezTo>
                    <a:pt x="1403" y="6945"/>
                    <a:pt x="1562" y="6906"/>
                    <a:pt x="1710" y="6825"/>
                  </a:cubicBezTo>
                  <a:cubicBezTo>
                    <a:pt x="1794" y="6782"/>
                    <a:pt x="1880" y="6762"/>
                    <a:pt x="1964" y="6762"/>
                  </a:cubicBezTo>
                  <a:cubicBezTo>
                    <a:pt x="2313" y="6762"/>
                    <a:pt x="2612" y="7105"/>
                    <a:pt x="2488" y="7485"/>
                  </a:cubicBezTo>
                  <a:cubicBezTo>
                    <a:pt x="2323" y="7981"/>
                    <a:pt x="2594" y="8511"/>
                    <a:pt x="3089" y="8664"/>
                  </a:cubicBezTo>
                  <a:cubicBezTo>
                    <a:pt x="3188" y="8697"/>
                    <a:pt x="3287" y="8713"/>
                    <a:pt x="3386" y="8713"/>
                  </a:cubicBezTo>
                  <a:cubicBezTo>
                    <a:pt x="3781" y="8713"/>
                    <a:pt x="4148" y="8460"/>
                    <a:pt x="4280" y="8063"/>
                  </a:cubicBezTo>
                  <a:lnTo>
                    <a:pt x="4280" y="8051"/>
                  </a:lnTo>
                  <a:cubicBezTo>
                    <a:pt x="4356" y="7797"/>
                    <a:pt x="4577" y="7666"/>
                    <a:pt x="4799" y="7666"/>
                  </a:cubicBezTo>
                  <a:cubicBezTo>
                    <a:pt x="4988" y="7666"/>
                    <a:pt x="5179" y="7762"/>
                    <a:pt x="5282" y="7957"/>
                  </a:cubicBezTo>
                  <a:cubicBezTo>
                    <a:pt x="5442" y="8303"/>
                    <a:pt x="5784" y="8504"/>
                    <a:pt x="6138" y="8504"/>
                  </a:cubicBezTo>
                  <a:cubicBezTo>
                    <a:pt x="6279" y="8504"/>
                    <a:pt x="6421" y="8472"/>
                    <a:pt x="6556" y="8405"/>
                  </a:cubicBezTo>
                  <a:cubicBezTo>
                    <a:pt x="7027" y="8169"/>
                    <a:pt x="7216" y="7580"/>
                    <a:pt x="6956" y="7120"/>
                  </a:cubicBezTo>
                  <a:cubicBezTo>
                    <a:pt x="6761" y="6739"/>
                    <a:pt x="7059" y="6313"/>
                    <a:pt x="7444" y="6313"/>
                  </a:cubicBezTo>
                  <a:cubicBezTo>
                    <a:pt x="7500" y="6313"/>
                    <a:pt x="7558" y="6322"/>
                    <a:pt x="7617" y="6342"/>
                  </a:cubicBezTo>
                  <a:cubicBezTo>
                    <a:pt x="7710" y="6371"/>
                    <a:pt x="7805" y="6385"/>
                    <a:pt x="7898" y="6385"/>
                  </a:cubicBezTo>
                  <a:cubicBezTo>
                    <a:pt x="8299" y="6385"/>
                    <a:pt x="8671" y="6130"/>
                    <a:pt x="8796" y="5729"/>
                  </a:cubicBezTo>
                  <a:cubicBezTo>
                    <a:pt x="8961" y="5233"/>
                    <a:pt x="8690" y="4703"/>
                    <a:pt x="8194" y="4550"/>
                  </a:cubicBezTo>
                  <a:cubicBezTo>
                    <a:pt x="7735" y="4396"/>
                    <a:pt x="7676" y="3760"/>
                    <a:pt x="8112" y="3536"/>
                  </a:cubicBezTo>
                  <a:cubicBezTo>
                    <a:pt x="8548" y="3288"/>
                    <a:pt x="8725" y="2734"/>
                    <a:pt x="8489" y="2286"/>
                  </a:cubicBezTo>
                  <a:cubicBezTo>
                    <a:pt x="8319" y="1963"/>
                    <a:pt x="7989" y="1774"/>
                    <a:pt x="7646" y="1774"/>
                  </a:cubicBezTo>
                  <a:cubicBezTo>
                    <a:pt x="7514" y="1774"/>
                    <a:pt x="7379" y="1802"/>
                    <a:pt x="7251" y="1861"/>
                  </a:cubicBezTo>
                  <a:cubicBezTo>
                    <a:pt x="7167" y="1905"/>
                    <a:pt x="7081" y="1924"/>
                    <a:pt x="6997" y="1924"/>
                  </a:cubicBezTo>
                  <a:cubicBezTo>
                    <a:pt x="6648" y="1924"/>
                    <a:pt x="6349" y="1582"/>
                    <a:pt x="6473" y="1201"/>
                  </a:cubicBezTo>
                  <a:cubicBezTo>
                    <a:pt x="6676" y="483"/>
                    <a:pt x="6106" y="1"/>
                    <a:pt x="5542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3810175" y="3894150"/>
              <a:ext cx="119125" cy="119400"/>
            </a:xfrm>
            <a:custGeom>
              <a:rect b="b" l="l" r="r" t="t"/>
              <a:pathLst>
                <a:path extrusionOk="0" h="4776" w="4765">
                  <a:moveTo>
                    <a:pt x="2382" y="1"/>
                  </a:moveTo>
                  <a:cubicBezTo>
                    <a:pt x="1062" y="1"/>
                    <a:pt x="1" y="1074"/>
                    <a:pt x="1" y="2382"/>
                  </a:cubicBezTo>
                  <a:cubicBezTo>
                    <a:pt x="1" y="3703"/>
                    <a:pt x="1062" y="4776"/>
                    <a:pt x="2382" y="4776"/>
                  </a:cubicBezTo>
                  <a:cubicBezTo>
                    <a:pt x="3703" y="4776"/>
                    <a:pt x="4764" y="3703"/>
                    <a:pt x="4764" y="2382"/>
                  </a:cubicBezTo>
                  <a:cubicBezTo>
                    <a:pt x="4764" y="1074"/>
                    <a:pt x="3703" y="1"/>
                    <a:pt x="238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4267050" y="3886175"/>
              <a:ext cx="208425" cy="135350"/>
            </a:xfrm>
            <a:custGeom>
              <a:rect b="b" l="l" r="r" t="t"/>
              <a:pathLst>
                <a:path extrusionOk="0" h="5414" w="8337">
                  <a:moveTo>
                    <a:pt x="2707" y="1"/>
                  </a:moveTo>
                  <a:cubicBezTo>
                    <a:pt x="1216" y="1"/>
                    <a:pt x="1" y="1214"/>
                    <a:pt x="1" y="2701"/>
                  </a:cubicBezTo>
                  <a:cubicBezTo>
                    <a:pt x="1" y="4201"/>
                    <a:pt x="1216" y="5414"/>
                    <a:pt x="2707" y="5414"/>
                  </a:cubicBezTo>
                  <a:cubicBezTo>
                    <a:pt x="2729" y="5414"/>
                    <a:pt x="2750" y="5414"/>
                    <a:pt x="2771" y="5413"/>
                  </a:cubicBezTo>
                  <a:cubicBezTo>
                    <a:pt x="4057" y="5413"/>
                    <a:pt x="7381" y="3385"/>
                    <a:pt x="8242" y="2843"/>
                  </a:cubicBezTo>
                  <a:cubicBezTo>
                    <a:pt x="8337" y="2772"/>
                    <a:pt x="8337" y="2631"/>
                    <a:pt x="8242" y="2572"/>
                  </a:cubicBezTo>
                  <a:cubicBezTo>
                    <a:pt x="7381" y="2029"/>
                    <a:pt x="4057" y="1"/>
                    <a:pt x="2771" y="1"/>
                  </a:cubicBezTo>
                  <a:cubicBezTo>
                    <a:pt x="2750" y="1"/>
                    <a:pt x="2729" y="1"/>
                    <a:pt x="270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0"/>
            <p:cNvSpPr/>
            <p:nvPr/>
          </p:nvSpPr>
          <p:spPr>
            <a:xfrm>
              <a:off x="3272250" y="3886200"/>
              <a:ext cx="205475" cy="135325"/>
            </a:xfrm>
            <a:custGeom>
              <a:rect b="b" l="l" r="r" t="t"/>
              <a:pathLst>
                <a:path extrusionOk="0" h="5413" w="8219">
                  <a:moveTo>
                    <a:pt x="5577" y="0"/>
                  </a:moveTo>
                  <a:cubicBezTo>
                    <a:pt x="4280" y="0"/>
                    <a:pt x="967" y="2028"/>
                    <a:pt x="95" y="2571"/>
                  </a:cubicBezTo>
                  <a:cubicBezTo>
                    <a:pt x="0" y="2630"/>
                    <a:pt x="0" y="2771"/>
                    <a:pt x="95" y="2842"/>
                  </a:cubicBezTo>
                  <a:cubicBezTo>
                    <a:pt x="967" y="3384"/>
                    <a:pt x="4292" y="5412"/>
                    <a:pt x="5577" y="5412"/>
                  </a:cubicBezTo>
                  <a:cubicBezTo>
                    <a:pt x="7051" y="5377"/>
                    <a:pt x="8218" y="4174"/>
                    <a:pt x="8218" y="2700"/>
                  </a:cubicBezTo>
                  <a:cubicBezTo>
                    <a:pt x="8218" y="1238"/>
                    <a:pt x="7051" y="36"/>
                    <a:pt x="5577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0"/>
            <p:cNvSpPr/>
            <p:nvPr/>
          </p:nvSpPr>
          <p:spPr>
            <a:xfrm>
              <a:off x="4099350" y="3604300"/>
              <a:ext cx="129350" cy="124075"/>
            </a:xfrm>
            <a:custGeom>
              <a:rect b="b" l="l" r="r" t="t"/>
              <a:pathLst>
                <a:path extrusionOk="0" h="4963" w="5174">
                  <a:moveTo>
                    <a:pt x="5043" y="1"/>
                  </a:moveTo>
                  <a:cubicBezTo>
                    <a:pt x="5033" y="1"/>
                    <a:pt x="5022" y="2"/>
                    <a:pt x="5011" y="5"/>
                  </a:cubicBezTo>
                  <a:cubicBezTo>
                    <a:pt x="4268" y="170"/>
                    <a:pt x="1462" y="854"/>
                    <a:pt x="778" y="1538"/>
                  </a:cubicBezTo>
                  <a:cubicBezTo>
                    <a:pt x="0" y="2316"/>
                    <a:pt x="0" y="3589"/>
                    <a:pt x="790" y="4379"/>
                  </a:cubicBezTo>
                  <a:cubicBezTo>
                    <a:pt x="1179" y="4768"/>
                    <a:pt x="1692" y="4963"/>
                    <a:pt x="2206" y="4963"/>
                  </a:cubicBezTo>
                  <a:cubicBezTo>
                    <a:pt x="2721" y="4963"/>
                    <a:pt x="3237" y="4768"/>
                    <a:pt x="3631" y="4379"/>
                  </a:cubicBezTo>
                  <a:cubicBezTo>
                    <a:pt x="4304" y="3695"/>
                    <a:pt x="4987" y="889"/>
                    <a:pt x="5152" y="146"/>
                  </a:cubicBezTo>
                  <a:cubicBezTo>
                    <a:pt x="5173" y="74"/>
                    <a:pt x="5121" y="1"/>
                    <a:pt x="5043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3519325" y="4187950"/>
              <a:ext cx="130525" cy="124900"/>
            </a:xfrm>
            <a:custGeom>
              <a:rect b="b" l="l" r="r" t="t"/>
              <a:pathLst>
                <a:path extrusionOk="0" h="4996" w="5221">
                  <a:moveTo>
                    <a:pt x="2995" y="1"/>
                  </a:moveTo>
                  <a:cubicBezTo>
                    <a:pt x="2465" y="1"/>
                    <a:pt x="1937" y="210"/>
                    <a:pt x="1542" y="629"/>
                  </a:cubicBezTo>
                  <a:cubicBezTo>
                    <a:pt x="870" y="1301"/>
                    <a:pt x="186" y="4119"/>
                    <a:pt x="21" y="4849"/>
                  </a:cubicBezTo>
                  <a:cubicBezTo>
                    <a:pt x="1" y="4922"/>
                    <a:pt x="53" y="4995"/>
                    <a:pt x="130" y="4995"/>
                  </a:cubicBezTo>
                  <a:cubicBezTo>
                    <a:pt x="141" y="4995"/>
                    <a:pt x="152" y="4994"/>
                    <a:pt x="163" y="4991"/>
                  </a:cubicBezTo>
                  <a:cubicBezTo>
                    <a:pt x="894" y="4826"/>
                    <a:pt x="3712" y="4142"/>
                    <a:pt x="4384" y="3470"/>
                  </a:cubicBezTo>
                  <a:cubicBezTo>
                    <a:pt x="5197" y="2692"/>
                    <a:pt x="5221" y="1395"/>
                    <a:pt x="4419" y="593"/>
                  </a:cubicBezTo>
                  <a:cubicBezTo>
                    <a:pt x="4024" y="198"/>
                    <a:pt x="3509" y="1"/>
                    <a:pt x="299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4098150" y="4187950"/>
              <a:ext cx="130550" cy="124900"/>
            </a:xfrm>
            <a:custGeom>
              <a:rect b="b" l="l" r="r" t="t"/>
              <a:pathLst>
                <a:path extrusionOk="0" h="4996" w="5222">
                  <a:moveTo>
                    <a:pt x="2227" y="1"/>
                  </a:moveTo>
                  <a:cubicBezTo>
                    <a:pt x="1713" y="1"/>
                    <a:pt x="1198" y="198"/>
                    <a:pt x="803" y="593"/>
                  </a:cubicBezTo>
                  <a:cubicBezTo>
                    <a:pt x="1" y="1395"/>
                    <a:pt x="24" y="2692"/>
                    <a:pt x="838" y="3470"/>
                  </a:cubicBezTo>
                  <a:cubicBezTo>
                    <a:pt x="1510" y="4142"/>
                    <a:pt x="4328" y="4826"/>
                    <a:pt x="5071" y="4991"/>
                  </a:cubicBezTo>
                  <a:cubicBezTo>
                    <a:pt x="5080" y="4994"/>
                    <a:pt x="5090" y="4995"/>
                    <a:pt x="5099" y="4995"/>
                  </a:cubicBezTo>
                  <a:cubicBezTo>
                    <a:pt x="5169" y="4995"/>
                    <a:pt x="5221" y="4922"/>
                    <a:pt x="5200" y="4849"/>
                  </a:cubicBezTo>
                  <a:cubicBezTo>
                    <a:pt x="5035" y="4119"/>
                    <a:pt x="4352" y="1301"/>
                    <a:pt x="3679" y="629"/>
                  </a:cubicBezTo>
                  <a:cubicBezTo>
                    <a:pt x="3285" y="210"/>
                    <a:pt x="2757" y="1"/>
                    <a:pt x="222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3519325" y="3604300"/>
              <a:ext cx="129350" cy="124050"/>
            </a:xfrm>
            <a:custGeom>
              <a:rect b="b" l="l" r="r" t="t"/>
              <a:pathLst>
                <a:path extrusionOk="0" h="4962" w="5174">
                  <a:moveTo>
                    <a:pt x="119" y="0"/>
                  </a:moveTo>
                  <a:cubicBezTo>
                    <a:pt x="52" y="0"/>
                    <a:pt x="1" y="65"/>
                    <a:pt x="21" y="146"/>
                  </a:cubicBezTo>
                  <a:cubicBezTo>
                    <a:pt x="186" y="889"/>
                    <a:pt x="870" y="3695"/>
                    <a:pt x="1542" y="4379"/>
                  </a:cubicBezTo>
                  <a:cubicBezTo>
                    <a:pt x="1936" y="4767"/>
                    <a:pt x="2449" y="4961"/>
                    <a:pt x="2962" y="4961"/>
                  </a:cubicBezTo>
                  <a:cubicBezTo>
                    <a:pt x="3478" y="4961"/>
                    <a:pt x="3993" y="4764"/>
                    <a:pt x="4384" y="4367"/>
                  </a:cubicBezTo>
                  <a:cubicBezTo>
                    <a:pt x="5174" y="3589"/>
                    <a:pt x="5174" y="2316"/>
                    <a:pt x="4384" y="1538"/>
                  </a:cubicBezTo>
                  <a:cubicBezTo>
                    <a:pt x="3712" y="854"/>
                    <a:pt x="894" y="170"/>
                    <a:pt x="151" y="5"/>
                  </a:cubicBezTo>
                  <a:cubicBezTo>
                    <a:pt x="140" y="2"/>
                    <a:pt x="130" y="0"/>
                    <a:pt x="11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4652300" y="4090950"/>
              <a:ext cx="85500" cy="65575"/>
            </a:xfrm>
            <a:custGeom>
              <a:rect b="b" l="l" r="r" t="t"/>
              <a:pathLst>
                <a:path extrusionOk="0" h="2623" w="3420">
                  <a:moveTo>
                    <a:pt x="1241" y="1"/>
                  </a:moveTo>
                  <a:cubicBezTo>
                    <a:pt x="899" y="1"/>
                    <a:pt x="563" y="163"/>
                    <a:pt x="354" y="465"/>
                  </a:cubicBezTo>
                  <a:cubicBezTo>
                    <a:pt x="1" y="960"/>
                    <a:pt x="119" y="1644"/>
                    <a:pt x="614" y="1985"/>
                  </a:cubicBezTo>
                  <a:cubicBezTo>
                    <a:pt x="1121" y="2339"/>
                    <a:pt x="3420" y="2622"/>
                    <a:pt x="3420" y="2622"/>
                  </a:cubicBezTo>
                  <a:cubicBezTo>
                    <a:pt x="3420" y="2622"/>
                    <a:pt x="2382" y="547"/>
                    <a:pt x="1887" y="205"/>
                  </a:cubicBezTo>
                  <a:lnTo>
                    <a:pt x="1875" y="205"/>
                  </a:lnTo>
                  <a:cubicBezTo>
                    <a:pt x="1682" y="67"/>
                    <a:pt x="1460" y="1"/>
                    <a:pt x="1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4717750" y="4063900"/>
              <a:ext cx="58375" cy="92900"/>
            </a:xfrm>
            <a:custGeom>
              <a:rect b="b" l="l" r="r" t="t"/>
              <a:pathLst>
                <a:path extrusionOk="0" h="3716" w="2335">
                  <a:moveTo>
                    <a:pt x="1161" y="0"/>
                  </a:moveTo>
                  <a:cubicBezTo>
                    <a:pt x="629" y="0"/>
                    <a:pt x="168" y="390"/>
                    <a:pt x="83" y="933"/>
                  </a:cubicBezTo>
                  <a:cubicBezTo>
                    <a:pt x="0" y="1535"/>
                    <a:pt x="778" y="3716"/>
                    <a:pt x="778" y="3716"/>
                  </a:cubicBezTo>
                  <a:cubicBezTo>
                    <a:pt x="778" y="3716"/>
                    <a:pt x="2158" y="1853"/>
                    <a:pt x="2252" y="1264"/>
                  </a:cubicBezTo>
                  <a:cubicBezTo>
                    <a:pt x="2335" y="662"/>
                    <a:pt x="1922" y="108"/>
                    <a:pt x="1332" y="14"/>
                  </a:cubicBezTo>
                  <a:cubicBezTo>
                    <a:pt x="1275" y="5"/>
                    <a:pt x="1218" y="0"/>
                    <a:pt x="11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4579800" y="4008475"/>
              <a:ext cx="309225" cy="296700"/>
            </a:xfrm>
            <a:custGeom>
              <a:rect b="b" l="l" r="r" t="t"/>
              <a:pathLst>
                <a:path extrusionOk="0" h="11868" w="12369">
                  <a:moveTo>
                    <a:pt x="6202" y="5933"/>
                  </a:moveTo>
                  <a:lnTo>
                    <a:pt x="6237" y="5968"/>
                  </a:lnTo>
                  <a:lnTo>
                    <a:pt x="6202" y="5945"/>
                  </a:lnTo>
                  <a:lnTo>
                    <a:pt x="6178" y="5968"/>
                  </a:lnTo>
                  <a:lnTo>
                    <a:pt x="6202" y="5933"/>
                  </a:lnTo>
                  <a:close/>
                  <a:moveTo>
                    <a:pt x="7843" y="0"/>
                  </a:moveTo>
                  <a:cubicBezTo>
                    <a:pt x="7116" y="0"/>
                    <a:pt x="6431" y="436"/>
                    <a:pt x="6143" y="1146"/>
                  </a:cubicBezTo>
                  <a:cubicBezTo>
                    <a:pt x="6149" y="1152"/>
                    <a:pt x="6143" y="1155"/>
                    <a:pt x="6137" y="1155"/>
                  </a:cubicBezTo>
                  <a:cubicBezTo>
                    <a:pt x="6131" y="1155"/>
                    <a:pt x="6125" y="1152"/>
                    <a:pt x="6131" y="1146"/>
                  </a:cubicBezTo>
                  <a:cubicBezTo>
                    <a:pt x="5841" y="459"/>
                    <a:pt x="5168" y="42"/>
                    <a:pt x="4458" y="42"/>
                  </a:cubicBezTo>
                  <a:cubicBezTo>
                    <a:pt x="4218" y="42"/>
                    <a:pt x="3973" y="90"/>
                    <a:pt x="3738" y="191"/>
                  </a:cubicBezTo>
                  <a:cubicBezTo>
                    <a:pt x="2806" y="580"/>
                    <a:pt x="2382" y="1653"/>
                    <a:pt x="2783" y="2584"/>
                  </a:cubicBezTo>
                  <a:lnTo>
                    <a:pt x="2783" y="2596"/>
                  </a:lnTo>
                  <a:lnTo>
                    <a:pt x="2759" y="2596"/>
                  </a:lnTo>
                  <a:cubicBezTo>
                    <a:pt x="2542" y="2511"/>
                    <a:pt x="2319" y="2471"/>
                    <a:pt x="2099" y="2471"/>
                  </a:cubicBezTo>
                  <a:cubicBezTo>
                    <a:pt x="1375" y="2471"/>
                    <a:pt x="691" y="2908"/>
                    <a:pt x="401" y="3622"/>
                  </a:cubicBezTo>
                  <a:cubicBezTo>
                    <a:pt x="24" y="4553"/>
                    <a:pt x="472" y="5615"/>
                    <a:pt x="1403" y="5992"/>
                  </a:cubicBezTo>
                  <a:cubicBezTo>
                    <a:pt x="460" y="6369"/>
                    <a:pt x="0" y="7466"/>
                    <a:pt x="413" y="8397"/>
                  </a:cubicBezTo>
                  <a:cubicBezTo>
                    <a:pt x="710" y="9096"/>
                    <a:pt x="1389" y="9510"/>
                    <a:pt x="2099" y="9510"/>
                  </a:cubicBezTo>
                  <a:cubicBezTo>
                    <a:pt x="2348" y="9510"/>
                    <a:pt x="2600" y="9459"/>
                    <a:pt x="2842" y="9352"/>
                  </a:cubicBezTo>
                  <a:lnTo>
                    <a:pt x="2854" y="9352"/>
                  </a:lnTo>
                  <a:cubicBezTo>
                    <a:pt x="2854" y="9352"/>
                    <a:pt x="2854" y="9352"/>
                    <a:pt x="2854" y="9364"/>
                  </a:cubicBezTo>
                  <a:cubicBezTo>
                    <a:pt x="2476" y="10295"/>
                    <a:pt x="2936" y="11356"/>
                    <a:pt x="3868" y="11734"/>
                  </a:cubicBezTo>
                  <a:cubicBezTo>
                    <a:pt x="4091" y="11824"/>
                    <a:pt x="4323" y="11867"/>
                    <a:pt x="4551" y="11867"/>
                  </a:cubicBezTo>
                  <a:cubicBezTo>
                    <a:pt x="5274" y="11867"/>
                    <a:pt x="5962" y="11437"/>
                    <a:pt x="6249" y="10720"/>
                  </a:cubicBezTo>
                  <a:cubicBezTo>
                    <a:pt x="6541" y="11417"/>
                    <a:pt x="7216" y="11831"/>
                    <a:pt x="7928" y="11831"/>
                  </a:cubicBezTo>
                  <a:cubicBezTo>
                    <a:pt x="8166" y="11831"/>
                    <a:pt x="8409" y="11784"/>
                    <a:pt x="8643" y="11687"/>
                  </a:cubicBezTo>
                  <a:cubicBezTo>
                    <a:pt x="9562" y="11286"/>
                    <a:pt x="9998" y="10213"/>
                    <a:pt x="9598" y="9281"/>
                  </a:cubicBezTo>
                  <a:lnTo>
                    <a:pt x="9598" y="9270"/>
                  </a:lnTo>
                  <a:lnTo>
                    <a:pt x="9621" y="9281"/>
                  </a:lnTo>
                  <a:cubicBezTo>
                    <a:pt x="9843" y="9371"/>
                    <a:pt x="10071" y="9413"/>
                    <a:pt x="10296" y="9413"/>
                  </a:cubicBezTo>
                  <a:cubicBezTo>
                    <a:pt x="11018" y="9413"/>
                    <a:pt x="11703" y="8977"/>
                    <a:pt x="11991" y="8267"/>
                  </a:cubicBezTo>
                  <a:cubicBezTo>
                    <a:pt x="12368" y="7324"/>
                    <a:pt x="11909" y="6263"/>
                    <a:pt x="10977" y="5886"/>
                  </a:cubicBezTo>
                  <a:lnTo>
                    <a:pt x="10989" y="5886"/>
                  </a:lnTo>
                  <a:cubicBezTo>
                    <a:pt x="11920" y="5485"/>
                    <a:pt x="12345" y="4412"/>
                    <a:pt x="11944" y="3492"/>
                  </a:cubicBezTo>
                  <a:cubicBezTo>
                    <a:pt x="11653" y="2796"/>
                    <a:pt x="10980" y="2376"/>
                    <a:pt x="10270" y="2376"/>
                  </a:cubicBezTo>
                  <a:cubicBezTo>
                    <a:pt x="10030" y="2376"/>
                    <a:pt x="9786" y="2424"/>
                    <a:pt x="9550" y="2526"/>
                  </a:cubicBezTo>
                  <a:lnTo>
                    <a:pt x="9539" y="2526"/>
                  </a:lnTo>
                  <a:lnTo>
                    <a:pt x="9539" y="2514"/>
                  </a:lnTo>
                  <a:cubicBezTo>
                    <a:pt x="9916" y="1571"/>
                    <a:pt x="9456" y="509"/>
                    <a:pt x="8525" y="132"/>
                  </a:cubicBezTo>
                  <a:cubicBezTo>
                    <a:pt x="8300" y="42"/>
                    <a:pt x="8070" y="0"/>
                    <a:pt x="784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4643450" y="4071175"/>
              <a:ext cx="92000" cy="85050"/>
            </a:xfrm>
            <a:custGeom>
              <a:rect b="b" l="l" r="r" t="t"/>
              <a:pathLst>
                <a:path extrusionOk="0" h="3402" w="3680">
                  <a:moveTo>
                    <a:pt x="1418" y="1"/>
                  </a:moveTo>
                  <a:cubicBezTo>
                    <a:pt x="1077" y="1"/>
                    <a:pt x="736" y="137"/>
                    <a:pt x="484" y="407"/>
                  </a:cubicBezTo>
                  <a:cubicBezTo>
                    <a:pt x="1" y="925"/>
                    <a:pt x="25" y="1739"/>
                    <a:pt x="543" y="2222"/>
                  </a:cubicBezTo>
                  <a:cubicBezTo>
                    <a:pt x="1062" y="2706"/>
                    <a:pt x="3680" y="3401"/>
                    <a:pt x="3680" y="3401"/>
                  </a:cubicBezTo>
                  <a:cubicBezTo>
                    <a:pt x="3680" y="3401"/>
                    <a:pt x="2807" y="831"/>
                    <a:pt x="2288" y="348"/>
                  </a:cubicBezTo>
                  <a:cubicBezTo>
                    <a:pt x="2045" y="116"/>
                    <a:pt x="1732" y="1"/>
                    <a:pt x="1418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4734250" y="4157375"/>
              <a:ext cx="91975" cy="85050"/>
            </a:xfrm>
            <a:custGeom>
              <a:rect b="b" l="l" r="r" t="t"/>
              <a:pathLst>
                <a:path extrusionOk="0" h="3402" w="3679">
                  <a:moveTo>
                    <a:pt x="0" y="1"/>
                  </a:moveTo>
                  <a:cubicBezTo>
                    <a:pt x="0" y="1"/>
                    <a:pt x="873" y="2571"/>
                    <a:pt x="1392" y="3054"/>
                  </a:cubicBezTo>
                  <a:cubicBezTo>
                    <a:pt x="1640" y="3286"/>
                    <a:pt x="1954" y="3401"/>
                    <a:pt x="2267" y="3401"/>
                  </a:cubicBezTo>
                  <a:cubicBezTo>
                    <a:pt x="2606" y="3401"/>
                    <a:pt x="2944" y="3265"/>
                    <a:pt x="3196" y="2995"/>
                  </a:cubicBezTo>
                  <a:cubicBezTo>
                    <a:pt x="3679" y="2476"/>
                    <a:pt x="3655" y="1663"/>
                    <a:pt x="3137" y="1180"/>
                  </a:cubicBezTo>
                  <a:cubicBezTo>
                    <a:pt x="2630" y="696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4625175" y="4126700"/>
              <a:ext cx="109675" cy="64000"/>
            </a:xfrm>
            <a:custGeom>
              <a:rect b="b" l="l" r="r" t="t"/>
              <a:pathLst>
                <a:path extrusionOk="0" h="2560" w="4387">
                  <a:moveTo>
                    <a:pt x="1282" y="1"/>
                  </a:moveTo>
                  <a:cubicBezTo>
                    <a:pt x="1271" y="1"/>
                    <a:pt x="1261" y="1"/>
                    <a:pt x="1251" y="1"/>
                  </a:cubicBezTo>
                  <a:cubicBezTo>
                    <a:pt x="543" y="25"/>
                    <a:pt x="1" y="614"/>
                    <a:pt x="25" y="1322"/>
                  </a:cubicBezTo>
                  <a:cubicBezTo>
                    <a:pt x="48" y="2010"/>
                    <a:pt x="614" y="2560"/>
                    <a:pt x="1311" y="2560"/>
                  </a:cubicBezTo>
                  <a:cubicBezTo>
                    <a:pt x="1319" y="2560"/>
                    <a:pt x="1326" y="2560"/>
                    <a:pt x="1333" y="2560"/>
                  </a:cubicBezTo>
                  <a:cubicBezTo>
                    <a:pt x="2041" y="2536"/>
                    <a:pt x="4387" y="1180"/>
                    <a:pt x="4387" y="1180"/>
                  </a:cubicBezTo>
                  <a:cubicBezTo>
                    <a:pt x="4387" y="1180"/>
                    <a:pt x="2027" y="1"/>
                    <a:pt x="128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4734825" y="4122850"/>
              <a:ext cx="110275" cy="64050"/>
            </a:xfrm>
            <a:custGeom>
              <a:rect b="b" l="l" r="r" t="t"/>
              <a:pathLst>
                <a:path extrusionOk="0" h="2562" w="4411">
                  <a:moveTo>
                    <a:pt x="3118" y="0"/>
                  </a:moveTo>
                  <a:cubicBezTo>
                    <a:pt x="3097" y="0"/>
                    <a:pt x="3076" y="1"/>
                    <a:pt x="3055" y="2"/>
                  </a:cubicBezTo>
                  <a:cubicBezTo>
                    <a:pt x="2347" y="26"/>
                    <a:pt x="1" y="1382"/>
                    <a:pt x="1" y="1382"/>
                  </a:cubicBezTo>
                  <a:cubicBezTo>
                    <a:pt x="1" y="1382"/>
                    <a:pt x="2361" y="2561"/>
                    <a:pt x="3106" y="2561"/>
                  </a:cubicBezTo>
                  <a:cubicBezTo>
                    <a:pt x="3117" y="2561"/>
                    <a:pt x="3127" y="2561"/>
                    <a:pt x="3137" y="2561"/>
                  </a:cubicBezTo>
                  <a:cubicBezTo>
                    <a:pt x="3845" y="2549"/>
                    <a:pt x="4411" y="1959"/>
                    <a:pt x="4387" y="1240"/>
                  </a:cubicBezTo>
                  <a:cubicBezTo>
                    <a:pt x="4364" y="554"/>
                    <a:pt x="3797" y="0"/>
                    <a:pt x="3118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4645225" y="4156200"/>
              <a:ext cx="89050" cy="89000"/>
            </a:xfrm>
            <a:custGeom>
              <a:rect b="b" l="l" r="r" t="t"/>
              <a:pathLst>
                <a:path extrusionOk="0" h="3560" w="3562">
                  <a:moveTo>
                    <a:pt x="3561" y="0"/>
                  </a:moveTo>
                  <a:lnTo>
                    <a:pt x="3561" y="0"/>
                  </a:lnTo>
                  <a:cubicBezTo>
                    <a:pt x="3561" y="0"/>
                    <a:pt x="991" y="873"/>
                    <a:pt x="508" y="1392"/>
                  </a:cubicBezTo>
                  <a:cubicBezTo>
                    <a:pt x="1" y="1899"/>
                    <a:pt x="24" y="2724"/>
                    <a:pt x="543" y="3219"/>
                  </a:cubicBezTo>
                  <a:cubicBezTo>
                    <a:pt x="793" y="3447"/>
                    <a:pt x="1108" y="3559"/>
                    <a:pt x="1422" y="3559"/>
                  </a:cubicBezTo>
                  <a:cubicBezTo>
                    <a:pt x="1775" y="3559"/>
                    <a:pt x="2127" y="3417"/>
                    <a:pt x="2382" y="3137"/>
                  </a:cubicBezTo>
                  <a:cubicBezTo>
                    <a:pt x="2866" y="2618"/>
                    <a:pt x="3561" y="1"/>
                    <a:pt x="356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4735425" y="4068825"/>
              <a:ext cx="88450" cy="88575"/>
            </a:xfrm>
            <a:custGeom>
              <a:rect b="b" l="l" r="r" t="t"/>
              <a:pathLst>
                <a:path extrusionOk="0" h="3543" w="3538">
                  <a:moveTo>
                    <a:pt x="2115" y="0"/>
                  </a:moveTo>
                  <a:cubicBezTo>
                    <a:pt x="1772" y="0"/>
                    <a:pt x="1431" y="136"/>
                    <a:pt x="1180" y="406"/>
                  </a:cubicBezTo>
                  <a:cubicBezTo>
                    <a:pt x="696" y="925"/>
                    <a:pt x="1" y="3543"/>
                    <a:pt x="1" y="3543"/>
                  </a:cubicBezTo>
                  <a:cubicBezTo>
                    <a:pt x="1" y="3543"/>
                    <a:pt x="2571" y="2670"/>
                    <a:pt x="3054" y="2151"/>
                  </a:cubicBezTo>
                  <a:cubicBezTo>
                    <a:pt x="3538" y="1632"/>
                    <a:pt x="3502" y="831"/>
                    <a:pt x="2995" y="347"/>
                  </a:cubicBezTo>
                  <a:cubicBezTo>
                    <a:pt x="2747" y="116"/>
                    <a:pt x="2430" y="0"/>
                    <a:pt x="211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30"/>
            <p:cNvSpPr/>
            <p:nvPr/>
          </p:nvSpPr>
          <p:spPr>
            <a:xfrm>
              <a:off x="4703900" y="4156775"/>
              <a:ext cx="65150" cy="109125"/>
            </a:xfrm>
            <a:custGeom>
              <a:rect b="b" l="l" r="r" t="t"/>
              <a:pathLst>
                <a:path extrusionOk="0" h="4365" w="2606">
                  <a:moveTo>
                    <a:pt x="1203" y="1"/>
                  </a:moveTo>
                  <a:cubicBezTo>
                    <a:pt x="1203" y="1"/>
                    <a:pt x="0" y="2430"/>
                    <a:pt x="24" y="3137"/>
                  </a:cubicBezTo>
                  <a:cubicBezTo>
                    <a:pt x="58" y="3830"/>
                    <a:pt x="624" y="4364"/>
                    <a:pt x="1300" y="4364"/>
                  </a:cubicBezTo>
                  <a:cubicBezTo>
                    <a:pt x="1315" y="4364"/>
                    <a:pt x="1330" y="4364"/>
                    <a:pt x="1344" y="4363"/>
                  </a:cubicBezTo>
                  <a:cubicBezTo>
                    <a:pt x="2052" y="4340"/>
                    <a:pt x="2606" y="3762"/>
                    <a:pt x="2594" y="3055"/>
                  </a:cubicBezTo>
                  <a:lnTo>
                    <a:pt x="2582" y="3055"/>
                  </a:lnTo>
                  <a:cubicBezTo>
                    <a:pt x="2559" y="2347"/>
                    <a:pt x="1203" y="1"/>
                    <a:pt x="1203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30"/>
            <p:cNvSpPr/>
            <p:nvPr/>
          </p:nvSpPr>
          <p:spPr>
            <a:xfrm>
              <a:off x="4700650" y="4047700"/>
              <a:ext cx="65150" cy="109100"/>
            </a:xfrm>
            <a:custGeom>
              <a:rect b="b" l="l" r="r" t="t"/>
              <a:pathLst>
                <a:path extrusionOk="0" h="4364" w="2606">
                  <a:moveTo>
                    <a:pt x="1294" y="1"/>
                  </a:moveTo>
                  <a:cubicBezTo>
                    <a:pt x="1280" y="1"/>
                    <a:pt x="1265" y="1"/>
                    <a:pt x="1250" y="2"/>
                  </a:cubicBezTo>
                  <a:cubicBezTo>
                    <a:pt x="554" y="25"/>
                    <a:pt x="0" y="603"/>
                    <a:pt x="12" y="1310"/>
                  </a:cubicBezTo>
                  <a:cubicBezTo>
                    <a:pt x="36" y="2018"/>
                    <a:pt x="1403" y="4364"/>
                    <a:pt x="1403" y="4364"/>
                  </a:cubicBezTo>
                  <a:cubicBezTo>
                    <a:pt x="1403" y="4364"/>
                    <a:pt x="2606" y="1935"/>
                    <a:pt x="2582" y="1228"/>
                  </a:cubicBezTo>
                  <a:cubicBezTo>
                    <a:pt x="2548" y="535"/>
                    <a:pt x="1982" y="1"/>
                    <a:pt x="1294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30"/>
            <p:cNvSpPr/>
            <p:nvPr/>
          </p:nvSpPr>
          <p:spPr>
            <a:xfrm>
              <a:off x="4690325" y="4088725"/>
              <a:ext cx="51600" cy="72800"/>
            </a:xfrm>
            <a:custGeom>
              <a:rect b="b" l="l" r="r" t="t"/>
              <a:pathLst>
                <a:path extrusionOk="0" h="2912" w="2064">
                  <a:moveTo>
                    <a:pt x="1025" y="0"/>
                  </a:moveTo>
                  <a:cubicBezTo>
                    <a:pt x="911" y="0"/>
                    <a:pt x="796" y="23"/>
                    <a:pt x="684" y="70"/>
                  </a:cubicBezTo>
                  <a:cubicBezTo>
                    <a:pt x="201" y="282"/>
                    <a:pt x="1" y="848"/>
                    <a:pt x="248" y="1296"/>
                  </a:cubicBezTo>
                  <a:cubicBezTo>
                    <a:pt x="437" y="1744"/>
                    <a:pt x="1899" y="2912"/>
                    <a:pt x="1899" y="2912"/>
                  </a:cubicBezTo>
                  <a:cubicBezTo>
                    <a:pt x="1899" y="2912"/>
                    <a:pt x="2064" y="1060"/>
                    <a:pt x="1864" y="612"/>
                  </a:cubicBezTo>
                  <a:cubicBezTo>
                    <a:pt x="1737" y="234"/>
                    <a:pt x="1391" y="0"/>
                    <a:pt x="10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30"/>
            <p:cNvSpPr/>
            <p:nvPr/>
          </p:nvSpPr>
          <p:spPr>
            <a:xfrm>
              <a:off x="4732475" y="4161800"/>
              <a:ext cx="50975" cy="69375"/>
            </a:xfrm>
            <a:custGeom>
              <a:rect b="b" l="l" r="r" t="t"/>
              <a:pathLst>
                <a:path extrusionOk="0" h="2775" w="2039">
                  <a:moveTo>
                    <a:pt x="166" y="0"/>
                  </a:moveTo>
                  <a:cubicBezTo>
                    <a:pt x="166" y="1"/>
                    <a:pt x="1" y="1851"/>
                    <a:pt x="201" y="2299"/>
                  </a:cubicBezTo>
                  <a:cubicBezTo>
                    <a:pt x="378" y="2633"/>
                    <a:pt x="670" y="2775"/>
                    <a:pt x="960" y="2775"/>
                  </a:cubicBezTo>
                  <a:cubicBezTo>
                    <a:pt x="1502" y="2775"/>
                    <a:pt x="2039" y="2279"/>
                    <a:pt x="1816" y="1604"/>
                  </a:cubicBezTo>
                  <a:cubicBezTo>
                    <a:pt x="1628" y="1168"/>
                    <a:pt x="166" y="1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30"/>
            <p:cNvSpPr/>
            <p:nvPr/>
          </p:nvSpPr>
          <p:spPr>
            <a:xfrm>
              <a:off x="4658800" y="4120200"/>
              <a:ext cx="78725" cy="43450"/>
            </a:xfrm>
            <a:custGeom>
              <a:rect b="b" l="l" r="r" t="t"/>
              <a:pathLst>
                <a:path extrusionOk="0" h="1738" w="3149">
                  <a:moveTo>
                    <a:pt x="1246" y="0"/>
                  </a:moveTo>
                  <a:cubicBezTo>
                    <a:pt x="394" y="0"/>
                    <a:pt x="1" y="1213"/>
                    <a:pt x="849" y="1664"/>
                  </a:cubicBezTo>
                  <a:cubicBezTo>
                    <a:pt x="990" y="1719"/>
                    <a:pt x="1260" y="1737"/>
                    <a:pt x="1567" y="1737"/>
                  </a:cubicBezTo>
                  <a:cubicBezTo>
                    <a:pt x="2263" y="1737"/>
                    <a:pt x="3148" y="1641"/>
                    <a:pt x="3148" y="1641"/>
                  </a:cubicBezTo>
                  <a:cubicBezTo>
                    <a:pt x="3148" y="1641"/>
                    <a:pt x="1957" y="214"/>
                    <a:pt x="1509" y="37"/>
                  </a:cubicBezTo>
                  <a:cubicBezTo>
                    <a:pt x="1417" y="12"/>
                    <a:pt x="1329" y="0"/>
                    <a:pt x="12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30"/>
            <p:cNvSpPr/>
            <p:nvPr/>
          </p:nvSpPr>
          <p:spPr>
            <a:xfrm>
              <a:off x="4736900" y="4159550"/>
              <a:ext cx="78900" cy="43650"/>
            </a:xfrm>
            <a:custGeom>
              <a:rect b="b" l="l" r="r" t="t"/>
              <a:pathLst>
                <a:path extrusionOk="0" h="1746" w="3156">
                  <a:moveTo>
                    <a:pt x="1582" y="0"/>
                  </a:moveTo>
                  <a:cubicBezTo>
                    <a:pt x="888" y="0"/>
                    <a:pt x="1" y="102"/>
                    <a:pt x="1" y="102"/>
                  </a:cubicBezTo>
                  <a:cubicBezTo>
                    <a:pt x="1" y="102"/>
                    <a:pt x="1191" y="1529"/>
                    <a:pt x="1639" y="1706"/>
                  </a:cubicBezTo>
                  <a:cubicBezTo>
                    <a:pt x="1734" y="1733"/>
                    <a:pt x="1825" y="1745"/>
                    <a:pt x="1911" y="1745"/>
                  </a:cubicBezTo>
                  <a:cubicBezTo>
                    <a:pt x="2759" y="1745"/>
                    <a:pt x="3156" y="528"/>
                    <a:pt x="2300" y="79"/>
                  </a:cubicBezTo>
                  <a:cubicBezTo>
                    <a:pt x="2162" y="21"/>
                    <a:pt x="1891" y="0"/>
                    <a:pt x="15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30"/>
            <p:cNvSpPr/>
            <p:nvPr/>
          </p:nvSpPr>
          <p:spPr>
            <a:xfrm>
              <a:off x="4661150" y="4159525"/>
              <a:ext cx="75775" cy="45450"/>
            </a:xfrm>
            <a:custGeom>
              <a:rect b="b" l="l" r="r" t="t"/>
              <a:pathLst>
                <a:path extrusionOk="0" h="1818" w="3031">
                  <a:moveTo>
                    <a:pt x="1620" y="1"/>
                  </a:moveTo>
                  <a:cubicBezTo>
                    <a:pt x="1243" y="1"/>
                    <a:pt x="894" y="23"/>
                    <a:pt x="731" y="91"/>
                  </a:cubicBezTo>
                  <a:cubicBezTo>
                    <a:pt x="248" y="256"/>
                    <a:pt x="0" y="799"/>
                    <a:pt x="201" y="1282"/>
                  </a:cubicBezTo>
                  <a:cubicBezTo>
                    <a:pt x="344" y="1619"/>
                    <a:pt x="674" y="1818"/>
                    <a:pt x="1018" y="1818"/>
                  </a:cubicBezTo>
                  <a:cubicBezTo>
                    <a:pt x="1156" y="1818"/>
                    <a:pt x="1296" y="1786"/>
                    <a:pt x="1427" y="1718"/>
                  </a:cubicBezTo>
                  <a:lnTo>
                    <a:pt x="1427" y="1707"/>
                  </a:lnTo>
                  <a:cubicBezTo>
                    <a:pt x="1875" y="1518"/>
                    <a:pt x="3031" y="68"/>
                    <a:pt x="3031" y="68"/>
                  </a:cubicBezTo>
                  <a:cubicBezTo>
                    <a:pt x="3031" y="68"/>
                    <a:pt x="2281" y="1"/>
                    <a:pt x="16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30"/>
            <p:cNvSpPr/>
            <p:nvPr/>
          </p:nvSpPr>
          <p:spPr>
            <a:xfrm>
              <a:off x="4737500" y="4119550"/>
              <a:ext cx="78875" cy="44225"/>
            </a:xfrm>
            <a:custGeom>
              <a:rect b="b" l="l" r="r" t="t"/>
              <a:pathLst>
                <a:path extrusionOk="0" h="1769" w="3155">
                  <a:moveTo>
                    <a:pt x="1906" y="0"/>
                  </a:moveTo>
                  <a:cubicBezTo>
                    <a:pt x="1810" y="0"/>
                    <a:pt x="1709" y="16"/>
                    <a:pt x="1604" y="52"/>
                  </a:cubicBezTo>
                  <a:lnTo>
                    <a:pt x="1604" y="63"/>
                  </a:lnTo>
                  <a:cubicBezTo>
                    <a:pt x="1156" y="252"/>
                    <a:pt x="0" y="1702"/>
                    <a:pt x="0" y="1702"/>
                  </a:cubicBezTo>
                  <a:cubicBezTo>
                    <a:pt x="0" y="1702"/>
                    <a:pt x="750" y="1769"/>
                    <a:pt x="1407" y="1769"/>
                  </a:cubicBezTo>
                  <a:cubicBezTo>
                    <a:pt x="1783" y="1769"/>
                    <a:pt x="2129" y="1747"/>
                    <a:pt x="2287" y="1679"/>
                  </a:cubicBezTo>
                  <a:cubicBezTo>
                    <a:pt x="3155" y="1224"/>
                    <a:pt x="2741" y="0"/>
                    <a:pt x="190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30"/>
            <p:cNvSpPr/>
            <p:nvPr/>
          </p:nvSpPr>
          <p:spPr>
            <a:xfrm>
              <a:off x="4691775" y="4161500"/>
              <a:ext cx="50150" cy="69300"/>
            </a:xfrm>
            <a:custGeom>
              <a:rect b="b" l="l" r="r" t="t"/>
              <a:pathLst>
                <a:path extrusionOk="0" h="2772" w="2006">
                  <a:moveTo>
                    <a:pt x="1794" y="1"/>
                  </a:moveTo>
                  <a:cubicBezTo>
                    <a:pt x="1794" y="1"/>
                    <a:pt x="367" y="1191"/>
                    <a:pt x="190" y="1639"/>
                  </a:cubicBezTo>
                  <a:cubicBezTo>
                    <a:pt x="0" y="2301"/>
                    <a:pt x="532" y="2772"/>
                    <a:pt x="1066" y="2772"/>
                  </a:cubicBezTo>
                  <a:cubicBezTo>
                    <a:pt x="1359" y="2772"/>
                    <a:pt x="1654" y="2630"/>
                    <a:pt x="1829" y="2300"/>
                  </a:cubicBezTo>
                  <a:cubicBezTo>
                    <a:pt x="2006" y="1840"/>
                    <a:pt x="1794" y="1"/>
                    <a:pt x="17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30"/>
            <p:cNvSpPr/>
            <p:nvPr/>
          </p:nvSpPr>
          <p:spPr>
            <a:xfrm>
              <a:off x="4732475" y="4088075"/>
              <a:ext cx="51600" cy="73750"/>
            </a:xfrm>
            <a:custGeom>
              <a:rect b="b" l="l" r="r" t="t"/>
              <a:pathLst>
                <a:path extrusionOk="0" h="2950" w="2064">
                  <a:moveTo>
                    <a:pt x="1043" y="1"/>
                  </a:moveTo>
                  <a:cubicBezTo>
                    <a:pt x="653" y="1"/>
                    <a:pt x="288" y="253"/>
                    <a:pt x="178" y="650"/>
                  </a:cubicBezTo>
                  <a:cubicBezTo>
                    <a:pt x="1" y="1098"/>
                    <a:pt x="201" y="2949"/>
                    <a:pt x="201" y="2949"/>
                  </a:cubicBezTo>
                  <a:cubicBezTo>
                    <a:pt x="201" y="2949"/>
                    <a:pt x="1628" y="1759"/>
                    <a:pt x="1816" y="1311"/>
                  </a:cubicBezTo>
                  <a:cubicBezTo>
                    <a:pt x="2064" y="839"/>
                    <a:pt x="1852" y="261"/>
                    <a:pt x="1368" y="61"/>
                  </a:cubicBezTo>
                  <a:cubicBezTo>
                    <a:pt x="1261" y="20"/>
                    <a:pt x="1151" y="1"/>
                    <a:pt x="10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30"/>
            <p:cNvSpPr/>
            <p:nvPr/>
          </p:nvSpPr>
          <p:spPr>
            <a:xfrm>
              <a:off x="4703600" y="4129075"/>
              <a:ext cx="74600" cy="63800"/>
            </a:xfrm>
            <a:custGeom>
              <a:rect b="b" l="l" r="r" t="t"/>
              <a:pathLst>
                <a:path extrusionOk="0" h="2552" w="2984">
                  <a:moveTo>
                    <a:pt x="1274" y="1"/>
                  </a:moveTo>
                  <a:cubicBezTo>
                    <a:pt x="578" y="1"/>
                    <a:pt x="0" y="567"/>
                    <a:pt x="0" y="1274"/>
                  </a:cubicBezTo>
                  <a:cubicBezTo>
                    <a:pt x="0" y="2039"/>
                    <a:pt x="631" y="2551"/>
                    <a:pt x="1287" y="2551"/>
                  </a:cubicBezTo>
                  <a:cubicBezTo>
                    <a:pt x="1601" y="2551"/>
                    <a:pt x="1922" y="2434"/>
                    <a:pt x="2181" y="2170"/>
                  </a:cubicBezTo>
                  <a:cubicBezTo>
                    <a:pt x="2983" y="1368"/>
                    <a:pt x="2417" y="1"/>
                    <a:pt x="1274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" name="Google Shape;551;p30"/>
          <p:cNvGrpSpPr/>
          <p:nvPr/>
        </p:nvGrpSpPr>
        <p:grpSpPr>
          <a:xfrm>
            <a:off x="848842" y="2950403"/>
            <a:ext cx="2046489" cy="1789127"/>
            <a:chOff x="869200" y="2963325"/>
            <a:chExt cx="1596325" cy="1395575"/>
          </a:xfrm>
        </p:grpSpPr>
        <p:sp>
          <p:nvSpPr>
            <p:cNvPr id="552" name="Google Shape;552;p30"/>
            <p:cNvSpPr/>
            <p:nvPr/>
          </p:nvSpPr>
          <p:spPr>
            <a:xfrm>
              <a:off x="1230750" y="3382050"/>
              <a:ext cx="268475" cy="307900"/>
            </a:xfrm>
            <a:custGeom>
              <a:rect b="b" l="l" r="r" t="t"/>
              <a:pathLst>
                <a:path extrusionOk="0" h="12316" w="10739">
                  <a:moveTo>
                    <a:pt x="6363" y="1"/>
                  </a:moveTo>
                  <a:cubicBezTo>
                    <a:pt x="5665" y="1"/>
                    <a:pt x="4953" y="111"/>
                    <a:pt x="4304" y="312"/>
                  </a:cubicBezTo>
                  <a:cubicBezTo>
                    <a:pt x="1545" y="1161"/>
                    <a:pt x="1" y="4073"/>
                    <a:pt x="850" y="6832"/>
                  </a:cubicBezTo>
                  <a:cubicBezTo>
                    <a:pt x="1609" y="9290"/>
                    <a:pt x="4503" y="12315"/>
                    <a:pt x="7072" y="12315"/>
                  </a:cubicBezTo>
                  <a:cubicBezTo>
                    <a:pt x="7374" y="12315"/>
                    <a:pt x="7671" y="12274"/>
                    <a:pt x="7959" y="12184"/>
                  </a:cubicBezTo>
                  <a:cubicBezTo>
                    <a:pt x="10718" y="11336"/>
                    <a:pt x="9527" y="6973"/>
                    <a:pt x="10117" y="4155"/>
                  </a:cubicBezTo>
                  <a:cubicBezTo>
                    <a:pt x="10738" y="1156"/>
                    <a:pt x="8622" y="1"/>
                    <a:pt x="6363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30"/>
            <p:cNvSpPr/>
            <p:nvPr/>
          </p:nvSpPr>
          <p:spPr>
            <a:xfrm>
              <a:off x="2186650" y="4277050"/>
              <a:ext cx="50725" cy="43475"/>
            </a:xfrm>
            <a:custGeom>
              <a:rect b="b" l="l" r="r" t="t"/>
              <a:pathLst>
                <a:path extrusionOk="0" h="1739" w="2029">
                  <a:moveTo>
                    <a:pt x="1156" y="0"/>
                  </a:moveTo>
                  <a:cubicBezTo>
                    <a:pt x="390" y="0"/>
                    <a:pt x="1" y="932"/>
                    <a:pt x="543" y="1486"/>
                  </a:cubicBezTo>
                  <a:cubicBezTo>
                    <a:pt x="722" y="1661"/>
                    <a:pt x="939" y="1739"/>
                    <a:pt x="1152" y="1739"/>
                  </a:cubicBezTo>
                  <a:cubicBezTo>
                    <a:pt x="1600" y="1739"/>
                    <a:pt x="2029" y="1392"/>
                    <a:pt x="2029" y="873"/>
                  </a:cubicBezTo>
                  <a:cubicBezTo>
                    <a:pt x="2029" y="389"/>
                    <a:pt x="1640" y="0"/>
                    <a:pt x="115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30"/>
            <p:cNvSpPr/>
            <p:nvPr/>
          </p:nvSpPr>
          <p:spPr>
            <a:xfrm>
              <a:off x="1488975" y="373205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73" y="0"/>
                  </a:moveTo>
                  <a:cubicBezTo>
                    <a:pt x="389" y="0"/>
                    <a:pt x="0" y="389"/>
                    <a:pt x="0" y="873"/>
                  </a:cubicBezTo>
                  <a:cubicBezTo>
                    <a:pt x="0" y="1344"/>
                    <a:pt x="389" y="1733"/>
                    <a:pt x="873" y="1733"/>
                  </a:cubicBezTo>
                  <a:cubicBezTo>
                    <a:pt x="1344" y="1733"/>
                    <a:pt x="1733" y="1344"/>
                    <a:pt x="1733" y="873"/>
                  </a:cubicBezTo>
                  <a:cubicBezTo>
                    <a:pt x="1733" y="389"/>
                    <a:pt x="1344" y="0"/>
                    <a:pt x="8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30"/>
            <p:cNvSpPr/>
            <p:nvPr/>
          </p:nvSpPr>
          <p:spPr>
            <a:xfrm>
              <a:off x="1118450" y="3404850"/>
              <a:ext cx="25375" cy="21800"/>
            </a:xfrm>
            <a:custGeom>
              <a:rect b="b" l="l" r="r" t="t"/>
              <a:pathLst>
                <a:path extrusionOk="0" h="872" w="1015">
                  <a:moveTo>
                    <a:pt x="578" y="1"/>
                  </a:moveTo>
                  <a:cubicBezTo>
                    <a:pt x="189" y="1"/>
                    <a:pt x="1" y="473"/>
                    <a:pt x="272" y="744"/>
                  </a:cubicBezTo>
                  <a:cubicBezTo>
                    <a:pt x="360" y="832"/>
                    <a:pt x="469" y="871"/>
                    <a:pt x="576" y="871"/>
                  </a:cubicBezTo>
                  <a:cubicBezTo>
                    <a:pt x="799" y="871"/>
                    <a:pt x="1015" y="700"/>
                    <a:pt x="1015" y="437"/>
                  </a:cubicBezTo>
                  <a:cubicBezTo>
                    <a:pt x="1015" y="201"/>
                    <a:pt x="814" y="1"/>
                    <a:pt x="57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30"/>
            <p:cNvSpPr/>
            <p:nvPr/>
          </p:nvSpPr>
          <p:spPr>
            <a:xfrm>
              <a:off x="1935225" y="3062350"/>
              <a:ext cx="138275" cy="273900"/>
            </a:xfrm>
            <a:custGeom>
              <a:rect b="b" l="l" r="r" t="t"/>
              <a:pathLst>
                <a:path extrusionOk="0" h="10956" w="5531">
                  <a:moveTo>
                    <a:pt x="1852" y="1"/>
                  </a:moveTo>
                  <a:cubicBezTo>
                    <a:pt x="1" y="3809"/>
                    <a:pt x="2040" y="8985"/>
                    <a:pt x="2029" y="9138"/>
                  </a:cubicBezTo>
                  <a:cubicBezTo>
                    <a:pt x="2029" y="9138"/>
                    <a:pt x="2083" y="10956"/>
                    <a:pt x="2528" y="10956"/>
                  </a:cubicBezTo>
                  <a:cubicBezTo>
                    <a:pt x="2798" y="10956"/>
                    <a:pt x="3212" y="10286"/>
                    <a:pt x="3844" y="8136"/>
                  </a:cubicBezTo>
                  <a:cubicBezTo>
                    <a:pt x="5530" y="2430"/>
                    <a:pt x="1852" y="1"/>
                    <a:pt x="185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30"/>
            <p:cNvSpPr/>
            <p:nvPr/>
          </p:nvSpPr>
          <p:spPr>
            <a:xfrm>
              <a:off x="1412225" y="2963600"/>
              <a:ext cx="338200" cy="202250"/>
            </a:xfrm>
            <a:custGeom>
              <a:rect b="b" l="l" r="r" t="t"/>
              <a:pathLst>
                <a:path extrusionOk="0" h="8090" w="13528">
                  <a:moveTo>
                    <a:pt x="9051" y="1"/>
                  </a:moveTo>
                  <a:cubicBezTo>
                    <a:pt x="4888" y="1"/>
                    <a:pt x="0" y="7777"/>
                    <a:pt x="429" y="7912"/>
                  </a:cubicBezTo>
                  <a:cubicBezTo>
                    <a:pt x="826" y="8033"/>
                    <a:pt x="1246" y="8089"/>
                    <a:pt x="1681" y="8089"/>
                  </a:cubicBezTo>
                  <a:cubicBezTo>
                    <a:pt x="6661" y="8089"/>
                    <a:pt x="13528" y="742"/>
                    <a:pt x="9602" y="48"/>
                  </a:cubicBezTo>
                  <a:cubicBezTo>
                    <a:pt x="9420" y="16"/>
                    <a:pt x="9236" y="1"/>
                    <a:pt x="905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30"/>
            <p:cNvSpPr/>
            <p:nvPr/>
          </p:nvSpPr>
          <p:spPr>
            <a:xfrm>
              <a:off x="1440625" y="2971575"/>
              <a:ext cx="234650" cy="199575"/>
            </a:xfrm>
            <a:custGeom>
              <a:rect b="b" l="l" r="r" t="t"/>
              <a:pathLst>
                <a:path extrusionOk="0" h="7983" w="9386">
                  <a:moveTo>
                    <a:pt x="9386" y="0"/>
                  </a:moveTo>
                  <a:cubicBezTo>
                    <a:pt x="7758" y="1262"/>
                    <a:pt x="6214" y="2606"/>
                    <a:pt x="4622" y="3915"/>
                  </a:cubicBezTo>
                  <a:cubicBezTo>
                    <a:pt x="3090" y="5270"/>
                    <a:pt x="1510" y="6591"/>
                    <a:pt x="0" y="7982"/>
                  </a:cubicBezTo>
                  <a:cubicBezTo>
                    <a:pt x="1616" y="6721"/>
                    <a:pt x="3172" y="5365"/>
                    <a:pt x="4752" y="4068"/>
                  </a:cubicBezTo>
                  <a:cubicBezTo>
                    <a:pt x="6296" y="2712"/>
                    <a:pt x="7876" y="1391"/>
                    <a:pt x="93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30"/>
            <p:cNvSpPr/>
            <p:nvPr/>
          </p:nvSpPr>
          <p:spPr>
            <a:xfrm>
              <a:off x="1596850" y="2972750"/>
              <a:ext cx="8875" cy="59575"/>
            </a:xfrm>
            <a:custGeom>
              <a:rect b="b" l="l" r="r" t="t"/>
              <a:pathLst>
                <a:path extrusionOk="0" h="2383" w="355">
                  <a:moveTo>
                    <a:pt x="12" y="0"/>
                  </a:moveTo>
                  <a:lnTo>
                    <a:pt x="12" y="0"/>
                  </a:lnTo>
                  <a:cubicBezTo>
                    <a:pt x="0" y="401"/>
                    <a:pt x="12" y="802"/>
                    <a:pt x="71" y="1203"/>
                  </a:cubicBezTo>
                  <a:cubicBezTo>
                    <a:pt x="118" y="1604"/>
                    <a:pt x="201" y="1993"/>
                    <a:pt x="319" y="2382"/>
                  </a:cubicBezTo>
                  <a:cubicBezTo>
                    <a:pt x="354" y="1580"/>
                    <a:pt x="248" y="767"/>
                    <a:pt x="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30"/>
            <p:cNvSpPr/>
            <p:nvPr/>
          </p:nvSpPr>
          <p:spPr>
            <a:xfrm>
              <a:off x="1559400" y="2993675"/>
              <a:ext cx="8875" cy="69000"/>
            </a:xfrm>
            <a:custGeom>
              <a:rect b="b" l="l" r="r" t="t"/>
              <a:pathLst>
                <a:path extrusionOk="0" h="2760" w="355">
                  <a:moveTo>
                    <a:pt x="25" y="1"/>
                  </a:moveTo>
                  <a:lnTo>
                    <a:pt x="25" y="1"/>
                  </a:lnTo>
                  <a:cubicBezTo>
                    <a:pt x="1" y="932"/>
                    <a:pt x="107" y="1863"/>
                    <a:pt x="343" y="2759"/>
                  </a:cubicBezTo>
                  <a:cubicBezTo>
                    <a:pt x="355" y="2300"/>
                    <a:pt x="343" y="1828"/>
                    <a:pt x="284" y="1368"/>
                  </a:cubicBezTo>
                  <a:cubicBezTo>
                    <a:pt x="237" y="908"/>
                    <a:pt x="142" y="449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30"/>
            <p:cNvSpPr/>
            <p:nvPr/>
          </p:nvSpPr>
          <p:spPr>
            <a:xfrm>
              <a:off x="1962650" y="3062350"/>
              <a:ext cx="63400" cy="265025"/>
            </a:xfrm>
            <a:custGeom>
              <a:rect b="b" l="l" r="r" t="t"/>
              <a:pathLst>
                <a:path extrusionOk="0" h="10601" w="2536">
                  <a:moveTo>
                    <a:pt x="755" y="1"/>
                  </a:moveTo>
                  <a:cubicBezTo>
                    <a:pt x="908" y="1616"/>
                    <a:pt x="1132" y="3219"/>
                    <a:pt x="1344" y="4835"/>
                  </a:cubicBezTo>
                  <a:cubicBezTo>
                    <a:pt x="1156" y="4729"/>
                    <a:pt x="967" y="4634"/>
                    <a:pt x="755" y="4563"/>
                  </a:cubicBezTo>
                  <a:cubicBezTo>
                    <a:pt x="507" y="4481"/>
                    <a:pt x="259" y="4422"/>
                    <a:pt x="0" y="4410"/>
                  </a:cubicBezTo>
                  <a:lnTo>
                    <a:pt x="0" y="4410"/>
                  </a:lnTo>
                  <a:cubicBezTo>
                    <a:pt x="212" y="4552"/>
                    <a:pt x="448" y="4670"/>
                    <a:pt x="696" y="4740"/>
                  </a:cubicBezTo>
                  <a:cubicBezTo>
                    <a:pt x="908" y="4811"/>
                    <a:pt x="1132" y="4858"/>
                    <a:pt x="1356" y="4882"/>
                  </a:cubicBezTo>
                  <a:cubicBezTo>
                    <a:pt x="1380" y="5023"/>
                    <a:pt x="1391" y="5177"/>
                    <a:pt x="1415" y="5306"/>
                  </a:cubicBezTo>
                  <a:cubicBezTo>
                    <a:pt x="1674" y="7075"/>
                    <a:pt x="1934" y="8843"/>
                    <a:pt x="2264" y="10588"/>
                  </a:cubicBezTo>
                  <a:lnTo>
                    <a:pt x="2276" y="10600"/>
                  </a:lnTo>
                  <a:cubicBezTo>
                    <a:pt x="2099" y="8820"/>
                    <a:pt x="1851" y="7051"/>
                    <a:pt x="1615" y="5283"/>
                  </a:cubicBezTo>
                  <a:cubicBezTo>
                    <a:pt x="1545" y="4788"/>
                    <a:pt x="1462" y="4304"/>
                    <a:pt x="1391" y="3821"/>
                  </a:cubicBezTo>
                  <a:cubicBezTo>
                    <a:pt x="1639" y="3561"/>
                    <a:pt x="1875" y="3302"/>
                    <a:pt x="2087" y="3019"/>
                  </a:cubicBezTo>
                  <a:cubicBezTo>
                    <a:pt x="2276" y="2783"/>
                    <a:pt x="2417" y="2524"/>
                    <a:pt x="2535" y="2253"/>
                  </a:cubicBezTo>
                  <a:lnTo>
                    <a:pt x="2535" y="2253"/>
                  </a:lnTo>
                  <a:cubicBezTo>
                    <a:pt x="2311" y="2441"/>
                    <a:pt x="2111" y="2665"/>
                    <a:pt x="1934" y="2901"/>
                  </a:cubicBezTo>
                  <a:cubicBezTo>
                    <a:pt x="1721" y="3184"/>
                    <a:pt x="1545" y="3479"/>
                    <a:pt x="1380" y="3785"/>
                  </a:cubicBezTo>
                  <a:cubicBezTo>
                    <a:pt x="1191" y="2512"/>
                    <a:pt x="990" y="1250"/>
                    <a:pt x="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30"/>
            <p:cNvSpPr/>
            <p:nvPr/>
          </p:nvSpPr>
          <p:spPr>
            <a:xfrm>
              <a:off x="1130550" y="2963325"/>
              <a:ext cx="247900" cy="261050"/>
            </a:xfrm>
            <a:custGeom>
              <a:rect b="b" l="l" r="r" t="t"/>
              <a:pathLst>
                <a:path extrusionOk="0" h="10442" w="9916">
                  <a:moveTo>
                    <a:pt x="1945" y="0"/>
                  </a:moveTo>
                  <a:cubicBezTo>
                    <a:pt x="1945" y="0"/>
                    <a:pt x="0" y="1321"/>
                    <a:pt x="59" y="2677"/>
                  </a:cubicBezTo>
                  <a:cubicBezTo>
                    <a:pt x="118" y="4032"/>
                    <a:pt x="3219" y="4516"/>
                    <a:pt x="3219" y="4516"/>
                  </a:cubicBezTo>
                  <a:cubicBezTo>
                    <a:pt x="3219" y="4516"/>
                    <a:pt x="696" y="6768"/>
                    <a:pt x="3879" y="9550"/>
                  </a:cubicBezTo>
                  <a:cubicBezTo>
                    <a:pt x="4619" y="10194"/>
                    <a:pt x="5341" y="10441"/>
                    <a:pt x="6014" y="10441"/>
                  </a:cubicBezTo>
                  <a:cubicBezTo>
                    <a:pt x="8235" y="10441"/>
                    <a:pt x="9916" y="7746"/>
                    <a:pt x="9916" y="7746"/>
                  </a:cubicBezTo>
                  <a:cubicBezTo>
                    <a:pt x="9916" y="7746"/>
                    <a:pt x="9845" y="7463"/>
                    <a:pt x="9692" y="7004"/>
                  </a:cubicBezTo>
                  <a:cubicBezTo>
                    <a:pt x="9055" y="5188"/>
                    <a:pt x="6968" y="566"/>
                    <a:pt x="201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30"/>
            <p:cNvSpPr/>
            <p:nvPr/>
          </p:nvSpPr>
          <p:spPr>
            <a:xfrm>
              <a:off x="1169750" y="2963325"/>
              <a:ext cx="203100" cy="203125"/>
            </a:xfrm>
            <a:custGeom>
              <a:rect b="b" l="l" r="r" t="t"/>
              <a:pathLst>
                <a:path extrusionOk="0" h="8125" w="8124">
                  <a:moveTo>
                    <a:pt x="448" y="0"/>
                  </a:moveTo>
                  <a:lnTo>
                    <a:pt x="448" y="0"/>
                  </a:lnTo>
                  <a:cubicBezTo>
                    <a:pt x="118" y="1014"/>
                    <a:pt x="0" y="2759"/>
                    <a:pt x="2464" y="3891"/>
                  </a:cubicBezTo>
                  <a:cubicBezTo>
                    <a:pt x="2075" y="5082"/>
                    <a:pt x="2936" y="7735"/>
                    <a:pt x="6508" y="8112"/>
                  </a:cubicBezTo>
                  <a:cubicBezTo>
                    <a:pt x="6594" y="8120"/>
                    <a:pt x="6675" y="8124"/>
                    <a:pt x="6753" y="8124"/>
                  </a:cubicBezTo>
                  <a:cubicBezTo>
                    <a:pt x="7567" y="8124"/>
                    <a:pt x="7973" y="7683"/>
                    <a:pt x="8124" y="7015"/>
                  </a:cubicBezTo>
                  <a:cubicBezTo>
                    <a:pt x="7487" y="5188"/>
                    <a:pt x="5400" y="566"/>
                    <a:pt x="4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30"/>
            <p:cNvSpPr/>
            <p:nvPr/>
          </p:nvSpPr>
          <p:spPr>
            <a:xfrm>
              <a:off x="1640475" y="3245275"/>
              <a:ext cx="645825" cy="1005575"/>
            </a:xfrm>
            <a:custGeom>
              <a:rect b="b" l="l" r="r" t="t"/>
              <a:pathLst>
                <a:path extrusionOk="0" h="40223" w="25833">
                  <a:moveTo>
                    <a:pt x="12211" y="0"/>
                  </a:moveTo>
                  <a:cubicBezTo>
                    <a:pt x="8779" y="0"/>
                    <a:pt x="11755" y="8885"/>
                    <a:pt x="15104" y="16842"/>
                  </a:cubicBezTo>
                  <a:lnTo>
                    <a:pt x="15104" y="16854"/>
                  </a:lnTo>
                  <a:lnTo>
                    <a:pt x="15104" y="16865"/>
                  </a:lnTo>
                  <a:cubicBezTo>
                    <a:pt x="15292" y="17314"/>
                    <a:pt x="15493" y="17750"/>
                    <a:pt x="15681" y="18198"/>
                  </a:cubicBezTo>
                  <a:lnTo>
                    <a:pt x="15693" y="18221"/>
                  </a:lnTo>
                  <a:cubicBezTo>
                    <a:pt x="17320" y="22006"/>
                    <a:pt x="18971" y="25437"/>
                    <a:pt x="19926" y="27406"/>
                  </a:cubicBezTo>
                  <a:cubicBezTo>
                    <a:pt x="20008" y="27559"/>
                    <a:pt x="20091" y="27724"/>
                    <a:pt x="20162" y="27854"/>
                  </a:cubicBezTo>
                  <a:cubicBezTo>
                    <a:pt x="20551" y="28668"/>
                    <a:pt x="20787" y="29116"/>
                    <a:pt x="20787" y="29116"/>
                  </a:cubicBezTo>
                  <a:lnTo>
                    <a:pt x="17391" y="29693"/>
                  </a:lnTo>
                  <a:lnTo>
                    <a:pt x="0" y="32641"/>
                  </a:lnTo>
                  <a:cubicBezTo>
                    <a:pt x="0" y="32641"/>
                    <a:pt x="5601" y="40210"/>
                    <a:pt x="11319" y="40222"/>
                  </a:cubicBezTo>
                  <a:cubicBezTo>
                    <a:pt x="11325" y="40222"/>
                    <a:pt x="11331" y="40222"/>
                    <a:pt x="11337" y="40222"/>
                  </a:cubicBezTo>
                  <a:cubicBezTo>
                    <a:pt x="17052" y="40222"/>
                    <a:pt x="18653" y="34468"/>
                    <a:pt x="18653" y="34468"/>
                  </a:cubicBezTo>
                  <a:cubicBezTo>
                    <a:pt x="18653" y="34468"/>
                    <a:pt x="21447" y="33855"/>
                    <a:pt x="23746" y="30483"/>
                  </a:cubicBezTo>
                  <a:lnTo>
                    <a:pt x="23758" y="30460"/>
                  </a:lnTo>
                  <a:cubicBezTo>
                    <a:pt x="24335" y="29587"/>
                    <a:pt x="24831" y="28656"/>
                    <a:pt x="25208" y="27689"/>
                  </a:cubicBezTo>
                  <a:lnTo>
                    <a:pt x="25220" y="27689"/>
                  </a:lnTo>
                  <a:cubicBezTo>
                    <a:pt x="25526" y="26840"/>
                    <a:pt x="25703" y="25956"/>
                    <a:pt x="25727" y="25060"/>
                  </a:cubicBezTo>
                  <a:cubicBezTo>
                    <a:pt x="25727" y="25048"/>
                    <a:pt x="25727" y="25036"/>
                    <a:pt x="25727" y="25024"/>
                  </a:cubicBezTo>
                  <a:cubicBezTo>
                    <a:pt x="25833" y="23044"/>
                    <a:pt x="25550" y="20556"/>
                    <a:pt x="24925" y="17938"/>
                  </a:cubicBezTo>
                  <a:lnTo>
                    <a:pt x="24890" y="17797"/>
                  </a:lnTo>
                  <a:cubicBezTo>
                    <a:pt x="23133" y="10511"/>
                    <a:pt x="18818" y="2139"/>
                    <a:pt x="13241" y="194"/>
                  </a:cubicBezTo>
                  <a:lnTo>
                    <a:pt x="13217" y="194"/>
                  </a:lnTo>
                  <a:cubicBezTo>
                    <a:pt x="13029" y="135"/>
                    <a:pt x="12875" y="88"/>
                    <a:pt x="12722" y="53"/>
                  </a:cubicBezTo>
                  <a:cubicBezTo>
                    <a:pt x="12687" y="53"/>
                    <a:pt x="12663" y="53"/>
                    <a:pt x="12640" y="41"/>
                  </a:cubicBezTo>
                  <a:cubicBezTo>
                    <a:pt x="12487" y="13"/>
                    <a:pt x="12344" y="0"/>
                    <a:pt x="1221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30"/>
            <p:cNvSpPr/>
            <p:nvPr/>
          </p:nvSpPr>
          <p:spPr>
            <a:xfrm>
              <a:off x="957800" y="3133250"/>
              <a:ext cx="613425" cy="525425"/>
            </a:xfrm>
            <a:custGeom>
              <a:rect b="b" l="l" r="r" t="t"/>
              <a:pathLst>
                <a:path extrusionOk="0" h="21017" w="24537">
                  <a:moveTo>
                    <a:pt x="21771" y="1"/>
                  </a:moveTo>
                  <a:cubicBezTo>
                    <a:pt x="21554" y="1"/>
                    <a:pt x="21320" y="32"/>
                    <a:pt x="21070" y="100"/>
                  </a:cubicBezTo>
                  <a:cubicBezTo>
                    <a:pt x="18252" y="867"/>
                    <a:pt x="11001" y="1845"/>
                    <a:pt x="7441" y="2187"/>
                  </a:cubicBezTo>
                  <a:cubicBezTo>
                    <a:pt x="6662" y="2282"/>
                    <a:pt x="5896" y="2517"/>
                    <a:pt x="5200" y="2895"/>
                  </a:cubicBezTo>
                  <a:cubicBezTo>
                    <a:pt x="5083" y="2930"/>
                    <a:pt x="4988" y="2989"/>
                    <a:pt x="4882" y="3048"/>
                  </a:cubicBezTo>
                  <a:cubicBezTo>
                    <a:pt x="3656" y="3720"/>
                    <a:pt x="2630" y="4699"/>
                    <a:pt x="1887" y="5878"/>
                  </a:cubicBezTo>
                  <a:cubicBezTo>
                    <a:pt x="1734" y="6125"/>
                    <a:pt x="1604" y="6385"/>
                    <a:pt x="1498" y="6644"/>
                  </a:cubicBezTo>
                  <a:cubicBezTo>
                    <a:pt x="779" y="8177"/>
                    <a:pt x="685" y="9934"/>
                    <a:pt x="1227" y="11537"/>
                  </a:cubicBezTo>
                  <a:cubicBezTo>
                    <a:pt x="1274" y="11678"/>
                    <a:pt x="1310" y="11808"/>
                    <a:pt x="1369" y="11961"/>
                  </a:cubicBezTo>
                  <a:cubicBezTo>
                    <a:pt x="1333" y="12009"/>
                    <a:pt x="1310" y="12056"/>
                    <a:pt x="1274" y="12103"/>
                  </a:cubicBezTo>
                  <a:cubicBezTo>
                    <a:pt x="944" y="12669"/>
                    <a:pt x="697" y="13282"/>
                    <a:pt x="567" y="13919"/>
                  </a:cubicBezTo>
                  <a:cubicBezTo>
                    <a:pt x="543" y="14048"/>
                    <a:pt x="520" y="14166"/>
                    <a:pt x="496" y="14296"/>
                  </a:cubicBezTo>
                  <a:cubicBezTo>
                    <a:pt x="1" y="17798"/>
                    <a:pt x="2654" y="21016"/>
                    <a:pt x="2654" y="21016"/>
                  </a:cubicBezTo>
                  <a:lnTo>
                    <a:pt x="10435" y="10099"/>
                  </a:lnTo>
                  <a:lnTo>
                    <a:pt x="24537" y="3260"/>
                  </a:lnTo>
                  <a:lnTo>
                    <a:pt x="24537" y="3248"/>
                  </a:lnTo>
                  <a:cubicBezTo>
                    <a:pt x="24537" y="3248"/>
                    <a:pt x="23989" y="1"/>
                    <a:pt x="2177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30"/>
            <p:cNvSpPr/>
            <p:nvPr/>
          </p:nvSpPr>
          <p:spPr>
            <a:xfrm>
              <a:off x="970200" y="3481200"/>
              <a:ext cx="56025" cy="73125"/>
            </a:xfrm>
            <a:custGeom>
              <a:rect b="b" l="l" r="r" t="t"/>
              <a:pathLst>
                <a:path extrusionOk="0" h="2925" w="2241">
                  <a:moveTo>
                    <a:pt x="83" y="1"/>
                  </a:moveTo>
                  <a:cubicBezTo>
                    <a:pt x="47" y="130"/>
                    <a:pt x="24" y="248"/>
                    <a:pt x="0" y="378"/>
                  </a:cubicBezTo>
                  <a:cubicBezTo>
                    <a:pt x="24" y="460"/>
                    <a:pt x="59" y="543"/>
                    <a:pt x="83" y="614"/>
                  </a:cubicBezTo>
                  <a:cubicBezTo>
                    <a:pt x="212" y="944"/>
                    <a:pt x="389" y="1262"/>
                    <a:pt x="601" y="1557"/>
                  </a:cubicBezTo>
                  <a:cubicBezTo>
                    <a:pt x="1014" y="2146"/>
                    <a:pt x="1580" y="2618"/>
                    <a:pt x="2240" y="2925"/>
                  </a:cubicBezTo>
                  <a:cubicBezTo>
                    <a:pt x="2004" y="2642"/>
                    <a:pt x="1757" y="2406"/>
                    <a:pt x="1545" y="2135"/>
                  </a:cubicBezTo>
                  <a:cubicBezTo>
                    <a:pt x="1332" y="1863"/>
                    <a:pt x="1108" y="1604"/>
                    <a:pt x="920" y="1333"/>
                  </a:cubicBezTo>
                  <a:cubicBezTo>
                    <a:pt x="613" y="897"/>
                    <a:pt x="330" y="460"/>
                    <a:pt x="83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30"/>
            <p:cNvSpPr/>
            <p:nvPr/>
          </p:nvSpPr>
          <p:spPr>
            <a:xfrm>
              <a:off x="988475" y="3421650"/>
              <a:ext cx="64850" cy="85525"/>
            </a:xfrm>
            <a:custGeom>
              <a:rect b="b" l="l" r="r" t="t"/>
              <a:pathLst>
                <a:path extrusionOk="0" h="3421" w="2594">
                  <a:moveTo>
                    <a:pt x="0" y="1"/>
                  </a:moveTo>
                  <a:cubicBezTo>
                    <a:pt x="47" y="131"/>
                    <a:pt x="94" y="272"/>
                    <a:pt x="153" y="414"/>
                  </a:cubicBezTo>
                  <a:cubicBezTo>
                    <a:pt x="118" y="461"/>
                    <a:pt x="83" y="520"/>
                    <a:pt x="59" y="567"/>
                  </a:cubicBezTo>
                  <a:cubicBezTo>
                    <a:pt x="94" y="661"/>
                    <a:pt x="130" y="767"/>
                    <a:pt x="177" y="862"/>
                  </a:cubicBezTo>
                  <a:cubicBezTo>
                    <a:pt x="330" y="1227"/>
                    <a:pt x="531" y="1581"/>
                    <a:pt x="766" y="1899"/>
                  </a:cubicBezTo>
                  <a:cubicBezTo>
                    <a:pt x="1238" y="2559"/>
                    <a:pt x="1863" y="3090"/>
                    <a:pt x="2594" y="3420"/>
                  </a:cubicBezTo>
                  <a:cubicBezTo>
                    <a:pt x="2323" y="3125"/>
                    <a:pt x="2063" y="2854"/>
                    <a:pt x="1804" y="2571"/>
                  </a:cubicBezTo>
                  <a:cubicBezTo>
                    <a:pt x="1545" y="2277"/>
                    <a:pt x="1309" y="1994"/>
                    <a:pt x="1085" y="1687"/>
                  </a:cubicBezTo>
                  <a:cubicBezTo>
                    <a:pt x="696" y="1145"/>
                    <a:pt x="330" y="579"/>
                    <a:pt x="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30"/>
            <p:cNvSpPr/>
            <p:nvPr/>
          </p:nvSpPr>
          <p:spPr>
            <a:xfrm>
              <a:off x="995250" y="3279875"/>
              <a:ext cx="66350" cy="202225"/>
            </a:xfrm>
            <a:custGeom>
              <a:rect b="b" l="l" r="r" t="t"/>
              <a:pathLst>
                <a:path extrusionOk="0" h="8089" w="2654">
                  <a:moveTo>
                    <a:pt x="401" y="1"/>
                  </a:moveTo>
                  <a:lnTo>
                    <a:pt x="401" y="1"/>
                  </a:lnTo>
                  <a:cubicBezTo>
                    <a:pt x="248" y="248"/>
                    <a:pt x="118" y="508"/>
                    <a:pt x="0" y="767"/>
                  </a:cubicBezTo>
                  <a:cubicBezTo>
                    <a:pt x="0" y="1203"/>
                    <a:pt x="12" y="1628"/>
                    <a:pt x="59" y="2064"/>
                  </a:cubicBezTo>
                  <a:cubicBezTo>
                    <a:pt x="224" y="3161"/>
                    <a:pt x="543" y="4222"/>
                    <a:pt x="991" y="5248"/>
                  </a:cubicBezTo>
                  <a:cubicBezTo>
                    <a:pt x="1415" y="6262"/>
                    <a:pt x="1981" y="7217"/>
                    <a:pt x="2653" y="8089"/>
                  </a:cubicBezTo>
                  <a:cubicBezTo>
                    <a:pt x="2111" y="7134"/>
                    <a:pt x="1651" y="6155"/>
                    <a:pt x="1262" y="5130"/>
                  </a:cubicBezTo>
                  <a:cubicBezTo>
                    <a:pt x="873" y="4127"/>
                    <a:pt x="602" y="3078"/>
                    <a:pt x="460" y="2005"/>
                  </a:cubicBezTo>
                  <a:cubicBezTo>
                    <a:pt x="366" y="1345"/>
                    <a:pt x="342" y="673"/>
                    <a:pt x="40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30"/>
            <p:cNvSpPr/>
            <p:nvPr/>
          </p:nvSpPr>
          <p:spPr>
            <a:xfrm>
              <a:off x="1051250" y="3205025"/>
              <a:ext cx="38925" cy="243775"/>
            </a:xfrm>
            <a:custGeom>
              <a:rect b="b" l="l" r="r" t="t"/>
              <a:pathLst>
                <a:path extrusionOk="0" h="9751" w="1557">
                  <a:moveTo>
                    <a:pt x="1462" y="0"/>
                  </a:moveTo>
                  <a:cubicBezTo>
                    <a:pt x="1356" y="47"/>
                    <a:pt x="1250" y="106"/>
                    <a:pt x="1156" y="165"/>
                  </a:cubicBezTo>
                  <a:cubicBezTo>
                    <a:pt x="897" y="542"/>
                    <a:pt x="684" y="955"/>
                    <a:pt x="519" y="1380"/>
                  </a:cubicBezTo>
                  <a:cubicBezTo>
                    <a:pt x="177" y="2299"/>
                    <a:pt x="0" y="3266"/>
                    <a:pt x="0" y="4245"/>
                  </a:cubicBezTo>
                  <a:cubicBezTo>
                    <a:pt x="36" y="6178"/>
                    <a:pt x="566" y="8076"/>
                    <a:pt x="1557" y="9751"/>
                  </a:cubicBezTo>
                  <a:cubicBezTo>
                    <a:pt x="1203" y="8866"/>
                    <a:pt x="920" y="7959"/>
                    <a:pt x="720" y="7039"/>
                  </a:cubicBezTo>
                  <a:cubicBezTo>
                    <a:pt x="519" y="6108"/>
                    <a:pt x="413" y="5176"/>
                    <a:pt x="401" y="4233"/>
                  </a:cubicBezTo>
                  <a:cubicBezTo>
                    <a:pt x="401" y="3301"/>
                    <a:pt x="543" y="2370"/>
                    <a:pt x="814" y="1486"/>
                  </a:cubicBezTo>
                  <a:lnTo>
                    <a:pt x="1050" y="825"/>
                  </a:lnTo>
                  <a:cubicBezTo>
                    <a:pt x="1144" y="613"/>
                    <a:pt x="1262" y="413"/>
                    <a:pt x="1368" y="201"/>
                  </a:cubicBezTo>
                  <a:cubicBezTo>
                    <a:pt x="1392" y="130"/>
                    <a:pt x="1427" y="71"/>
                    <a:pt x="146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30"/>
            <p:cNvSpPr/>
            <p:nvPr/>
          </p:nvSpPr>
          <p:spPr>
            <a:xfrm>
              <a:off x="1147050" y="3138575"/>
              <a:ext cx="615475" cy="210550"/>
            </a:xfrm>
            <a:custGeom>
              <a:rect b="b" l="l" r="r" t="t"/>
              <a:pathLst>
                <a:path extrusionOk="0" h="8422" w="24619">
                  <a:moveTo>
                    <a:pt x="17796" y="0"/>
                  </a:moveTo>
                  <a:cubicBezTo>
                    <a:pt x="14404" y="0"/>
                    <a:pt x="11039" y="652"/>
                    <a:pt x="7971" y="2010"/>
                  </a:cubicBezTo>
                  <a:cubicBezTo>
                    <a:pt x="7758" y="2092"/>
                    <a:pt x="7570" y="2175"/>
                    <a:pt x="7381" y="2269"/>
                  </a:cubicBezTo>
                  <a:cubicBezTo>
                    <a:pt x="6662" y="2623"/>
                    <a:pt x="5954" y="3000"/>
                    <a:pt x="5282" y="3436"/>
                  </a:cubicBezTo>
                  <a:cubicBezTo>
                    <a:pt x="4528" y="3908"/>
                    <a:pt x="3797" y="4438"/>
                    <a:pt x="3113" y="5016"/>
                  </a:cubicBezTo>
                  <a:cubicBezTo>
                    <a:pt x="3042" y="5075"/>
                    <a:pt x="2971" y="5134"/>
                    <a:pt x="2901" y="5193"/>
                  </a:cubicBezTo>
                  <a:cubicBezTo>
                    <a:pt x="1840" y="6124"/>
                    <a:pt x="861" y="7150"/>
                    <a:pt x="0" y="8259"/>
                  </a:cubicBezTo>
                  <a:cubicBezTo>
                    <a:pt x="1106" y="8343"/>
                    <a:pt x="2585" y="8421"/>
                    <a:pt x="4282" y="8421"/>
                  </a:cubicBezTo>
                  <a:cubicBezTo>
                    <a:pt x="10838" y="8421"/>
                    <a:pt x="20638" y="7259"/>
                    <a:pt x="24618" y="842"/>
                  </a:cubicBezTo>
                  <a:lnTo>
                    <a:pt x="24607" y="831"/>
                  </a:lnTo>
                  <a:cubicBezTo>
                    <a:pt x="23946" y="666"/>
                    <a:pt x="23274" y="524"/>
                    <a:pt x="22602" y="418"/>
                  </a:cubicBezTo>
                  <a:cubicBezTo>
                    <a:pt x="22596" y="412"/>
                    <a:pt x="22591" y="409"/>
                    <a:pt x="22585" y="409"/>
                  </a:cubicBezTo>
                  <a:cubicBezTo>
                    <a:pt x="22579" y="409"/>
                    <a:pt x="22573" y="412"/>
                    <a:pt x="22567" y="418"/>
                  </a:cubicBezTo>
                  <a:cubicBezTo>
                    <a:pt x="21600" y="241"/>
                    <a:pt x="20622" y="123"/>
                    <a:pt x="19631" y="52"/>
                  </a:cubicBezTo>
                  <a:cubicBezTo>
                    <a:pt x="19572" y="52"/>
                    <a:pt x="19513" y="52"/>
                    <a:pt x="19466" y="41"/>
                  </a:cubicBezTo>
                  <a:lnTo>
                    <a:pt x="19466" y="52"/>
                  </a:lnTo>
                  <a:cubicBezTo>
                    <a:pt x="18909" y="18"/>
                    <a:pt x="18352" y="0"/>
                    <a:pt x="1779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30"/>
            <p:cNvSpPr/>
            <p:nvPr/>
          </p:nvSpPr>
          <p:spPr>
            <a:xfrm>
              <a:off x="1722700" y="3159625"/>
              <a:ext cx="505825" cy="868075"/>
            </a:xfrm>
            <a:custGeom>
              <a:rect b="b" l="l" r="r" t="t"/>
              <a:pathLst>
                <a:path extrusionOk="0" h="34723" w="20233">
                  <a:moveTo>
                    <a:pt x="1592" y="0"/>
                  </a:moveTo>
                  <a:cubicBezTo>
                    <a:pt x="1274" y="496"/>
                    <a:pt x="932" y="955"/>
                    <a:pt x="555" y="1403"/>
                  </a:cubicBezTo>
                  <a:cubicBezTo>
                    <a:pt x="1" y="8065"/>
                    <a:pt x="838" y="22767"/>
                    <a:pt x="16036" y="34723"/>
                  </a:cubicBezTo>
                  <a:cubicBezTo>
                    <a:pt x="16696" y="33874"/>
                    <a:pt x="17285" y="32966"/>
                    <a:pt x="17804" y="32023"/>
                  </a:cubicBezTo>
                  <a:cubicBezTo>
                    <a:pt x="17816" y="31987"/>
                    <a:pt x="17840" y="31952"/>
                    <a:pt x="17851" y="31917"/>
                  </a:cubicBezTo>
                  <a:lnTo>
                    <a:pt x="17863" y="31917"/>
                  </a:lnTo>
                  <a:cubicBezTo>
                    <a:pt x="18606" y="30478"/>
                    <a:pt x="19172" y="28946"/>
                    <a:pt x="19549" y="27366"/>
                  </a:cubicBezTo>
                  <a:cubicBezTo>
                    <a:pt x="19561" y="27307"/>
                    <a:pt x="19584" y="27248"/>
                    <a:pt x="19596" y="27189"/>
                  </a:cubicBezTo>
                  <a:cubicBezTo>
                    <a:pt x="20056" y="25161"/>
                    <a:pt x="20233" y="23086"/>
                    <a:pt x="20115" y="21022"/>
                  </a:cubicBezTo>
                  <a:cubicBezTo>
                    <a:pt x="20115" y="20952"/>
                    <a:pt x="20103" y="20881"/>
                    <a:pt x="20103" y="20810"/>
                  </a:cubicBezTo>
                  <a:cubicBezTo>
                    <a:pt x="19962" y="18440"/>
                    <a:pt x="19443" y="16094"/>
                    <a:pt x="18559" y="13889"/>
                  </a:cubicBezTo>
                  <a:cubicBezTo>
                    <a:pt x="16920" y="9739"/>
                    <a:pt x="13972" y="6367"/>
                    <a:pt x="10341" y="3891"/>
                  </a:cubicBezTo>
                  <a:cubicBezTo>
                    <a:pt x="10046" y="3691"/>
                    <a:pt x="9740" y="3490"/>
                    <a:pt x="9433" y="3302"/>
                  </a:cubicBezTo>
                  <a:cubicBezTo>
                    <a:pt x="9409" y="3290"/>
                    <a:pt x="9386" y="3278"/>
                    <a:pt x="9362" y="3266"/>
                  </a:cubicBezTo>
                  <a:cubicBezTo>
                    <a:pt x="7971" y="2406"/>
                    <a:pt x="6509" y="1686"/>
                    <a:pt x="4988" y="1085"/>
                  </a:cubicBezTo>
                  <a:lnTo>
                    <a:pt x="4953" y="1073"/>
                  </a:lnTo>
                  <a:cubicBezTo>
                    <a:pt x="4304" y="814"/>
                    <a:pt x="3644" y="590"/>
                    <a:pt x="2960" y="390"/>
                  </a:cubicBezTo>
                  <a:lnTo>
                    <a:pt x="2937" y="378"/>
                  </a:lnTo>
                  <a:cubicBezTo>
                    <a:pt x="2489" y="236"/>
                    <a:pt x="2041" y="118"/>
                    <a:pt x="159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30"/>
            <p:cNvSpPr/>
            <p:nvPr/>
          </p:nvSpPr>
          <p:spPr>
            <a:xfrm>
              <a:off x="869200" y="3194700"/>
              <a:ext cx="1254700" cy="936575"/>
            </a:xfrm>
            <a:custGeom>
              <a:rect b="b" l="l" r="r" t="t"/>
              <a:pathLst>
                <a:path extrusionOk="0" h="37463" w="50188">
                  <a:moveTo>
                    <a:pt x="34695" y="0"/>
                  </a:moveTo>
                  <a:lnTo>
                    <a:pt x="34695" y="0"/>
                  </a:lnTo>
                  <a:cubicBezTo>
                    <a:pt x="30234" y="5200"/>
                    <a:pt x="21389" y="6182"/>
                    <a:pt x="15340" y="6182"/>
                  </a:cubicBezTo>
                  <a:cubicBezTo>
                    <a:pt x="13667" y="6182"/>
                    <a:pt x="12208" y="6107"/>
                    <a:pt x="11114" y="6025"/>
                  </a:cubicBezTo>
                  <a:cubicBezTo>
                    <a:pt x="10796" y="6450"/>
                    <a:pt x="10466" y="6874"/>
                    <a:pt x="10171" y="7322"/>
                  </a:cubicBezTo>
                  <a:cubicBezTo>
                    <a:pt x="0" y="22463"/>
                    <a:pt x="8622" y="23287"/>
                    <a:pt x="10619" y="23287"/>
                  </a:cubicBezTo>
                  <a:cubicBezTo>
                    <a:pt x="10863" y="23287"/>
                    <a:pt x="11008" y="23274"/>
                    <a:pt x="11008" y="23274"/>
                  </a:cubicBezTo>
                  <a:lnTo>
                    <a:pt x="11008" y="23274"/>
                  </a:lnTo>
                  <a:cubicBezTo>
                    <a:pt x="11008" y="23275"/>
                    <a:pt x="9629" y="25574"/>
                    <a:pt x="9027" y="28250"/>
                  </a:cubicBezTo>
                  <a:cubicBezTo>
                    <a:pt x="8579" y="30219"/>
                    <a:pt x="8556" y="32400"/>
                    <a:pt x="9853" y="34004"/>
                  </a:cubicBezTo>
                  <a:cubicBezTo>
                    <a:pt x="9876" y="34039"/>
                    <a:pt x="9912" y="34074"/>
                    <a:pt x="9947" y="34122"/>
                  </a:cubicBezTo>
                  <a:cubicBezTo>
                    <a:pt x="10183" y="34393"/>
                    <a:pt x="10466" y="34652"/>
                    <a:pt x="10772" y="34864"/>
                  </a:cubicBezTo>
                  <a:cubicBezTo>
                    <a:pt x="11338" y="35277"/>
                    <a:pt x="11951" y="35631"/>
                    <a:pt x="12600" y="35902"/>
                  </a:cubicBezTo>
                  <a:cubicBezTo>
                    <a:pt x="13048" y="36091"/>
                    <a:pt x="13508" y="36256"/>
                    <a:pt x="13968" y="36385"/>
                  </a:cubicBezTo>
                  <a:cubicBezTo>
                    <a:pt x="15361" y="36751"/>
                    <a:pt x="16790" y="36942"/>
                    <a:pt x="18223" y="36942"/>
                  </a:cubicBezTo>
                  <a:cubicBezTo>
                    <a:pt x="18451" y="36942"/>
                    <a:pt x="18680" y="36937"/>
                    <a:pt x="18908" y="36928"/>
                  </a:cubicBezTo>
                  <a:cubicBezTo>
                    <a:pt x="20181" y="36892"/>
                    <a:pt x="21431" y="36739"/>
                    <a:pt x="22669" y="36468"/>
                  </a:cubicBezTo>
                  <a:lnTo>
                    <a:pt x="24131" y="34133"/>
                  </a:lnTo>
                  <a:lnTo>
                    <a:pt x="25015" y="32707"/>
                  </a:lnTo>
                  <a:cubicBezTo>
                    <a:pt x="25015" y="32707"/>
                    <a:pt x="33142" y="37462"/>
                    <a:pt x="40731" y="37462"/>
                  </a:cubicBezTo>
                  <a:cubicBezTo>
                    <a:pt x="44281" y="37462"/>
                    <a:pt x="47713" y="36422"/>
                    <a:pt x="50140" y="33367"/>
                  </a:cubicBezTo>
                  <a:lnTo>
                    <a:pt x="50176" y="33320"/>
                  </a:lnTo>
                  <a:lnTo>
                    <a:pt x="50187" y="33320"/>
                  </a:lnTo>
                  <a:cubicBezTo>
                    <a:pt x="35980" y="22166"/>
                    <a:pt x="34318" y="8596"/>
                    <a:pt x="34612" y="1427"/>
                  </a:cubicBezTo>
                  <a:cubicBezTo>
                    <a:pt x="34636" y="920"/>
                    <a:pt x="34671" y="449"/>
                    <a:pt x="346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30"/>
            <p:cNvSpPr/>
            <p:nvPr/>
          </p:nvSpPr>
          <p:spPr>
            <a:xfrm>
              <a:off x="1043175" y="4120475"/>
              <a:ext cx="389375" cy="238425"/>
            </a:xfrm>
            <a:custGeom>
              <a:rect b="b" l="l" r="r" t="t"/>
              <a:pathLst>
                <a:path extrusionOk="0" h="9537" w="15575">
                  <a:moveTo>
                    <a:pt x="1834" y="0"/>
                  </a:moveTo>
                  <a:cubicBezTo>
                    <a:pt x="1538" y="0"/>
                    <a:pt x="1285" y="55"/>
                    <a:pt x="1078" y="180"/>
                  </a:cubicBezTo>
                  <a:cubicBezTo>
                    <a:pt x="783" y="356"/>
                    <a:pt x="595" y="651"/>
                    <a:pt x="489" y="1135"/>
                  </a:cubicBezTo>
                  <a:cubicBezTo>
                    <a:pt x="1" y="3467"/>
                    <a:pt x="2421" y="9536"/>
                    <a:pt x="7491" y="9536"/>
                  </a:cubicBezTo>
                  <a:cubicBezTo>
                    <a:pt x="8059" y="9536"/>
                    <a:pt x="8661" y="9460"/>
                    <a:pt x="9296" y="9293"/>
                  </a:cubicBezTo>
                  <a:cubicBezTo>
                    <a:pt x="9426" y="9258"/>
                    <a:pt x="9543" y="9223"/>
                    <a:pt x="9661" y="9187"/>
                  </a:cubicBezTo>
                  <a:cubicBezTo>
                    <a:pt x="11831" y="8574"/>
                    <a:pt x="13682" y="7148"/>
                    <a:pt x="14837" y="5202"/>
                  </a:cubicBezTo>
                  <a:lnTo>
                    <a:pt x="14837" y="5202"/>
                  </a:lnTo>
                  <a:lnTo>
                    <a:pt x="14826" y="5214"/>
                  </a:lnTo>
                  <a:cubicBezTo>
                    <a:pt x="15575" y="3973"/>
                    <a:pt x="14680" y="2382"/>
                    <a:pt x="13288" y="2382"/>
                  </a:cubicBezTo>
                  <a:cubicBezTo>
                    <a:pt x="13213" y="2382"/>
                    <a:pt x="13135" y="2386"/>
                    <a:pt x="13057" y="2396"/>
                  </a:cubicBezTo>
                  <a:cubicBezTo>
                    <a:pt x="12664" y="2445"/>
                    <a:pt x="12263" y="2470"/>
                    <a:pt x="11867" y="2470"/>
                  </a:cubicBezTo>
                  <a:cubicBezTo>
                    <a:pt x="11788" y="2470"/>
                    <a:pt x="11709" y="2469"/>
                    <a:pt x="11630" y="2467"/>
                  </a:cubicBezTo>
                  <a:cubicBezTo>
                    <a:pt x="10734" y="2467"/>
                    <a:pt x="9862" y="2349"/>
                    <a:pt x="9001" y="2137"/>
                  </a:cubicBezTo>
                  <a:cubicBezTo>
                    <a:pt x="8789" y="2078"/>
                    <a:pt x="8565" y="2031"/>
                    <a:pt x="8353" y="1972"/>
                  </a:cubicBezTo>
                  <a:cubicBezTo>
                    <a:pt x="7539" y="1748"/>
                    <a:pt x="6773" y="1488"/>
                    <a:pt x="6054" y="1229"/>
                  </a:cubicBezTo>
                  <a:cubicBezTo>
                    <a:pt x="5700" y="1111"/>
                    <a:pt x="5370" y="981"/>
                    <a:pt x="5051" y="875"/>
                  </a:cubicBezTo>
                  <a:cubicBezTo>
                    <a:pt x="4992" y="852"/>
                    <a:pt x="4945" y="840"/>
                    <a:pt x="4898" y="816"/>
                  </a:cubicBezTo>
                  <a:cubicBezTo>
                    <a:pt x="3648" y="365"/>
                    <a:pt x="2600" y="0"/>
                    <a:pt x="18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0"/>
            <p:cNvSpPr/>
            <p:nvPr/>
          </p:nvSpPr>
          <p:spPr>
            <a:xfrm>
              <a:off x="1083075" y="3900625"/>
              <a:ext cx="66950" cy="143875"/>
            </a:xfrm>
            <a:custGeom>
              <a:rect b="b" l="l" r="r" t="t"/>
              <a:pathLst>
                <a:path extrusionOk="0" h="5755" w="2678">
                  <a:moveTo>
                    <a:pt x="536" y="1"/>
                  </a:moveTo>
                  <a:cubicBezTo>
                    <a:pt x="515" y="1"/>
                    <a:pt x="493" y="1"/>
                    <a:pt x="472" y="1"/>
                  </a:cubicBezTo>
                  <a:cubicBezTo>
                    <a:pt x="24" y="1982"/>
                    <a:pt x="1" y="4163"/>
                    <a:pt x="1298" y="5755"/>
                  </a:cubicBezTo>
                  <a:cubicBezTo>
                    <a:pt x="1887" y="4210"/>
                    <a:pt x="2677" y="1793"/>
                    <a:pt x="2147" y="838"/>
                  </a:cubicBezTo>
                  <a:cubicBezTo>
                    <a:pt x="1771" y="167"/>
                    <a:pt x="1131" y="1"/>
                    <a:pt x="536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30"/>
            <p:cNvSpPr/>
            <p:nvPr/>
          </p:nvSpPr>
          <p:spPr>
            <a:xfrm>
              <a:off x="1117875" y="3971225"/>
              <a:ext cx="135600" cy="133125"/>
            </a:xfrm>
            <a:custGeom>
              <a:rect b="b" l="l" r="r" t="t"/>
              <a:pathLst>
                <a:path extrusionOk="0" h="5325" w="5424">
                  <a:moveTo>
                    <a:pt x="3188" y="0"/>
                  </a:moveTo>
                  <a:cubicBezTo>
                    <a:pt x="1984" y="0"/>
                    <a:pt x="738" y="1769"/>
                    <a:pt x="0" y="3049"/>
                  </a:cubicBezTo>
                  <a:cubicBezTo>
                    <a:pt x="236" y="3332"/>
                    <a:pt x="519" y="3579"/>
                    <a:pt x="814" y="3803"/>
                  </a:cubicBezTo>
                  <a:cubicBezTo>
                    <a:pt x="1780" y="4487"/>
                    <a:pt x="2865" y="5006"/>
                    <a:pt x="4021" y="5324"/>
                  </a:cubicBezTo>
                  <a:cubicBezTo>
                    <a:pt x="4080" y="5124"/>
                    <a:pt x="5424" y="561"/>
                    <a:pt x="3502" y="42"/>
                  </a:cubicBezTo>
                  <a:cubicBezTo>
                    <a:pt x="3398" y="14"/>
                    <a:pt x="3293" y="0"/>
                    <a:pt x="318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30"/>
            <p:cNvSpPr/>
            <p:nvPr/>
          </p:nvSpPr>
          <p:spPr>
            <a:xfrm>
              <a:off x="1218675" y="4003100"/>
              <a:ext cx="148875" cy="115175"/>
            </a:xfrm>
            <a:custGeom>
              <a:rect b="b" l="l" r="r" t="t"/>
              <a:pathLst>
                <a:path extrusionOk="0" h="4607" w="5955">
                  <a:moveTo>
                    <a:pt x="3838" y="1"/>
                  </a:moveTo>
                  <a:cubicBezTo>
                    <a:pt x="2077" y="1"/>
                    <a:pt x="90" y="3860"/>
                    <a:pt x="0" y="4049"/>
                  </a:cubicBezTo>
                  <a:cubicBezTo>
                    <a:pt x="1384" y="4415"/>
                    <a:pt x="2811" y="4606"/>
                    <a:pt x="4245" y="4606"/>
                  </a:cubicBezTo>
                  <a:cubicBezTo>
                    <a:pt x="4472" y="4606"/>
                    <a:pt x="4701" y="4601"/>
                    <a:pt x="4929" y="4592"/>
                  </a:cubicBezTo>
                  <a:cubicBezTo>
                    <a:pt x="4976" y="4403"/>
                    <a:pt x="5954" y="548"/>
                    <a:pt x="4139" y="41"/>
                  </a:cubicBezTo>
                  <a:cubicBezTo>
                    <a:pt x="4039" y="14"/>
                    <a:pt x="3939" y="1"/>
                    <a:pt x="383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0"/>
            <p:cNvSpPr/>
            <p:nvPr/>
          </p:nvSpPr>
          <p:spPr>
            <a:xfrm>
              <a:off x="1341875" y="4047550"/>
              <a:ext cx="130325" cy="70350"/>
            </a:xfrm>
            <a:custGeom>
              <a:rect b="b" l="l" r="r" t="t"/>
              <a:pathLst>
                <a:path extrusionOk="0" h="2814" w="5213">
                  <a:moveTo>
                    <a:pt x="4952" y="0"/>
                  </a:moveTo>
                  <a:cubicBezTo>
                    <a:pt x="3105" y="0"/>
                    <a:pt x="158" y="2667"/>
                    <a:pt x="1" y="2814"/>
                  </a:cubicBezTo>
                  <a:cubicBezTo>
                    <a:pt x="1262" y="2778"/>
                    <a:pt x="2524" y="2625"/>
                    <a:pt x="3750" y="2354"/>
                  </a:cubicBezTo>
                  <a:lnTo>
                    <a:pt x="5212" y="19"/>
                  </a:lnTo>
                  <a:cubicBezTo>
                    <a:pt x="5128" y="6"/>
                    <a:pt x="5042" y="0"/>
                    <a:pt x="495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30"/>
            <p:cNvSpPr/>
            <p:nvPr/>
          </p:nvSpPr>
          <p:spPr>
            <a:xfrm>
              <a:off x="1070125" y="4120300"/>
              <a:ext cx="95800" cy="88150"/>
            </a:xfrm>
            <a:custGeom>
              <a:rect b="b" l="l" r="r" t="t"/>
              <a:pathLst>
                <a:path extrusionOk="0" h="3526" w="3832">
                  <a:moveTo>
                    <a:pt x="770" y="0"/>
                  </a:moveTo>
                  <a:cubicBezTo>
                    <a:pt x="468" y="0"/>
                    <a:pt x="210" y="57"/>
                    <a:pt x="0" y="187"/>
                  </a:cubicBezTo>
                  <a:cubicBezTo>
                    <a:pt x="59" y="1342"/>
                    <a:pt x="330" y="3252"/>
                    <a:pt x="1391" y="3500"/>
                  </a:cubicBezTo>
                  <a:cubicBezTo>
                    <a:pt x="1464" y="3517"/>
                    <a:pt x="1536" y="3526"/>
                    <a:pt x="1607" y="3526"/>
                  </a:cubicBezTo>
                  <a:cubicBezTo>
                    <a:pt x="2628" y="3526"/>
                    <a:pt x="3446" y="1792"/>
                    <a:pt x="3832" y="811"/>
                  </a:cubicBezTo>
                  <a:cubicBezTo>
                    <a:pt x="2580" y="363"/>
                    <a:pt x="1535" y="0"/>
                    <a:pt x="7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30"/>
            <p:cNvSpPr/>
            <p:nvPr/>
          </p:nvSpPr>
          <p:spPr>
            <a:xfrm>
              <a:off x="1166800" y="4142050"/>
              <a:ext cx="85500" cy="84700"/>
            </a:xfrm>
            <a:custGeom>
              <a:rect b="b" l="l" r="r" t="t"/>
              <a:pathLst>
                <a:path extrusionOk="0" h="3388" w="3420">
                  <a:moveTo>
                    <a:pt x="106" y="0"/>
                  </a:moveTo>
                  <a:lnTo>
                    <a:pt x="106" y="0"/>
                  </a:lnTo>
                  <a:cubicBezTo>
                    <a:pt x="12" y="1109"/>
                    <a:pt x="0" y="3125"/>
                    <a:pt x="1014" y="3361"/>
                  </a:cubicBezTo>
                  <a:cubicBezTo>
                    <a:pt x="1096" y="3379"/>
                    <a:pt x="1177" y="3388"/>
                    <a:pt x="1256" y="3388"/>
                  </a:cubicBezTo>
                  <a:cubicBezTo>
                    <a:pt x="2541" y="3388"/>
                    <a:pt x="3419" y="1097"/>
                    <a:pt x="3419" y="1097"/>
                  </a:cubicBezTo>
                  <a:cubicBezTo>
                    <a:pt x="2205" y="767"/>
                    <a:pt x="1097" y="354"/>
                    <a:pt x="10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0"/>
            <p:cNvSpPr/>
            <p:nvPr/>
          </p:nvSpPr>
          <p:spPr>
            <a:xfrm>
              <a:off x="1231425" y="4169450"/>
              <a:ext cx="102525" cy="74325"/>
            </a:xfrm>
            <a:custGeom>
              <a:rect b="b" l="l" r="r" t="t"/>
              <a:pathLst>
                <a:path extrusionOk="0" h="2973" w="4101">
                  <a:moveTo>
                    <a:pt x="834" y="1"/>
                  </a:moveTo>
                  <a:cubicBezTo>
                    <a:pt x="834" y="1"/>
                    <a:pt x="1" y="2972"/>
                    <a:pt x="1861" y="2972"/>
                  </a:cubicBezTo>
                  <a:cubicBezTo>
                    <a:pt x="1865" y="2972"/>
                    <a:pt x="1868" y="2972"/>
                    <a:pt x="1872" y="2972"/>
                  </a:cubicBezTo>
                  <a:cubicBezTo>
                    <a:pt x="3747" y="2948"/>
                    <a:pt x="4100" y="508"/>
                    <a:pt x="4100" y="508"/>
                  </a:cubicBezTo>
                  <a:cubicBezTo>
                    <a:pt x="3216" y="496"/>
                    <a:pt x="2332" y="378"/>
                    <a:pt x="1483" y="166"/>
                  </a:cubicBezTo>
                  <a:cubicBezTo>
                    <a:pt x="1259" y="119"/>
                    <a:pt x="1035" y="60"/>
                    <a:pt x="83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30"/>
            <p:cNvSpPr/>
            <p:nvPr/>
          </p:nvSpPr>
          <p:spPr>
            <a:xfrm>
              <a:off x="1256700" y="3752375"/>
              <a:ext cx="111575" cy="90975"/>
            </a:xfrm>
            <a:custGeom>
              <a:rect b="b" l="l" r="r" t="t"/>
              <a:pathLst>
                <a:path extrusionOk="0" h="3639" w="4463">
                  <a:moveTo>
                    <a:pt x="3526" y="1"/>
                  </a:moveTo>
                  <a:cubicBezTo>
                    <a:pt x="3526" y="1"/>
                    <a:pt x="0" y="1050"/>
                    <a:pt x="613" y="2064"/>
                  </a:cubicBezTo>
                  <a:cubicBezTo>
                    <a:pt x="764" y="2315"/>
                    <a:pt x="956" y="2410"/>
                    <a:pt x="1162" y="2410"/>
                  </a:cubicBezTo>
                  <a:cubicBezTo>
                    <a:pt x="1794" y="2410"/>
                    <a:pt x="2547" y="1510"/>
                    <a:pt x="2547" y="1510"/>
                  </a:cubicBezTo>
                  <a:lnTo>
                    <a:pt x="2547" y="1510"/>
                  </a:lnTo>
                  <a:cubicBezTo>
                    <a:pt x="2547" y="1510"/>
                    <a:pt x="2264" y="3314"/>
                    <a:pt x="3408" y="3620"/>
                  </a:cubicBezTo>
                  <a:cubicBezTo>
                    <a:pt x="3452" y="3633"/>
                    <a:pt x="3492" y="3639"/>
                    <a:pt x="3530" y="3639"/>
                  </a:cubicBezTo>
                  <a:cubicBezTo>
                    <a:pt x="4462" y="3639"/>
                    <a:pt x="3526" y="1"/>
                    <a:pt x="3526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30"/>
            <p:cNvSpPr/>
            <p:nvPr/>
          </p:nvSpPr>
          <p:spPr>
            <a:xfrm>
              <a:off x="1466275" y="3848775"/>
              <a:ext cx="87850" cy="113800"/>
            </a:xfrm>
            <a:custGeom>
              <a:rect b="b" l="l" r="r" t="t"/>
              <a:pathLst>
                <a:path extrusionOk="0" h="4552" w="3514">
                  <a:moveTo>
                    <a:pt x="672" y="0"/>
                  </a:moveTo>
                  <a:cubicBezTo>
                    <a:pt x="672" y="0"/>
                    <a:pt x="0" y="3844"/>
                    <a:pt x="3514" y="4551"/>
                  </a:cubicBezTo>
                  <a:lnTo>
                    <a:pt x="672" y="0"/>
                  </a:ln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30"/>
            <p:cNvSpPr/>
            <p:nvPr/>
          </p:nvSpPr>
          <p:spPr>
            <a:xfrm>
              <a:off x="1130250" y="3691075"/>
              <a:ext cx="117625" cy="37750"/>
            </a:xfrm>
            <a:custGeom>
              <a:rect b="b" l="l" r="r" t="t"/>
              <a:pathLst>
                <a:path extrusionOk="0" h="1510" w="4705">
                  <a:moveTo>
                    <a:pt x="4705" y="0"/>
                  </a:moveTo>
                  <a:lnTo>
                    <a:pt x="0" y="1368"/>
                  </a:lnTo>
                  <a:cubicBezTo>
                    <a:pt x="0" y="1368"/>
                    <a:pt x="605" y="1509"/>
                    <a:pt x="1403" y="1509"/>
                  </a:cubicBezTo>
                  <a:cubicBezTo>
                    <a:pt x="2492" y="1509"/>
                    <a:pt x="3942" y="1246"/>
                    <a:pt x="4705" y="0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30"/>
            <p:cNvSpPr/>
            <p:nvPr/>
          </p:nvSpPr>
          <p:spPr>
            <a:xfrm>
              <a:off x="1485125" y="3544225"/>
              <a:ext cx="365225" cy="411000"/>
            </a:xfrm>
            <a:custGeom>
              <a:rect b="b" l="l" r="r" t="t"/>
              <a:pathLst>
                <a:path extrusionOk="0" h="16440" w="14609">
                  <a:moveTo>
                    <a:pt x="5981" y="1"/>
                  </a:moveTo>
                  <a:cubicBezTo>
                    <a:pt x="4694" y="1"/>
                    <a:pt x="5943" y="3599"/>
                    <a:pt x="5943" y="3599"/>
                  </a:cubicBezTo>
                  <a:cubicBezTo>
                    <a:pt x="5943" y="3599"/>
                    <a:pt x="4416" y="2199"/>
                    <a:pt x="3442" y="2199"/>
                  </a:cubicBezTo>
                  <a:cubicBezTo>
                    <a:pt x="3234" y="2199"/>
                    <a:pt x="3050" y="2264"/>
                    <a:pt x="2913" y="2420"/>
                  </a:cubicBezTo>
                  <a:cubicBezTo>
                    <a:pt x="2135" y="3304"/>
                    <a:pt x="4410" y="5014"/>
                    <a:pt x="4410" y="5014"/>
                  </a:cubicBezTo>
                  <a:cubicBezTo>
                    <a:pt x="4410" y="5014"/>
                    <a:pt x="3291" y="4650"/>
                    <a:pt x="2325" y="4650"/>
                  </a:cubicBezTo>
                  <a:cubicBezTo>
                    <a:pt x="1756" y="4650"/>
                    <a:pt x="1240" y="4776"/>
                    <a:pt x="1038" y="5179"/>
                  </a:cubicBezTo>
                  <a:cubicBezTo>
                    <a:pt x="484" y="6263"/>
                    <a:pt x="3031" y="6947"/>
                    <a:pt x="3031" y="6947"/>
                  </a:cubicBezTo>
                  <a:cubicBezTo>
                    <a:pt x="3031" y="6947"/>
                    <a:pt x="72" y="7431"/>
                    <a:pt x="390" y="8692"/>
                  </a:cubicBezTo>
                  <a:cubicBezTo>
                    <a:pt x="708" y="9954"/>
                    <a:pt x="2135" y="10296"/>
                    <a:pt x="2135" y="10296"/>
                  </a:cubicBezTo>
                  <a:cubicBezTo>
                    <a:pt x="2135" y="10296"/>
                    <a:pt x="1" y="11227"/>
                    <a:pt x="779" y="12041"/>
                  </a:cubicBezTo>
                  <a:cubicBezTo>
                    <a:pt x="1141" y="12431"/>
                    <a:pt x="1681" y="12534"/>
                    <a:pt x="2148" y="12534"/>
                  </a:cubicBezTo>
                  <a:cubicBezTo>
                    <a:pt x="2669" y="12534"/>
                    <a:pt x="3102" y="12406"/>
                    <a:pt x="3102" y="12406"/>
                  </a:cubicBezTo>
                  <a:lnTo>
                    <a:pt x="3102" y="12406"/>
                  </a:lnTo>
                  <a:cubicBezTo>
                    <a:pt x="3102" y="12406"/>
                    <a:pt x="1675" y="14363"/>
                    <a:pt x="2665" y="14976"/>
                  </a:cubicBezTo>
                  <a:cubicBezTo>
                    <a:pt x="2794" y="15056"/>
                    <a:pt x="2931" y="15090"/>
                    <a:pt x="3071" y="15090"/>
                  </a:cubicBezTo>
                  <a:cubicBezTo>
                    <a:pt x="3992" y="15090"/>
                    <a:pt x="5059" y="13597"/>
                    <a:pt x="5059" y="13597"/>
                  </a:cubicBezTo>
                  <a:lnTo>
                    <a:pt x="5059" y="13597"/>
                  </a:lnTo>
                  <a:cubicBezTo>
                    <a:pt x="5059" y="13597"/>
                    <a:pt x="4729" y="16368"/>
                    <a:pt x="6285" y="16438"/>
                  </a:cubicBezTo>
                  <a:cubicBezTo>
                    <a:pt x="6300" y="16439"/>
                    <a:pt x="6315" y="16439"/>
                    <a:pt x="6329" y="16439"/>
                  </a:cubicBezTo>
                  <a:cubicBezTo>
                    <a:pt x="7842" y="16439"/>
                    <a:pt x="7275" y="13444"/>
                    <a:pt x="7275" y="13444"/>
                  </a:cubicBezTo>
                  <a:lnTo>
                    <a:pt x="7275" y="13444"/>
                  </a:lnTo>
                  <a:cubicBezTo>
                    <a:pt x="7276" y="13444"/>
                    <a:pt x="8269" y="15313"/>
                    <a:pt x="9434" y="15313"/>
                  </a:cubicBezTo>
                  <a:cubicBezTo>
                    <a:pt x="9600" y="15313"/>
                    <a:pt x="9769" y="15275"/>
                    <a:pt x="9940" y="15189"/>
                  </a:cubicBezTo>
                  <a:cubicBezTo>
                    <a:pt x="11308" y="14493"/>
                    <a:pt x="9339" y="12300"/>
                    <a:pt x="9339" y="12300"/>
                  </a:cubicBezTo>
                  <a:lnTo>
                    <a:pt x="9339" y="12300"/>
                  </a:lnTo>
                  <a:cubicBezTo>
                    <a:pt x="9339" y="12300"/>
                    <a:pt x="10472" y="12878"/>
                    <a:pt x="11319" y="12878"/>
                  </a:cubicBezTo>
                  <a:cubicBezTo>
                    <a:pt x="11669" y="12878"/>
                    <a:pt x="11970" y="12780"/>
                    <a:pt x="12121" y="12500"/>
                  </a:cubicBezTo>
                  <a:cubicBezTo>
                    <a:pt x="12628" y="11545"/>
                    <a:pt x="10777" y="10213"/>
                    <a:pt x="10777" y="10213"/>
                  </a:cubicBezTo>
                  <a:lnTo>
                    <a:pt x="10777" y="10213"/>
                  </a:lnTo>
                  <a:cubicBezTo>
                    <a:pt x="10777" y="10213"/>
                    <a:pt x="10986" y="10234"/>
                    <a:pt x="11285" y="10234"/>
                  </a:cubicBezTo>
                  <a:cubicBezTo>
                    <a:pt x="12026" y="10234"/>
                    <a:pt x="13321" y="10108"/>
                    <a:pt x="13371" y="9235"/>
                  </a:cubicBezTo>
                  <a:cubicBezTo>
                    <a:pt x="13444" y="8142"/>
                    <a:pt x="11910" y="8078"/>
                    <a:pt x="11548" y="8078"/>
                  </a:cubicBezTo>
                  <a:cubicBezTo>
                    <a:pt x="11500" y="8078"/>
                    <a:pt x="11473" y="8079"/>
                    <a:pt x="11473" y="8079"/>
                  </a:cubicBezTo>
                  <a:cubicBezTo>
                    <a:pt x="11473" y="8079"/>
                    <a:pt x="14609" y="6664"/>
                    <a:pt x="13748" y="5568"/>
                  </a:cubicBezTo>
                  <a:cubicBezTo>
                    <a:pt x="13439" y="5174"/>
                    <a:pt x="13042" y="5048"/>
                    <a:pt x="12660" y="5048"/>
                  </a:cubicBezTo>
                  <a:cubicBezTo>
                    <a:pt x="11978" y="5048"/>
                    <a:pt x="11343" y="5450"/>
                    <a:pt x="11343" y="5450"/>
                  </a:cubicBezTo>
                  <a:cubicBezTo>
                    <a:pt x="11343" y="5450"/>
                    <a:pt x="13512" y="2939"/>
                    <a:pt x="12546" y="2290"/>
                  </a:cubicBezTo>
                  <a:cubicBezTo>
                    <a:pt x="12378" y="2179"/>
                    <a:pt x="12192" y="2133"/>
                    <a:pt x="11999" y="2133"/>
                  </a:cubicBezTo>
                  <a:cubicBezTo>
                    <a:pt x="11065" y="2133"/>
                    <a:pt x="9964" y="3210"/>
                    <a:pt x="9964" y="3210"/>
                  </a:cubicBezTo>
                  <a:cubicBezTo>
                    <a:pt x="9964" y="3210"/>
                    <a:pt x="10388" y="557"/>
                    <a:pt x="9079" y="203"/>
                  </a:cubicBezTo>
                  <a:cubicBezTo>
                    <a:pt x="9007" y="184"/>
                    <a:pt x="8937" y="174"/>
                    <a:pt x="8870" y="174"/>
                  </a:cubicBezTo>
                  <a:cubicBezTo>
                    <a:pt x="7716" y="174"/>
                    <a:pt x="7264" y="2880"/>
                    <a:pt x="7264" y="2880"/>
                  </a:cubicBezTo>
                  <a:cubicBezTo>
                    <a:pt x="7264" y="2880"/>
                    <a:pt x="7405" y="109"/>
                    <a:pt x="6037" y="3"/>
                  </a:cubicBezTo>
                  <a:cubicBezTo>
                    <a:pt x="6018" y="1"/>
                    <a:pt x="5999" y="1"/>
                    <a:pt x="598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30"/>
            <p:cNvSpPr/>
            <p:nvPr/>
          </p:nvSpPr>
          <p:spPr>
            <a:xfrm>
              <a:off x="1061275" y="3392400"/>
              <a:ext cx="276200" cy="311175"/>
            </a:xfrm>
            <a:custGeom>
              <a:rect b="b" l="l" r="r" t="t"/>
              <a:pathLst>
                <a:path extrusionOk="0" h="12447" w="11048">
                  <a:moveTo>
                    <a:pt x="6147" y="1"/>
                  </a:moveTo>
                  <a:cubicBezTo>
                    <a:pt x="5485" y="1"/>
                    <a:pt x="5388" y="1949"/>
                    <a:pt x="5388" y="1949"/>
                  </a:cubicBezTo>
                  <a:cubicBezTo>
                    <a:pt x="5388" y="1949"/>
                    <a:pt x="4622" y="660"/>
                    <a:pt x="3829" y="660"/>
                  </a:cubicBezTo>
                  <a:cubicBezTo>
                    <a:pt x="3684" y="660"/>
                    <a:pt x="3538" y="703"/>
                    <a:pt x="3396" y="805"/>
                  </a:cubicBezTo>
                  <a:cubicBezTo>
                    <a:pt x="2476" y="1466"/>
                    <a:pt x="3891" y="3270"/>
                    <a:pt x="3891" y="3270"/>
                  </a:cubicBezTo>
                  <a:cubicBezTo>
                    <a:pt x="3891" y="3270"/>
                    <a:pt x="3280" y="3133"/>
                    <a:pt x="2670" y="3133"/>
                  </a:cubicBezTo>
                  <a:cubicBezTo>
                    <a:pt x="2192" y="3133"/>
                    <a:pt x="1714" y="3217"/>
                    <a:pt x="1533" y="3517"/>
                  </a:cubicBezTo>
                  <a:cubicBezTo>
                    <a:pt x="1109" y="4213"/>
                    <a:pt x="2818" y="4956"/>
                    <a:pt x="2818" y="4956"/>
                  </a:cubicBezTo>
                  <a:cubicBezTo>
                    <a:pt x="2818" y="4956"/>
                    <a:pt x="0" y="5121"/>
                    <a:pt x="460" y="6194"/>
                  </a:cubicBezTo>
                  <a:cubicBezTo>
                    <a:pt x="920" y="7255"/>
                    <a:pt x="2193" y="7455"/>
                    <a:pt x="2193" y="7455"/>
                  </a:cubicBezTo>
                  <a:cubicBezTo>
                    <a:pt x="2193" y="7455"/>
                    <a:pt x="484" y="8434"/>
                    <a:pt x="661" y="9188"/>
                  </a:cubicBezTo>
                  <a:cubicBezTo>
                    <a:pt x="753" y="9584"/>
                    <a:pt x="1193" y="9678"/>
                    <a:pt x="1591" y="9678"/>
                  </a:cubicBezTo>
                  <a:cubicBezTo>
                    <a:pt x="1951" y="9678"/>
                    <a:pt x="2276" y="9601"/>
                    <a:pt x="2276" y="9601"/>
                  </a:cubicBezTo>
                  <a:lnTo>
                    <a:pt x="2276" y="9601"/>
                  </a:lnTo>
                  <a:cubicBezTo>
                    <a:pt x="2276" y="9601"/>
                    <a:pt x="1238" y="11216"/>
                    <a:pt x="2016" y="11711"/>
                  </a:cubicBezTo>
                  <a:cubicBezTo>
                    <a:pt x="2145" y="11795"/>
                    <a:pt x="2280" y="11829"/>
                    <a:pt x="2416" y="11829"/>
                  </a:cubicBezTo>
                  <a:cubicBezTo>
                    <a:pt x="3088" y="11829"/>
                    <a:pt x="3773" y="10980"/>
                    <a:pt x="3773" y="10980"/>
                  </a:cubicBezTo>
                  <a:cubicBezTo>
                    <a:pt x="3773" y="10980"/>
                    <a:pt x="4251" y="12447"/>
                    <a:pt x="5335" y="12447"/>
                  </a:cubicBezTo>
                  <a:cubicBezTo>
                    <a:pt x="5368" y="12447"/>
                    <a:pt x="5402" y="12445"/>
                    <a:pt x="5436" y="12442"/>
                  </a:cubicBezTo>
                  <a:cubicBezTo>
                    <a:pt x="6591" y="12348"/>
                    <a:pt x="6049" y="10544"/>
                    <a:pt x="6049" y="10544"/>
                  </a:cubicBezTo>
                  <a:lnTo>
                    <a:pt x="6049" y="10544"/>
                  </a:lnTo>
                  <a:cubicBezTo>
                    <a:pt x="6049" y="10544"/>
                    <a:pt x="6744" y="10971"/>
                    <a:pt x="7410" y="10971"/>
                  </a:cubicBezTo>
                  <a:cubicBezTo>
                    <a:pt x="7722" y="10971"/>
                    <a:pt x="8028" y="10878"/>
                    <a:pt x="8254" y="10603"/>
                  </a:cubicBezTo>
                  <a:cubicBezTo>
                    <a:pt x="8961" y="9743"/>
                    <a:pt x="7570" y="8599"/>
                    <a:pt x="7570" y="8599"/>
                  </a:cubicBezTo>
                  <a:lnTo>
                    <a:pt x="7570" y="8599"/>
                  </a:lnTo>
                  <a:cubicBezTo>
                    <a:pt x="7570" y="8599"/>
                    <a:pt x="7810" y="8623"/>
                    <a:pt x="8137" y="8623"/>
                  </a:cubicBezTo>
                  <a:cubicBezTo>
                    <a:pt x="8772" y="8623"/>
                    <a:pt x="9733" y="8531"/>
                    <a:pt x="9881" y="7986"/>
                  </a:cubicBezTo>
                  <a:cubicBezTo>
                    <a:pt x="10105" y="7160"/>
                    <a:pt x="8442" y="6701"/>
                    <a:pt x="8442" y="6701"/>
                  </a:cubicBezTo>
                  <a:cubicBezTo>
                    <a:pt x="8442" y="6701"/>
                    <a:pt x="10847" y="6194"/>
                    <a:pt x="10800" y="5133"/>
                  </a:cubicBezTo>
                  <a:cubicBezTo>
                    <a:pt x="10773" y="4512"/>
                    <a:pt x="10065" y="4384"/>
                    <a:pt x="9481" y="4384"/>
                  </a:cubicBezTo>
                  <a:cubicBezTo>
                    <a:pt x="9066" y="4384"/>
                    <a:pt x="8713" y="4449"/>
                    <a:pt x="8713" y="4449"/>
                  </a:cubicBezTo>
                  <a:cubicBezTo>
                    <a:pt x="8713" y="4449"/>
                    <a:pt x="11048" y="3187"/>
                    <a:pt x="10553" y="2409"/>
                  </a:cubicBezTo>
                  <a:cubicBezTo>
                    <a:pt x="10429" y="2210"/>
                    <a:pt x="10206" y="2136"/>
                    <a:pt x="9942" y="2136"/>
                  </a:cubicBezTo>
                  <a:cubicBezTo>
                    <a:pt x="9175" y="2136"/>
                    <a:pt x="8065" y="2763"/>
                    <a:pt x="8065" y="2763"/>
                  </a:cubicBezTo>
                  <a:cubicBezTo>
                    <a:pt x="8065" y="2763"/>
                    <a:pt x="9220" y="770"/>
                    <a:pt x="8572" y="405"/>
                  </a:cubicBezTo>
                  <a:cubicBezTo>
                    <a:pt x="8514" y="373"/>
                    <a:pt x="8454" y="358"/>
                    <a:pt x="8392" y="358"/>
                  </a:cubicBezTo>
                  <a:cubicBezTo>
                    <a:pt x="7742" y="358"/>
                    <a:pt x="6898" y="1949"/>
                    <a:pt x="6898" y="1949"/>
                  </a:cubicBezTo>
                  <a:cubicBezTo>
                    <a:pt x="6898" y="1949"/>
                    <a:pt x="6992" y="228"/>
                    <a:pt x="6249" y="16"/>
                  </a:cubicBezTo>
                  <a:cubicBezTo>
                    <a:pt x="6214" y="6"/>
                    <a:pt x="6180" y="1"/>
                    <a:pt x="614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30"/>
            <p:cNvSpPr/>
            <p:nvPr/>
          </p:nvSpPr>
          <p:spPr>
            <a:xfrm>
              <a:off x="1500750" y="3593950"/>
              <a:ext cx="292725" cy="314175"/>
            </a:xfrm>
            <a:custGeom>
              <a:rect b="b" l="l" r="r" t="t"/>
              <a:pathLst>
                <a:path extrusionOk="0" h="12567" w="11709">
                  <a:moveTo>
                    <a:pt x="7634" y="1"/>
                  </a:moveTo>
                  <a:cubicBezTo>
                    <a:pt x="6826" y="1"/>
                    <a:pt x="6019" y="258"/>
                    <a:pt x="5365" y="784"/>
                  </a:cubicBezTo>
                  <a:cubicBezTo>
                    <a:pt x="4905" y="1162"/>
                    <a:pt x="4481" y="1586"/>
                    <a:pt x="4092" y="2034"/>
                  </a:cubicBezTo>
                  <a:cubicBezTo>
                    <a:pt x="979" y="5618"/>
                    <a:pt x="1" y="9851"/>
                    <a:pt x="3267" y="11973"/>
                  </a:cubicBezTo>
                  <a:cubicBezTo>
                    <a:pt x="3785" y="12327"/>
                    <a:pt x="4398" y="12539"/>
                    <a:pt x="5023" y="12563"/>
                  </a:cubicBezTo>
                  <a:cubicBezTo>
                    <a:pt x="5073" y="12565"/>
                    <a:pt x="5123" y="12566"/>
                    <a:pt x="5173" y="12566"/>
                  </a:cubicBezTo>
                  <a:cubicBezTo>
                    <a:pt x="7984" y="12566"/>
                    <a:pt x="10659" y="9019"/>
                    <a:pt x="11331" y="6644"/>
                  </a:cubicBezTo>
                  <a:cubicBezTo>
                    <a:pt x="11708" y="5300"/>
                    <a:pt x="11708" y="3685"/>
                    <a:pt x="11119" y="2353"/>
                  </a:cubicBezTo>
                  <a:cubicBezTo>
                    <a:pt x="10919" y="1893"/>
                    <a:pt x="10647" y="1480"/>
                    <a:pt x="10317" y="1126"/>
                  </a:cubicBezTo>
                  <a:cubicBezTo>
                    <a:pt x="10117" y="902"/>
                    <a:pt x="9881" y="714"/>
                    <a:pt x="9645" y="560"/>
                  </a:cubicBezTo>
                  <a:lnTo>
                    <a:pt x="9622" y="560"/>
                  </a:lnTo>
                  <a:cubicBezTo>
                    <a:pt x="9023" y="190"/>
                    <a:pt x="8328" y="1"/>
                    <a:pt x="763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30"/>
            <p:cNvSpPr/>
            <p:nvPr/>
          </p:nvSpPr>
          <p:spPr>
            <a:xfrm>
              <a:off x="1543800" y="3607675"/>
              <a:ext cx="249675" cy="300450"/>
            </a:xfrm>
            <a:custGeom>
              <a:rect b="b" l="l" r="r" t="t"/>
              <a:pathLst>
                <a:path extrusionOk="0" h="12018" w="9987">
                  <a:moveTo>
                    <a:pt x="7625" y="1"/>
                  </a:moveTo>
                  <a:cubicBezTo>
                    <a:pt x="6810" y="1"/>
                    <a:pt x="6011" y="281"/>
                    <a:pt x="5365" y="790"/>
                  </a:cubicBezTo>
                  <a:cubicBezTo>
                    <a:pt x="4905" y="1167"/>
                    <a:pt x="4469" y="1591"/>
                    <a:pt x="4091" y="2039"/>
                  </a:cubicBezTo>
                  <a:cubicBezTo>
                    <a:pt x="967" y="5635"/>
                    <a:pt x="0" y="9856"/>
                    <a:pt x="3254" y="11990"/>
                  </a:cubicBezTo>
                  <a:lnTo>
                    <a:pt x="3301" y="12014"/>
                  </a:lnTo>
                  <a:cubicBezTo>
                    <a:pt x="3351" y="12016"/>
                    <a:pt x="3401" y="12017"/>
                    <a:pt x="3451" y="12017"/>
                  </a:cubicBezTo>
                  <a:cubicBezTo>
                    <a:pt x="6262" y="12017"/>
                    <a:pt x="8937" y="8470"/>
                    <a:pt x="9609" y="6095"/>
                  </a:cubicBezTo>
                  <a:cubicBezTo>
                    <a:pt x="9986" y="4751"/>
                    <a:pt x="9986" y="3136"/>
                    <a:pt x="9397" y="1804"/>
                  </a:cubicBezTo>
                  <a:cubicBezTo>
                    <a:pt x="9208" y="1344"/>
                    <a:pt x="8937" y="931"/>
                    <a:pt x="8595" y="577"/>
                  </a:cubicBezTo>
                  <a:cubicBezTo>
                    <a:pt x="8395" y="353"/>
                    <a:pt x="8171" y="165"/>
                    <a:pt x="7923" y="11"/>
                  </a:cubicBezTo>
                  <a:lnTo>
                    <a:pt x="7900" y="11"/>
                  </a:lnTo>
                  <a:cubicBezTo>
                    <a:pt x="7808" y="4"/>
                    <a:pt x="7716" y="1"/>
                    <a:pt x="7625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30"/>
            <p:cNvSpPr/>
            <p:nvPr/>
          </p:nvSpPr>
          <p:spPr>
            <a:xfrm>
              <a:off x="1074250" y="3416650"/>
              <a:ext cx="230525" cy="276650"/>
            </a:xfrm>
            <a:custGeom>
              <a:rect b="b" l="l" r="r" t="t"/>
              <a:pathLst>
                <a:path extrusionOk="0" h="11066" w="9221">
                  <a:moveTo>
                    <a:pt x="6114" y="0"/>
                  </a:moveTo>
                  <a:cubicBezTo>
                    <a:pt x="5663" y="0"/>
                    <a:pt x="5208" y="106"/>
                    <a:pt x="4787" y="319"/>
                  </a:cubicBezTo>
                  <a:cubicBezTo>
                    <a:pt x="3797" y="791"/>
                    <a:pt x="2794" y="1639"/>
                    <a:pt x="2063" y="3113"/>
                  </a:cubicBezTo>
                  <a:cubicBezTo>
                    <a:pt x="0" y="7275"/>
                    <a:pt x="990" y="10199"/>
                    <a:pt x="3195" y="10954"/>
                  </a:cubicBezTo>
                  <a:cubicBezTo>
                    <a:pt x="3278" y="10977"/>
                    <a:pt x="3360" y="11001"/>
                    <a:pt x="3443" y="11024"/>
                  </a:cubicBezTo>
                  <a:cubicBezTo>
                    <a:pt x="3578" y="11052"/>
                    <a:pt x="3714" y="11066"/>
                    <a:pt x="3851" y="11066"/>
                  </a:cubicBezTo>
                  <a:cubicBezTo>
                    <a:pt x="5907" y="11066"/>
                    <a:pt x="8160" y="8011"/>
                    <a:pt x="8878" y="4894"/>
                  </a:cubicBezTo>
                  <a:cubicBezTo>
                    <a:pt x="8973" y="4457"/>
                    <a:pt x="9043" y="4021"/>
                    <a:pt x="9090" y="3573"/>
                  </a:cubicBezTo>
                  <a:cubicBezTo>
                    <a:pt x="9220" y="2465"/>
                    <a:pt x="8784" y="1356"/>
                    <a:pt x="7923" y="649"/>
                  </a:cubicBezTo>
                  <a:cubicBezTo>
                    <a:pt x="7402" y="218"/>
                    <a:pt x="6762" y="0"/>
                    <a:pt x="611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30"/>
            <p:cNvSpPr/>
            <p:nvPr/>
          </p:nvSpPr>
          <p:spPr>
            <a:xfrm>
              <a:off x="1111975" y="3430975"/>
              <a:ext cx="192800" cy="262325"/>
            </a:xfrm>
            <a:custGeom>
              <a:rect b="b" l="l" r="r" t="t"/>
              <a:pathLst>
                <a:path extrusionOk="0" h="10493" w="7712">
                  <a:moveTo>
                    <a:pt x="5761" y="1"/>
                  </a:moveTo>
                  <a:cubicBezTo>
                    <a:pt x="5315" y="1"/>
                    <a:pt x="4873" y="106"/>
                    <a:pt x="4469" y="312"/>
                  </a:cubicBezTo>
                  <a:cubicBezTo>
                    <a:pt x="3478" y="795"/>
                    <a:pt x="2476" y="1632"/>
                    <a:pt x="1745" y="3106"/>
                  </a:cubicBezTo>
                  <a:cubicBezTo>
                    <a:pt x="0" y="6631"/>
                    <a:pt x="437" y="9249"/>
                    <a:pt x="1934" y="10451"/>
                  </a:cubicBezTo>
                  <a:cubicBezTo>
                    <a:pt x="2069" y="10479"/>
                    <a:pt x="2205" y="10493"/>
                    <a:pt x="2342" y="10493"/>
                  </a:cubicBezTo>
                  <a:cubicBezTo>
                    <a:pt x="4398" y="10493"/>
                    <a:pt x="6651" y="7438"/>
                    <a:pt x="7369" y="4321"/>
                  </a:cubicBezTo>
                  <a:cubicBezTo>
                    <a:pt x="7464" y="3884"/>
                    <a:pt x="7534" y="3448"/>
                    <a:pt x="7581" y="3000"/>
                  </a:cubicBezTo>
                  <a:cubicBezTo>
                    <a:pt x="7711" y="1892"/>
                    <a:pt x="7275" y="783"/>
                    <a:pt x="6414" y="76"/>
                  </a:cubicBezTo>
                  <a:cubicBezTo>
                    <a:pt x="6198" y="26"/>
                    <a:pt x="5979" y="1"/>
                    <a:pt x="576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30"/>
            <p:cNvSpPr/>
            <p:nvPr/>
          </p:nvSpPr>
          <p:spPr>
            <a:xfrm>
              <a:off x="1706200" y="4134975"/>
              <a:ext cx="382025" cy="48400"/>
            </a:xfrm>
            <a:custGeom>
              <a:rect b="b" l="l" r="r" t="t"/>
              <a:pathLst>
                <a:path extrusionOk="0" h="1936" w="15281">
                  <a:moveTo>
                    <a:pt x="1" y="0"/>
                  </a:moveTo>
                  <a:lnTo>
                    <a:pt x="1" y="0"/>
                  </a:lnTo>
                  <a:cubicBezTo>
                    <a:pt x="1215" y="507"/>
                    <a:pt x="2476" y="920"/>
                    <a:pt x="3762" y="1227"/>
                  </a:cubicBezTo>
                  <a:cubicBezTo>
                    <a:pt x="5059" y="1557"/>
                    <a:pt x="6367" y="1769"/>
                    <a:pt x="7700" y="1887"/>
                  </a:cubicBezTo>
                  <a:cubicBezTo>
                    <a:pt x="8176" y="1917"/>
                    <a:pt x="8657" y="1936"/>
                    <a:pt x="9138" y="1936"/>
                  </a:cubicBezTo>
                  <a:cubicBezTo>
                    <a:pt x="9992" y="1936"/>
                    <a:pt x="10848" y="1876"/>
                    <a:pt x="11685" y="1710"/>
                  </a:cubicBezTo>
                  <a:cubicBezTo>
                    <a:pt x="12982" y="1451"/>
                    <a:pt x="14279" y="955"/>
                    <a:pt x="15281" y="71"/>
                  </a:cubicBezTo>
                  <a:lnTo>
                    <a:pt x="15281" y="71"/>
                  </a:lnTo>
                  <a:cubicBezTo>
                    <a:pt x="14184" y="826"/>
                    <a:pt x="12911" y="1215"/>
                    <a:pt x="11626" y="1415"/>
                  </a:cubicBezTo>
                  <a:cubicBezTo>
                    <a:pt x="10877" y="1518"/>
                    <a:pt x="10116" y="1573"/>
                    <a:pt x="9355" y="1573"/>
                  </a:cubicBezTo>
                  <a:cubicBezTo>
                    <a:pt x="8810" y="1573"/>
                    <a:pt x="8265" y="1545"/>
                    <a:pt x="7723" y="1486"/>
                  </a:cubicBezTo>
                  <a:cubicBezTo>
                    <a:pt x="6414" y="1392"/>
                    <a:pt x="5118" y="1203"/>
                    <a:pt x="3832" y="932"/>
                  </a:cubicBezTo>
                  <a:cubicBezTo>
                    <a:pt x="2547" y="672"/>
                    <a:pt x="1262" y="366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30"/>
            <p:cNvSpPr/>
            <p:nvPr/>
          </p:nvSpPr>
          <p:spPr>
            <a:xfrm>
              <a:off x="1763100" y="4184200"/>
              <a:ext cx="297425" cy="49625"/>
            </a:xfrm>
            <a:custGeom>
              <a:rect b="b" l="l" r="r" t="t"/>
              <a:pathLst>
                <a:path extrusionOk="0" h="1985" w="11897">
                  <a:moveTo>
                    <a:pt x="0" y="0"/>
                  </a:moveTo>
                  <a:cubicBezTo>
                    <a:pt x="873" y="590"/>
                    <a:pt x="1828" y="1062"/>
                    <a:pt x="2830" y="1380"/>
                  </a:cubicBezTo>
                  <a:cubicBezTo>
                    <a:pt x="3832" y="1710"/>
                    <a:pt x="4881" y="1910"/>
                    <a:pt x="5942" y="1969"/>
                  </a:cubicBezTo>
                  <a:cubicBezTo>
                    <a:pt x="6119" y="1979"/>
                    <a:pt x="6296" y="1984"/>
                    <a:pt x="6473" y="1984"/>
                  </a:cubicBezTo>
                  <a:cubicBezTo>
                    <a:pt x="7356" y="1984"/>
                    <a:pt x="8236" y="1861"/>
                    <a:pt x="9090" y="1616"/>
                  </a:cubicBezTo>
                  <a:cubicBezTo>
                    <a:pt x="10128" y="1345"/>
                    <a:pt x="11048" y="790"/>
                    <a:pt x="11896" y="189"/>
                  </a:cubicBezTo>
                  <a:lnTo>
                    <a:pt x="11896" y="189"/>
                  </a:lnTo>
                  <a:cubicBezTo>
                    <a:pt x="11413" y="401"/>
                    <a:pt x="10989" y="708"/>
                    <a:pt x="10482" y="849"/>
                  </a:cubicBezTo>
                  <a:lnTo>
                    <a:pt x="9762" y="1120"/>
                  </a:lnTo>
                  <a:lnTo>
                    <a:pt x="9008" y="1321"/>
                  </a:lnTo>
                  <a:cubicBezTo>
                    <a:pt x="8233" y="1505"/>
                    <a:pt x="7429" y="1603"/>
                    <a:pt x="6625" y="1603"/>
                  </a:cubicBezTo>
                  <a:cubicBezTo>
                    <a:pt x="6401" y="1603"/>
                    <a:pt x="6177" y="1596"/>
                    <a:pt x="5954" y="1580"/>
                  </a:cubicBezTo>
                  <a:cubicBezTo>
                    <a:pt x="4928" y="1533"/>
                    <a:pt x="3903" y="1368"/>
                    <a:pt x="2912" y="1085"/>
                  </a:cubicBezTo>
                  <a:cubicBezTo>
                    <a:pt x="1910" y="814"/>
                    <a:pt x="931" y="448"/>
                    <a:pt x="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30"/>
            <p:cNvSpPr/>
            <p:nvPr/>
          </p:nvSpPr>
          <p:spPr>
            <a:xfrm>
              <a:off x="1134950" y="3149000"/>
              <a:ext cx="577175" cy="143725"/>
            </a:xfrm>
            <a:custGeom>
              <a:rect b="b" l="l" r="r" t="t"/>
              <a:pathLst>
                <a:path extrusionOk="0" h="5749" w="23087">
                  <a:moveTo>
                    <a:pt x="23051" y="1"/>
                  </a:moveTo>
                  <a:cubicBezTo>
                    <a:pt x="22332" y="555"/>
                    <a:pt x="21577" y="1062"/>
                    <a:pt x="20811" y="1534"/>
                  </a:cubicBezTo>
                  <a:cubicBezTo>
                    <a:pt x="19868" y="2123"/>
                    <a:pt x="18889" y="2654"/>
                    <a:pt x="17887" y="3137"/>
                  </a:cubicBezTo>
                  <a:cubicBezTo>
                    <a:pt x="16201" y="3951"/>
                    <a:pt x="14444" y="4564"/>
                    <a:pt x="12617" y="4965"/>
                  </a:cubicBezTo>
                  <a:cubicBezTo>
                    <a:pt x="12275" y="5047"/>
                    <a:pt x="11921" y="5106"/>
                    <a:pt x="11579" y="5165"/>
                  </a:cubicBezTo>
                  <a:cubicBezTo>
                    <a:pt x="10638" y="5312"/>
                    <a:pt x="9690" y="5385"/>
                    <a:pt x="8743" y="5385"/>
                  </a:cubicBezTo>
                  <a:cubicBezTo>
                    <a:pt x="7484" y="5385"/>
                    <a:pt x="6227" y="5256"/>
                    <a:pt x="4988" y="5000"/>
                  </a:cubicBezTo>
                  <a:cubicBezTo>
                    <a:pt x="4517" y="4906"/>
                    <a:pt x="4045" y="4764"/>
                    <a:pt x="3585" y="4599"/>
                  </a:cubicBezTo>
                  <a:cubicBezTo>
                    <a:pt x="3007" y="4387"/>
                    <a:pt x="2453" y="4116"/>
                    <a:pt x="1935" y="3786"/>
                  </a:cubicBezTo>
                  <a:cubicBezTo>
                    <a:pt x="1121" y="3267"/>
                    <a:pt x="390" y="2536"/>
                    <a:pt x="13" y="1628"/>
                  </a:cubicBezTo>
                  <a:lnTo>
                    <a:pt x="1" y="1628"/>
                  </a:lnTo>
                  <a:cubicBezTo>
                    <a:pt x="319" y="2559"/>
                    <a:pt x="1015" y="3361"/>
                    <a:pt x="1828" y="3939"/>
                  </a:cubicBezTo>
                  <a:cubicBezTo>
                    <a:pt x="2312" y="4281"/>
                    <a:pt x="2831" y="4564"/>
                    <a:pt x="3385" y="4776"/>
                  </a:cubicBezTo>
                  <a:cubicBezTo>
                    <a:pt x="3880" y="4988"/>
                    <a:pt x="4399" y="5165"/>
                    <a:pt x="4917" y="5295"/>
                  </a:cubicBezTo>
                  <a:cubicBezTo>
                    <a:pt x="6241" y="5598"/>
                    <a:pt x="7588" y="5748"/>
                    <a:pt x="8938" y="5748"/>
                  </a:cubicBezTo>
                  <a:cubicBezTo>
                    <a:pt x="9740" y="5748"/>
                    <a:pt x="10543" y="5695"/>
                    <a:pt x="11343" y="5590"/>
                  </a:cubicBezTo>
                  <a:cubicBezTo>
                    <a:pt x="11438" y="5578"/>
                    <a:pt x="11544" y="5578"/>
                    <a:pt x="11638" y="5554"/>
                  </a:cubicBezTo>
                  <a:cubicBezTo>
                    <a:pt x="13866" y="5165"/>
                    <a:pt x="16012" y="4446"/>
                    <a:pt x="18017" y="3408"/>
                  </a:cubicBezTo>
                  <a:cubicBezTo>
                    <a:pt x="19844" y="2477"/>
                    <a:pt x="21542" y="1333"/>
                    <a:pt x="23086" y="13"/>
                  </a:cubicBezTo>
                  <a:cubicBezTo>
                    <a:pt x="23075" y="1"/>
                    <a:pt x="23063" y="1"/>
                    <a:pt x="2305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30"/>
            <p:cNvSpPr/>
            <p:nvPr/>
          </p:nvSpPr>
          <p:spPr>
            <a:xfrm>
              <a:off x="1243125" y="3139875"/>
              <a:ext cx="394725" cy="61400"/>
            </a:xfrm>
            <a:custGeom>
              <a:rect b="b" l="l" r="r" t="t"/>
              <a:pathLst>
                <a:path extrusionOk="0" h="2456" w="15789">
                  <a:moveTo>
                    <a:pt x="15623" y="0"/>
                  </a:moveTo>
                  <a:lnTo>
                    <a:pt x="15623" y="12"/>
                  </a:lnTo>
                  <a:cubicBezTo>
                    <a:pt x="14645" y="543"/>
                    <a:pt x="13607" y="967"/>
                    <a:pt x="12546" y="1286"/>
                  </a:cubicBezTo>
                  <a:lnTo>
                    <a:pt x="12463" y="1309"/>
                  </a:lnTo>
                  <a:cubicBezTo>
                    <a:pt x="10990" y="1710"/>
                    <a:pt x="9480" y="1958"/>
                    <a:pt x="7959" y="2028"/>
                  </a:cubicBezTo>
                  <a:cubicBezTo>
                    <a:pt x="7482" y="2055"/>
                    <a:pt x="7003" y="2068"/>
                    <a:pt x="6523" y="2068"/>
                  </a:cubicBezTo>
                  <a:cubicBezTo>
                    <a:pt x="5724" y="2068"/>
                    <a:pt x="4923" y="2031"/>
                    <a:pt x="4128" y="1958"/>
                  </a:cubicBezTo>
                  <a:cubicBezTo>
                    <a:pt x="3892" y="1934"/>
                    <a:pt x="3644" y="1922"/>
                    <a:pt x="3408" y="1887"/>
                  </a:cubicBezTo>
                  <a:cubicBezTo>
                    <a:pt x="2371" y="1781"/>
                    <a:pt x="1345" y="1628"/>
                    <a:pt x="307" y="1415"/>
                  </a:cubicBezTo>
                  <a:lnTo>
                    <a:pt x="1" y="1462"/>
                  </a:lnTo>
                  <a:cubicBezTo>
                    <a:pt x="1097" y="1781"/>
                    <a:pt x="2218" y="2028"/>
                    <a:pt x="3361" y="2193"/>
                  </a:cubicBezTo>
                  <a:cubicBezTo>
                    <a:pt x="3408" y="2205"/>
                    <a:pt x="3479" y="2217"/>
                    <a:pt x="3538" y="2217"/>
                  </a:cubicBezTo>
                  <a:cubicBezTo>
                    <a:pt x="4720" y="2378"/>
                    <a:pt x="5909" y="2455"/>
                    <a:pt x="7100" y="2455"/>
                  </a:cubicBezTo>
                  <a:cubicBezTo>
                    <a:pt x="7395" y="2455"/>
                    <a:pt x="7689" y="2450"/>
                    <a:pt x="7983" y="2441"/>
                  </a:cubicBezTo>
                  <a:cubicBezTo>
                    <a:pt x="9528" y="2347"/>
                    <a:pt x="11060" y="2064"/>
                    <a:pt x="12534" y="1616"/>
                  </a:cubicBezTo>
                  <a:cubicBezTo>
                    <a:pt x="12581" y="1604"/>
                    <a:pt x="12628" y="1580"/>
                    <a:pt x="12676" y="1557"/>
                  </a:cubicBezTo>
                  <a:cubicBezTo>
                    <a:pt x="13772" y="1180"/>
                    <a:pt x="14821" y="661"/>
                    <a:pt x="15788" y="12"/>
                  </a:cubicBezTo>
                  <a:cubicBezTo>
                    <a:pt x="15729" y="12"/>
                    <a:pt x="15670" y="12"/>
                    <a:pt x="15623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30"/>
            <p:cNvSpPr/>
            <p:nvPr/>
          </p:nvSpPr>
          <p:spPr>
            <a:xfrm>
              <a:off x="1796100" y="3168800"/>
              <a:ext cx="438325" cy="838275"/>
            </a:xfrm>
            <a:custGeom>
              <a:rect b="b" l="l" r="r" t="t"/>
              <a:pathLst>
                <a:path extrusionOk="0" h="33531" w="17533">
                  <a:moveTo>
                    <a:pt x="1" y="1"/>
                  </a:moveTo>
                  <a:cubicBezTo>
                    <a:pt x="1" y="1"/>
                    <a:pt x="1" y="4"/>
                    <a:pt x="1" y="11"/>
                  </a:cubicBezTo>
                  <a:cubicBezTo>
                    <a:pt x="12" y="3194"/>
                    <a:pt x="390" y="6354"/>
                    <a:pt x="1109" y="9443"/>
                  </a:cubicBezTo>
                  <a:cubicBezTo>
                    <a:pt x="1875" y="12744"/>
                    <a:pt x="3031" y="15951"/>
                    <a:pt x="4528" y="18993"/>
                  </a:cubicBezTo>
                  <a:cubicBezTo>
                    <a:pt x="5259" y="20538"/>
                    <a:pt x="6190" y="21952"/>
                    <a:pt x="7075" y="23391"/>
                  </a:cubicBezTo>
                  <a:cubicBezTo>
                    <a:pt x="7570" y="24086"/>
                    <a:pt x="8089" y="24759"/>
                    <a:pt x="8596" y="25431"/>
                  </a:cubicBezTo>
                  <a:cubicBezTo>
                    <a:pt x="8855" y="25772"/>
                    <a:pt x="9091" y="26114"/>
                    <a:pt x="9374" y="26433"/>
                  </a:cubicBezTo>
                  <a:lnTo>
                    <a:pt x="10235" y="27376"/>
                  </a:lnTo>
                  <a:cubicBezTo>
                    <a:pt x="11355" y="28673"/>
                    <a:pt x="12593" y="29852"/>
                    <a:pt x="13925" y="30913"/>
                  </a:cubicBezTo>
                  <a:cubicBezTo>
                    <a:pt x="14231" y="31161"/>
                    <a:pt x="14550" y="31408"/>
                    <a:pt x="14856" y="31644"/>
                  </a:cubicBezTo>
                  <a:cubicBezTo>
                    <a:pt x="15729" y="32292"/>
                    <a:pt x="16613" y="32929"/>
                    <a:pt x="17509" y="33530"/>
                  </a:cubicBezTo>
                  <a:lnTo>
                    <a:pt x="17521" y="33519"/>
                  </a:lnTo>
                  <a:lnTo>
                    <a:pt x="17533" y="33519"/>
                  </a:lnTo>
                  <a:lnTo>
                    <a:pt x="15976" y="32340"/>
                  </a:lnTo>
                  <a:lnTo>
                    <a:pt x="14962" y="31573"/>
                  </a:lnTo>
                  <a:lnTo>
                    <a:pt x="14915" y="31550"/>
                  </a:lnTo>
                  <a:cubicBezTo>
                    <a:pt x="14585" y="31302"/>
                    <a:pt x="14326" y="31007"/>
                    <a:pt x="14019" y="30736"/>
                  </a:cubicBezTo>
                  <a:lnTo>
                    <a:pt x="13713" y="30453"/>
                  </a:lnTo>
                  <a:lnTo>
                    <a:pt x="12168" y="29027"/>
                  </a:lnTo>
                  <a:cubicBezTo>
                    <a:pt x="11567" y="28437"/>
                    <a:pt x="11036" y="27789"/>
                    <a:pt x="10470" y="27164"/>
                  </a:cubicBezTo>
                  <a:lnTo>
                    <a:pt x="9621" y="26221"/>
                  </a:lnTo>
                  <a:cubicBezTo>
                    <a:pt x="9362" y="25902"/>
                    <a:pt x="9126" y="25548"/>
                    <a:pt x="8867" y="25218"/>
                  </a:cubicBezTo>
                  <a:cubicBezTo>
                    <a:pt x="8372" y="24534"/>
                    <a:pt x="7865" y="23874"/>
                    <a:pt x="7381" y="23179"/>
                  </a:cubicBezTo>
                  <a:cubicBezTo>
                    <a:pt x="6509" y="21752"/>
                    <a:pt x="5601" y="20337"/>
                    <a:pt x="4894" y="18804"/>
                  </a:cubicBezTo>
                  <a:cubicBezTo>
                    <a:pt x="3384" y="15810"/>
                    <a:pt x="2217" y="12638"/>
                    <a:pt x="1415" y="9372"/>
                  </a:cubicBezTo>
                  <a:cubicBezTo>
                    <a:pt x="1227" y="8559"/>
                    <a:pt x="1026" y="7745"/>
                    <a:pt x="861" y="6920"/>
                  </a:cubicBezTo>
                  <a:cubicBezTo>
                    <a:pt x="732" y="6095"/>
                    <a:pt x="543" y="5269"/>
                    <a:pt x="449" y="4420"/>
                  </a:cubicBezTo>
                  <a:cubicBezTo>
                    <a:pt x="232" y="3017"/>
                    <a:pt x="15" y="1"/>
                    <a:pt x="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30"/>
            <p:cNvSpPr/>
            <p:nvPr/>
          </p:nvSpPr>
          <p:spPr>
            <a:xfrm>
              <a:off x="1846500" y="3186450"/>
              <a:ext cx="436575" cy="685625"/>
            </a:xfrm>
            <a:custGeom>
              <a:rect b="b" l="l" r="r" t="t"/>
              <a:pathLst>
                <a:path extrusionOk="0" h="27425" w="17463">
                  <a:moveTo>
                    <a:pt x="1" y="0"/>
                  </a:moveTo>
                  <a:lnTo>
                    <a:pt x="1" y="0"/>
                  </a:lnTo>
                  <a:cubicBezTo>
                    <a:pt x="189" y="2783"/>
                    <a:pt x="649" y="5542"/>
                    <a:pt x="1380" y="8242"/>
                  </a:cubicBezTo>
                  <a:cubicBezTo>
                    <a:pt x="2170" y="11154"/>
                    <a:pt x="3302" y="13972"/>
                    <a:pt x="4752" y="16625"/>
                  </a:cubicBezTo>
                  <a:cubicBezTo>
                    <a:pt x="5542" y="18004"/>
                    <a:pt x="6438" y="19313"/>
                    <a:pt x="7440" y="20551"/>
                  </a:cubicBezTo>
                  <a:lnTo>
                    <a:pt x="7452" y="20574"/>
                  </a:lnTo>
                  <a:cubicBezTo>
                    <a:pt x="8360" y="21683"/>
                    <a:pt x="9362" y="22697"/>
                    <a:pt x="10471" y="23616"/>
                  </a:cubicBezTo>
                  <a:cubicBezTo>
                    <a:pt x="11626" y="24583"/>
                    <a:pt x="12899" y="25432"/>
                    <a:pt x="14243" y="26116"/>
                  </a:cubicBezTo>
                  <a:cubicBezTo>
                    <a:pt x="14361" y="26187"/>
                    <a:pt x="14479" y="26234"/>
                    <a:pt x="14597" y="26293"/>
                  </a:cubicBezTo>
                  <a:cubicBezTo>
                    <a:pt x="15529" y="26741"/>
                    <a:pt x="16484" y="27118"/>
                    <a:pt x="17462" y="27425"/>
                  </a:cubicBezTo>
                  <a:cubicBezTo>
                    <a:pt x="17462" y="27413"/>
                    <a:pt x="17462" y="27389"/>
                    <a:pt x="17462" y="27377"/>
                  </a:cubicBezTo>
                  <a:cubicBezTo>
                    <a:pt x="16495" y="27024"/>
                    <a:pt x="15540" y="26599"/>
                    <a:pt x="14632" y="26116"/>
                  </a:cubicBezTo>
                  <a:cubicBezTo>
                    <a:pt x="13206" y="25361"/>
                    <a:pt x="11862" y="24442"/>
                    <a:pt x="10647" y="23392"/>
                  </a:cubicBezTo>
                  <a:cubicBezTo>
                    <a:pt x="9221" y="22154"/>
                    <a:pt x="7947" y="20751"/>
                    <a:pt x="6851" y="19218"/>
                  </a:cubicBezTo>
                  <a:lnTo>
                    <a:pt x="6851" y="19207"/>
                  </a:lnTo>
                  <a:lnTo>
                    <a:pt x="6851" y="19195"/>
                  </a:lnTo>
                  <a:cubicBezTo>
                    <a:pt x="6214" y="18311"/>
                    <a:pt x="5625" y="17379"/>
                    <a:pt x="5094" y="16436"/>
                  </a:cubicBezTo>
                  <a:cubicBezTo>
                    <a:pt x="3644" y="13807"/>
                    <a:pt x="2488" y="11036"/>
                    <a:pt x="1675" y="8159"/>
                  </a:cubicBezTo>
                  <a:cubicBezTo>
                    <a:pt x="1262" y="6721"/>
                    <a:pt x="897" y="5259"/>
                    <a:pt x="626" y="3785"/>
                  </a:cubicBezTo>
                  <a:cubicBezTo>
                    <a:pt x="378" y="2535"/>
                    <a:pt x="166" y="1285"/>
                    <a:pt x="36" y="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30"/>
            <p:cNvSpPr/>
            <p:nvPr/>
          </p:nvSpPr>
          <p:spPr>
            <a:xfrm>
              <a:off x="1950850" y="3240975"/>
              <a:ext cx="312475" cy="452775"/>
            </a:xfrm>
            <a:custGeom>
              <a:rect b="b" l="l" r="r" t="t"/>
              <a:pathLst>
                <a:path extrusionOk="0" h="18111" w="12499">
                  <a:moveTo>
                    <a:pt x="225" y="1"/>
                  </a:moveTo>
                  <a:cubicBezTo>
                    <a:pt x="225" y="71"/>
                    <a:pt x="201" y="142"/>
                    <a:pt x="201" y="201"/>
                  </a:cubicBezTo>
                  <a:cubicBezTo>
                    <a:pt x="0" y="2064"/>
                    <a:pt x="48" y="3950"/>
                    <a:pt x="354" y="5801"/>
                  </a:cubicBezTo>
                  <a:cubicBezTo>
                    <a:pt x="720" y="8053"/>
                    <a:pt x="1510" y="10258"/>
                    <a:pt x="2795" y="12168"/>
                  </a:cubicBezTo>
                  <a:cubicBezTo>
                    <a:pt x="4115" y="14066"/>
                    <a:pt x="5884" y="15599"/>
                    <a:pt x="7959" y="16625"/>
                  </a:cubicBezTo>
                  <a:cubicBezTo>
                    <a:pt x="8926" y="17096"/>
                    <a:pt x="9940" y="17474"/>
                    <a:pt x="10989" y="17757"/>
                  </a:cubicBezTo>
                  <a:cubicBezTo>
                    <a:pt x="11484" y="17898"/>
                    <a:pt x="11991" y="18016"/>
                    <a:pt x="12498" y="18110"/>
                  </a:cubicBezTo>
                  <a:lnTo>
                    <a:pt x="12486" y="18099"/>
                  </a:lnTo>
                  <a:lnTo>
                    <a:pt x="12451" y="17969"/>
                  </a:lnTo>
                  <a:cubicBezTo>
                    <a:pt x="11956" y="17839"/>
                    <a:pt x="11449" y="17710"/>
                    <a:pt x="10965" y="17544"/>
                  </a:cubicBezTo>
                  <a:cubicBezTo>
                    <a:pt x="9963" y="17226"/>
                    <a:pt x="9008" y="16825"/>
                    <a:pt x="8089" y="16354"/>
                  </a:cubicBezTo>
                  <a:cubicBezTo>
                    <a:pt x="6096" y="15304"/>
                    <a:pt x="4386" y="13795"/>
                    <a:pt x="3113" y="11944"/>
                  </a:cubicBezTo>
                  <a:cubicBezTo>
                    <a:pt x="1852" y="10093"/>
                    <a:pt x="1073" y="7959"/>
                    <a:pt x="649" y="5742"/>
                  </a:cubicBezTo>
                  <a:cubicBezTo>
                    <a:pt x="307" y="3927"/>
                    <a:pt x="189" y="2064"/>
                    <a:pt x="283" y="225"/>
                  </a:cubicBezTo>
                  <a:cubicBezTo>
                    <a:pt x="272" y="154"/>
                    <a:pt x="283" y="95"/>
                    <a:pt x="295" y="36"/>
                  </a:cubicBezTo>
                  <a:cubicBezTo>
                    <a:pt x="272" y="24"/>
                    <a:pt x="248" y="12"/>
                    <a:pt x="22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30"/>
            <p:cNvSpPr/>
            <p:nvPr/>
          </p:nvSpPr>
          <p:spPr>
            <a:xfrm>
              <a:off x="1184175" y="3979625"/>
              <a:ext cx="62525" cy="124725"/>
            </a:xfrm>
            <a:custGeom>
              <a:rect b="b" l="l" r="r" t="t"/>
              <a:pathLst>
                <a:path extrusionOk="0" h="4989" w="2501">
                  <a:moveTo>
                    <a:pt x="1357" y="1"/>
                  </a:moveTo>
                  <a:cubicBezTo>
                    <a:pt x="732" y="1439"/>
                    <a:pt x="284" y="2949"/>
                    <a:pt x="1" y="4505"/>
                  </a:cubicBezTo>
                  <a:cubicBezTo>
                    <a:pt x="449" y="4694"/>
                    <a:pt x="909" y="4859"/>
                    <a:pt x="1369" y="4988"/>
                  </a:cubicBezTo>
                  <a:cubicBezTo>
                    <a:pt x="1416" y="4811"/>
                    <a:pt x="2500" y="1156"/>
                    <a:pt x="1357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30"/>
            <p:cNvSpPr/>
            <p:nvPr/>
          </p:nvSpPr>
          <p:spPr>
            <a:xfrm>
              <a:off x="1218375" y="4003225"/>
              <a:ext cx="149175" cy="114975"/>
            </a:xfrm>
            <a:custGeom>
              <a:rect b="b" l="l" r="r" t="t"/>
              <a:pathLst>
                <a:path extrusionOk="0" h="4599" w="5967">
                  <a:moveTo>
                    <a:pt x="3832" y="0"/>
                  </a:moveTo>
                  <a:cubicBezTo>
                    <a:pt x="2076" y="0"/>
                    <a:pt x="95" y="3856"/>
                    <a:pt x="1" y="4044"/>
                  </a:cubicBezTo>
                  <a:cubicBezTo>
                    <a:pt x="1362" y="4410"/>
                    <a:pt x="2746" y="4599"/>
                    <a:pt x="4152" y="4599"/>
                  </a:cubicBezTo>
                  <a:cubicBezTo>
                    <a:pt x="4195" y="4599"/>
                    <a:pt x="4238" y="4599"/>
                    <a:pt x="4280" y="4598"/>
                  </a:cubicBezTo>
                  <a:cubicBezTo>
                    <a:pt x="4504" y="4598"/>
                    <a:pt x="4717" y="4598"/>
                    <a:pt x="4941" y="4587"/>
                  </a:cubicBezTo>
                  <a:cubicBezTo>
                    <a:pt x="4976" y="4398"/>
                    <a:pt x="5966" y="531"/>
                    <a:pt x="4139" y="36"/>
                  </a:cubicBezTo>
                  <a:cubicBezTo>
                    <a:pt x="4045" y="12"/>
                    <a:pt x="3939" y="0"/>
                    <a:pt x="3832" y="0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30"/>
            <p:cNvSpPr/>
            <p:nvPr/>
          </p:nvSpPr>
          <p:spPr>
            <a:xfrm>
              <a:off x="1341875" y="4047425"/>
              <a:ext cx="130325" cy="70475"/>
            </a:xfrm>
            <a:custGeom>
              <a:rect b="b" l="l" r="r" t="t"/>
              <a:pathLst>
                <a:path extrusionOk="0" h="2819" w="5213">
                  <a:moveTo>
                    <a:pt x="4953" y="1"/>
                  </a:moveTo>
                  <a:cubicBezTo>
                    <a:pt x="3113" y="1"/>
                    <a:pt x="154" y="2677"/>
                    <a:pt x="1" y="2819"/>
                  </a:cubicBezTo>
                  <a:cubicBezTo>
                    <a:pt x="814" y="2795"/>
                    <a:pt x="1616" y="2712"/>
                    <a:pt x="2418" y="2606"/>
                  </a:cubicBezTo>
                  <a:cubicBezTo>
                    <a:pt x="3231" y="2488"/>
                    <a:pt x="3726" y="2359"/>
                    <a:pt x="3762" y="2347"/>
                  </a:cubicBezTo>
                  <a:lnTo>
                    <a:pt x="5212" y="24"/>
                  </a:lnTo>
                  <a:cubicBezTo>
                    <a:pt x="5129" y="13"/>
                    <a:pt x="5035" y="1"/>
                    <a:pt x="4953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30"/>
            <p:cNvSpPr/>
            <p:nvPr/>
          </p:nvSpPr>
          <p:spPr>
            <a:xfrm>
              <a:off x="1481900" y="3866750"/>
              <a:ext cx="72225" cy="95825"/>
            </a:xfrm>
            <a:custGeom>
              <a:rect b="b" l="l" r="r" t="t"/>
              <a:pathLst>
                <a:path extrusionOk="0" h="3833" w="2889">
                  <a:moveTo>
                    <a:pt x="0" y="0"/>
                  </a:moveTo>
                  <a:cubicBezTo>
                    <a:pt x="0" y="1156"/>
                    <a:pt x="342" y="3325"/>
                    <a:pt x="2889" y="3832"/>
                  </a:cubicBezTo>
                  <a:lnTo>
                    <a:pt x="637" y="213"/>
                  </a:lnTo>
                  <a:cubicBezTo>
                    <a:pt x="425" y="142"/>
                    <a:pt x="212" y="71"/>
                    <a:pt x="0" y="0"/>
                  </a:cubicBezTo>
                  <a:close/>
                </a:path>
              </a:pathLst>
            </a:custGeom>
            <a:solidFill>
              <a:srgbClr val="00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30"/>
            <p:cNvSpPr/>
            <p:nvPr/>
          </p:nvSpPr>
          <p:spPr>
            <a:xfrm>
              <a:off x="1541425" y="3549575"/>
              <a:ext cx="302450" cy="405375"/>
            </a:xfrm>
            <a:custGeom>
              <a:rect b="b" l="l" r="r" t="t"/>
              <a:pathLst>
                <a:path extrusionOk="0" h="16215" w="12098">
                  <a:moveTo>
                    <a:pt x="6874" y="1"/>
                  </a:moveTo>
                  <a:lnTo>
                    <a:pt x="6874" y="1"/>
                  </a:lnTo>
                  <a:cubicBezTo>
                    <a:pt x="6969" y="649"/>
                    <a:pt x="7075" y="1310"/>
                    <a:pt x="7228" y="1970"/>
                  </a:cubicBezTo>
                  <a:cubicBezTo>
                    <a:pt x="7417" y="2041"/>
                    <a:pt x="7594" y="2111"/>
                    <a:pt x="7771" y="2206"/>
                  </a:cubicBezTo>
                  <a:cubicBezTo>
                    <a:pt x="7782" y="1416"/>
                    <a:pt x="7664" y="260"/>
                    <a:pt x="6874" y="1"/>
                  </a:cubicBezTo>
                  <a:close/>
                  <a:moveTo>
                    <a:pt x="9798" y="1921"/>
                  </a:moveTo>
                  <a:cubicBezTo>
                    <a:pt x="9778" y="1921"/>
                    <a:pt x="9759" y="1921"/>
                    <a:pt x="9740" y="1923"/>
                  </a:cubicBezTo>
                  <a:cubicBezTo>
                    <a:pt x="9244" y="1923"/>
                    <a:pt x="8678" y="2229"/>
                    <a:pt x="8278" y="2524"/>
                  </a:cubicBezTo>
                  <a:cubicBezTo>
                    <a:pt x="8431" y="2642"/>
                    <a:pt x="8561" y="2760"/>
                    <a:pt x="8690" y="2890"/>
                  </a:cubicBezTo>
                  <a:cubicBezTo>
                    <a:pt x="9020" y="3255"/>
                    <a:pt x="9292" y="3668"/>
                    <a:pt x="9480" y="4128"/>
                  </a:cubicBezTo>
                  <a:cubicBezTo>
                    <a:pt x="9539" y="4257"/>
                    <a:pt x="9598" y="4387"/>
                    <a:pt x="9633" y="4517"/>
                  </a:cubicBezTo>
                  <a:cubicBezTo>
                    <a:pt x="9987" y="4010"/>
                    <a:pt x="10412" y="3338"/>
                    <a:pt x="10506" y="2795"/>
                  </a:cubicBezTo>
                  <a:cubicBezTo>
                    <a:pt x="10400" y="2536"/>
                    <a:pt x="10294" y="2276"/>
                    <a:pt x="10199" y="2029"/>
                  </a:cubicBezTo>
                  <a:cubicBezTo>
                    <a:pt x="10076" y="1957"/>
                    <a:pt x="9934" y="1921"/>
                    <a:pt x="9798" y="1921"/>
                  </a:cubicBezTo>
                  <a:close/>
                  <a:moveTo>
                    <a:pt x="10400" y="4823"/>
                  </a:moveTo>
                  <a:cubicBezTo>
                    <a:pt x="10188" y="4835"/>
                    <a:pt x="9975" y="4870"/>
                    <a:pt x="9763" y="4929"/>
                  </a:cubicBezTo>
                  <a:cubicBezTo>
                    <a:pt x="9893" y="5448"/>
                    <a:pt x="9964" y="5990"/>
                    <a:pt x="9964" y="6521"/>
                  </a:cubicBezTo>
                  <a:cubicBezTo>
                    <a:pt x="9964" y="6851"/>
                    <a:pt x="9940" y="7181"/>
                    <a:pt x="9893" y="7511"/>
                  </a:cubicBezTo>
                  <a:cubicBezTo>
                    <a:pt x="10765" y="7028"/>
                    <a:pt x="12098" y="6108"/>
                    <a:pt x="11496" y="5354"/>
                  </a:cubicBezTo>
                  <a:cubicBezTo>
                    <a:pt x="11251" y="5030"/>
                    <a:pt x="10868" y="4833"/>
                    <a:pt x="10467" y="4833"/>
                  </a:cubicBezTo>
                  <a:cubicBezTo>
                    <a:pt x="10445" y="4833"/>
                    <a:pt x="10422" y="4834"/>
                    <a:pt x="10400" y="4835"/>
                  </a:cubicBezTo>
                  <a:lnTo>
                    <a:pt x="10400" y="4823"/>
                  </a:lnTo>
                  <a:close/>
                  <a:moveTo>
                    <a:pt x="9822" y="7889"/>
                  </a:moveTo>
                  <a:cubicBezTo>
                    <a:pt x="9787" y="8066"/>
                    <a:pt x="9751" y="8242"/>
                    <a:pt x="9704" y="8419"/>
                  </a:cubicBezTo>
                  <a:cubicBezTo>
                    <a:pt x="9681" y="8490"/>
                    <a:pt x="9657" y="8572"/>
                    <a:pt x="9622" y="8655"/>
                  </a:cubicBezTo>
                  <a:cubicBezTo>
                    <a:pt x="9834" y="9056"/>
                    <a:pt x="10046" y="9457"/>
                    <a:pt x="10282" y="9858"/>
                  </a:cubicBezTo>
                  <a:cubicBezTo>
                    <a:pt x="10730" y="9716"/>
                    <a:pt x="11095" y="9469"/>
                    <a:pt x="11119" y="9009"/>
                  </a:cubicBezTo>
                  <a:cubicBezTo>
                    <a:pt x="11166" y="8231"/>
                    <a:pt x="10400" y="7971"/>
                    <a:pt x="9822" y="7889"/>
                  </a:cubicBezTo>
                  <a:close/>
                  <a:moveTo>
                    <a:pt x="119" y="13654"/>
                  </a:moveTo>
                  <a:cubicBezTo>
                    <a:pt x="1" y="14102"/>
                    <a:pt x="24" y="14515"/>
                    <a:pt x="402" y="14751"/>
                  </a:cubicBezTo>
                  <a:cubicBezTo>
                    <a:pt x="531" y="14821"/>
                    <a:pt x="673" y="14869"/>
                    <a:pt x="814" y="14869"/>
                  </a:cubicBezTo>
                  <a:cubicBezTo>
                    <a:pt x="1121" y="14869"/>
                    <a:pt x="1451" y="14692"/>
                    <a:pt x="1746" y="14468"/>
                  </a:cubicBezTo>
                  <a:cubicBezTo>
                    <a:pt x="1215" y="14185"/>
                    <a:pt x="673" y="13913"/>
                    <a:pt x="119" y="13654"/>
                  </a:cubicBezTo>
                  <a:close/>
                  <a:moveTo>
                    <a:pt x="2901" y="15128"/>
                  </a:moveTo>
                  <a:cubicBezTo>
                    <a:pt x="3054" y="15694"/>
                    <a:pt x="3385" y="16189"/>
                    <a:pt x="4033" y="16213"/>
                  </a:cubicBezTo>
                  <a:lnTo>
                    <a:pt x="4080" y="16213"/>
                  </a:lnTo>
                  <a:cubicBezTo>
                    <a:pt x="4095" y="16214"/>
                    <a:pt x="4110" y="16214"/>
                    <a:pt x="4125" y="16214"/>
                  </a:cubicBezTo>
                  <a:cubicBezTo>
                    <a:pt x="4289" y="16214"/>
                    <a:pt x="4459" y="16156"/>
                    <a:pt x="4599" y="16059"/>
                  </a:cubicBezTo>
                  <a:cubicBezTo>
                    <a:pt x="4198" y="15882"/>
                    <a:pt x="3809" y="15670"/>
                    <a:pt x="3432" y="15446"/>
                  </a:cubicBezTo>
                  <a:cubicBezTo>
                    <a:pt x="3255" y="15340"/>
                    <a:pt x="3078" y="15234"/>
                    <a:pt x="2901" y="15128"/>
                  </a:cubicBezTo>
                  <a:close/>
                </a:path>
              </a:pathLst>
            </a:custGeom>
            <a:solidFill>
              <a:srgbClr val="E22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30"/>
            <p:cNvSpPr/>
            <p:nvPr/>
          </p:nvSpPr>
          <p:spPr>
            <a:xfrm>
              <a:off x="1722125" y="3598800"/>
              <a:ext cx="19175" cy="9475"/>
            </a:xfrm>
            <a:custGeom>
              <a:rect b="b" l="l" r="r" t="t"/>
              <a:pathLst>
                <a:path extrusionOk="0" h="379" w="767">
                  <a:moveTo>
                    <a:pt x="0" y="1"/>
                  </a:moveTo>
                  <a:lnTo>
                    <a:pt x="0" y="1"/>
                  </a:lnTo>
                  <a:cubicBezTo>
                    <a:pt x="36" y="131"/>
                    <a:pt x="59" y="260"/>
                    <a:pt x="83" y="378"/>
                  </a:cubicBezTo>
                  <a:cubicBezTo>
                    <a:pt x="236" y="366"/>
                    <a:pt x="377" y="355"/>
                    <a:pt x="519" y="355"/>
                  </a:cubicBezTo>
                  <a:cubicBezTo>
                    <a:pt x="602" y="355"/>
                    <a:pt x="684" y="355"/>
                    <a:pt x="767" y="366"/>
                  </a:cubicBezTo>
                  <a:cubicBezTo>
                    <a:pt x="696" y="319"/>
                    <a:pt x="625" y="284"/>
                    <a:pt x="554" y="237"/>
                  </a:cubicBezTo>
                  <a:cubicBezTo>
                    <a:pt x="377" y="142"/>
                    <a:pt x="189" y="72"/>
                    <a:pt x="0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30"/>
            <p:cNvSpPr/>
            <p:nvPr/>
          </p:nvSpPr>
          <p:spPr>
            <a:xfrm>
              <a:off x="1724175" y="3607650"/>
              <a:ext cx="66350" cy="158600"/>
            </a:xfrm>
            <a:custGeom>
              <a:rect b="b" l="l" r="r" t="t"/>
              <a:pathLst>
                <a:path extrusionOk="0" h="6344" w="2654">
                  <a:moveTo>
                    <a:pt x="437" y="1"/>
                  </a:moveTo>
                  <a:cubicBezTo>
                    <a:pt x="295" y="1"/>
                    <a:pt x="154" y="12"/>
                    <a:pt x="1" y="24"/>
                  </a:cubicBezTo>
                  <a:cubicBezTo>
                    <a:pt x="508" y="2217"/>
                    <a:pt x="1286" y="4339"/>
                    <a:pt x="2312" y="6344"/>
                  </a:cubicBezTo>
                  <a:cubicBezTo>
                    <a:pt x="2347" y="6261"/>
                    <a:pt x="2371" y="6179"/>
                    <a:pt x="2394" y="6096"/>
                  </a:cubicBezTo>
                  <a:cubicBezTo>
                    <a:pt x="2559" y="5483"/>
                    <a:pt x="2654" y="4846"/>
                    <a:pt x="2654" y="4210"/>
                  </a:cubicBezTo>
                  <a:cubicBezTo>
                    <a:pt x="2654" y="3667"/>
                    <a:pt x="2583" y="3137"/>
                    <a:pt x="2453" y="2618"/>
                  </a:cubicBezTo>
                  <a:cubicBezTo>
                    <a:pt x="2418" y="2465"/>
                    <a:pt x="2382" y="2335"/>
                    <a:pt x="2323" y="2205"/>
                  </a:cubicBezTo>
                  <a:cubicBezTo>
                    <a:pt x="2276" y="2064"/>
                    <a:pt x="2229" y="1934"/>
                    <a:pt x="2182" y="1816"/>
                  </a:cubicBezTo>
                  <a:cubicBezTo>
                    <a:pt x="1993" y="1357"/>
                    <a:pt x="1722" y="932"/>
                    <a:pt x="1380" y="578"/>
                  </a:cubicBezTo>
                  <a:cubicBezTo>
                    <a:pt x="1262" y="449"/>
                    <a:pt x="1121" y="319"/>
                    <a:pt x="979" y="201"/>
                  </a:cubicBezTo>
                  <a:cubicBezTo>
                    <a:pt x="885" y="142"/>
                    <a:pt x="802" y="71"/>
                    <a:pt x="708" y="12"/>
                  </a:cubicBezTo>
                  <a:lnTo>
                    <a:pt x="449" y="12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1D03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30"/>
            <p:cNvSpPr/>
            <p:nvPr/>
          </p:nvSpPr>
          <p:spPr>
            <a:xfrm>
              <a:off x="1028200" y="3626025"/>
              <a:ext cx="23375" cy="19625"/>
            </a:xfrm>
            <a:custGeom>
              <a:rect b="b" l="l" r="r" t="t"/>
              <a:pathLst>
                <a:path extrusionOk="0" h="785" w="935">
                  <a:moveTo>
                    <a:pt x="489" y="1"/>
                  </a:moveTo>
                  <a:cubicBezTo>
                    <a:pt x="207" y="1"/>
                    <a:pt x="0" y="296"/>
                    <a:pt x="144" y="574"/>
                  </a:cubicBezTo>
                  <a:cubicBezTo>
                    <a:pt x="215" y="716"/>
                    <a:pt x="352" y="785"/>
                    <a:pt x="489" y="785"/>
                  </a:cubicBezTo>
                  <a:cubicBezTo>
                    <a:pt x="648" y="785"/>
                    <a:pt x="807" y="693"/>
                    <a:pt x="864" y="515"/>
                  </a:cubicBezTo>
                  <a:cubicBezTo>
                    <a:pt x="934" y="315"/>
                    <a:pt x="816" y="79"/>
                    <a:pt x="616" y="20"/>
                  </a:cubicBezTo>
                  <a:cubicBezTo>
                    <a:pt x="573" y="7"/>
                    <a:pt x="530" y="1"/>
                    <a:pt x="489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30"/>
            <p:cNvSpPr/>
            <p:nvPr/>
          </p:nvSpPr>
          <p:spPr>
            <a:xfrm>
              <a:off x="1696100" y="3982900"/>
              <a:ext cx="23400" cy="19825"/>
            </a:xfrm>
            <a:custGeom>
              <a:rect b="b" l="l" r="r" t="t"/>
              <a:pathLst>
                <a:path extrusionOk="0" h="793" w="936">
                  <a:moveTo>
                    <a:pt x="482" y="0"/>
                  </a:moveTo>
                  <a:cubicBezTo>
                    <a:pt x="204" y="0"/>
                    <a:pt x="1" y="302"/>
                    <a:pt x="133" y="577"/>
                  </a:cubicBezTo>
                  <a:cubicBezTo>
                    <a:pt x="209" y="724"/>
                    <a:pt x="347" y="793"/>
                    <a:pt x="485" y="793"/>
                  </a:cubicBezTo>
                  <a:cubicBezTo>
                    <a:pt x="646" y="793"/>
                    <a:pt x="807" y="697"/>
                    <a:pt x="864" y="518"/>
                  </a:cubicBezTo>
                  <a:cubicBezTo>
                    <a:pt x="935" y="306"/>
                    <a:pt x="817" y="82"/>
                    <a:pt x="617" y="23"/>
                  </a:cubicBezTo>
                  <a:cubicBezTo>
                    <a:pt x="571" y="7"/>
                    <a:pt x="525" y="0"/>
                    <a:pt x="48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30"/>
            <p:cNvSpPr/>
            <p:nvPr/>
          </p:nvSpPr>
          <p:spPr>
            <a:xfrm>
              <a:off x="1618250" y="3973250"/>
              <a:ext cx="23425" cy="19875"/>
            </a:xfrm>
            <a:custGeom>
              <a:rect b="b" l="l" r="r" t="t"/>
              <a:pathLst>
                <a:path extrusionOk="0" h="795" w="937">
                  <a:moveTo>
                    <a:pt x="486" y="1"/>
                  </a:moveTo>
                  <a:cubicBezTo>
                    <a:pt x="210" y="1"/>
                    <a:pt x="0" y="306"/>
                    <a:pt x="135" y="574"/>
                  </a:cubicBezTo>
                  <a:cubicBezTo>
                    <a:pt x="212" y="723"/>
                    <a:pt x="354" y="795"/>
                    <a:pt x="494" y="795"/>
                  </a:cubicBezTo>
                  <a:cubicBezTo>
                    <a:pt x="653" y="795"/>
                    <a:pt x="809" y="703"/>
                    <a:pt x="866" y="527"/>
                  </a:cubicBezTo>
                  <a:cubicBezTo>
                    <a:pt x="936" y="315"/>
                    <a:pt x="819" y="91"/>
                    <a:pt x="606" y="20"/>
                  </a:cubicBezTo>
                  <a:cubicBezTo>
                    <a:pt x="565" y="7"/>
                    <a:pt x="525" y="1"/>
                    <a:pt x="48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30"/>
            <p:cNvSpPr/>
            <p:nvPr/>
          </p:nvSpPr>
          <p:spPr>
            <a:xfrm>
              <a:off x="1045825" y="3682050"/>
              <a:ext cx="23425" cy="19825"/>
            </a:xfrm>
            <a:custGeom>
              <a:rect b="b" l="l" r="r" t="t"/>
              <a:pathLst>
                <a:path extrusionOk="0" h="793" w="937">
                  <a:moveTo>
                    <a:pt x="486" y="0"/>
                  </a:moveTo>
                  <a:cubicBezTo>
                    <a:pt x="210" y="0"/>
                    <a:pt x="1" y="305"/>
                    <a:pt x="135" y="574"/>
                  </a:cubicBezTo>
                  <a:cubicBezTo>
                    <a:pt x="212" y="721"/>
                    <a:pt x="352" y="793"/>
                    <a:pt x="491" y="793"/>
                  </a:cubicBezTo>
                  <a:cubicBezTo>
                    <a:pt x="651" y="793"/>
                    <a:pt x="809" y="698"/>
                    <a:pt x="866" y="515"/>
                  </a:cubicBezTo>
                  <a:cubicBezTo>
                    <a:pt x="937" y="314"/>
                    <a:pt x="819" y="90"/>
                    <a:pt x="607" y="19"/>
                  </a:cubicBezTo>
                  <a:cubicBezTo>
                    <a:pt x="566" y="6"/>
                    <a:pt x="525" y="0"/>
                    <a:pt x="48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30"/>
            <p:cNvSpPr/>
            <p:nvPr/>
          </p:nvSpPr>
          <p:spPr>
            <a:xfrm>
              <a:off x="1932575" y="3394850"/>
              <a:ext cx="98475" cy="153875"/>
            </a:xfrm>
            <a:custGeom>
              <a:rect b="b" l="l" r="r" t="t"/>
              <a:pathLst>
                <a:path extrusionOk="0" h="6155" w="3939">
                  <a:moveTo>
                    <a:pt x="566" y="0"/>
                  </a:moveTo>
                  <a:cubicBezTo>
                    <a:pt x="0" y="2287"/>
                    <a:pt x="1451" y="2570"/>
                    <a:pt x="2724" y="2665"/>
                  </a:cubicBezTo>
                  <a:cubicBezTo>
                    <a:pt x="1545" y="3785"/>
                    <a:pt x="2064" y="5306"/>
                    <a:pt x="2583" y="6155"/>
                  </a:cubicBezTo>
                  <a:cubicBezTo>
                    <a:pt x="2700" y="5082"/>
                    <a:pt x="3007" y="3549"/>
                    <a:pt x="3938" y="2676"/>
                  </a:cubicBezTo>
                  <a:cubicBezTo>
                    <a:pt x="3938" y="2676"/>
                    <a:pt x="3832" y="2087"/>
                    <a:pt x="3620" y="1993"/>
                  </a:cubicBezTo>
                  <a:cubicBezTo>
                    <a:pt x="2924" y="1710"/>
                    <a:pt x="1227" y="1250"/>
                    <a:pt x="56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30"/>
            <p:cNvSpPr/>
            <p:nvPr/>
          </p:nvSpPr>
          <p:spPr>
            <a:xfrm>
              <a:off x="2114725" y="3183575"/>
              <a:ext cx="222275" cy="273850"/>
            </a:xfrm>
            <a:custGeom>
              <a:rect b="b" l="l" r="r" t="t"/>
              <a:pathLst>
                <a:path extrusionOk="0" h="10954" w="8891">
                  <a:moveTo>
                    <a:pt x="2795" y="0"/>
                  </a:moveTo>
                  <a:cubicBezTo>
                    <a:pt x="1594" y="0"/>
                    <a:pt x="1" y="3240"/>
                    <a:pt x="1" y="3240"/>
                  </a:cubicBezTo>
                  <a:lnTo>
                    <a:pt x="4599" y="10668"/>
                  </a:lnTo>
                  <a:cubicBezTo>
                    <a:pt x="4599" y="10668"/>
                    <a:pt x="5477" y="10953"/>
                    <a:pt x="6353" y="10953"/>
                  </a:cubicBezTo>
                  <a:cubicBezTo>
                    <a:pt x="7050" y="10953"/>
                    <a:pt x="7744" y="10773"/>
                    <a:pt x="7995" y="10125"/>
                  </a:cubicBezTo>
                  <a:cubicBezTo>
                    <a:pt x="8549" y="8675"/>
                    <a:pt x="6957" y="7744"/>
                    <a:pt x="6957" y="7744"/>
                  </a:cubicBezTo>
                  <a:cubicBezTo>
                    <a:pt x="6957" y="7744"/>
                    <a:pt x="8891" y="6553"/>
                    <a:pt x="8337" y="4831"/>
                  </a:cubicBezTo>
                  <a:cubicBezTo>
                    <a:pt x="8052" y="3947"/>
                    <a:pt x="7365" y="3732"/>
                    <a:pt x="6765" y="3732"/>
                  </a:cubicBezTo>
                  <a:cubicBezTo>
                    <a:pt x="6197" y="3732"/>
                    <a:pt x="5707" y="3924"/>
                    <a:pt x="5707" y="3924"/>
                  </a:cubicBezTo>
                  <a:cubicBezTo>
                    <a:pt x="5707" y="3924"/>
                    <a:pt x="7393" y="2167"/>
                    <a:pt x="6238" y="1082"/>
                  </a:cubicBezTo>
                  <a:cubicBezTo>
                    <a:pt x="6002" y="866"/>
                    <a:pt x="5767" y="779"/>
                    <a:pt x="5542" y="779"/>
                  </a:cubicBezTo>
                  <a:cubicBezTo>
                    <a:pt x="4651" y="779"/>
                    <a:pt x="3915" y="2131"/>
                    <a:pt x="3915" y="2131"/>
                  </a:cubicBezTo>
                  <a:cubicBezTo>
                    <a:pt x="3915" y="2131"/>
                    <a:pt x="4210" y="457"/>
                    <a:pt x="2996" y="33"/>
                  </a:cubicBezTo>
                  <a:cubicBezTo>
                    <a:pt x="2930" y="11"/>
                    <a:pt x="2863" y="0"/>
                    <a:pt x="2795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30"/>
            <p:cNvSpPr/>
            <p:nvPr/>
          </p:nvSpPr>
          <p:spPr>
            <a:xfrm>
              <a:off x="2130050" y="3277825"/>
              <a:ext cx="144775" cy="171900"/>
            </a:xfrm>
            <a:custGeom>
              <a:rect b="b" l="l" r="r" t="t"/>
              <a:pathLst>
                <a:path extrusionOk="0" h="6876" w="5791">
                  <a:moveTo>
                    <a:pt x="1074" y="0"/>
                  </a:moveTo>
                  <a:lnTo>
                    <a:pt x="1" y="3443"/>
                  </a:lnTo>
                  <a:cubicBezTo>
                    <a:pt x="1" y="3443"/>
                    <a:pt x="1104" y="6875"/>
                    <a:pt x="2452" y="6875"/>
                  </a:cubicBezTo>
                  <a:cubicBezTo>
                    <a:pt x="2911" y="6875"/>
                    <a:pt x="3398" y="6478"/>
                    <a:pt x="3880" y="5412"/>
                  </a:cubicBezTo>
                  <a:cubicBezTo>
                    <a:pt x="5790" y="1203"/>
                    <a:pt x="1074" y="0"/>
                    <a:pt x="10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30"/>
            <p:cNvSpPr/>
            <p:nvPr/>
          </p:nvSpPr>
          <p:spPr>
            <a:xfrm>
              <a:off x="1953500" y="3169350"/>
              <a:ext cx="353150" cy="355725"/>
            </a:xfrm>
            <a:custGeom>
              <a:rect b="b" l="l" r="r" t="t"/>
              <a:pathLst>
                <a:path extrusionOk="0" h="14229" w="14126">
                  <a:moveTo>
                    <a:pt x="7818" y="1"/>
                  </a:moveTo>
                  <a:cubicBezTo>
                    <a:pt x="7428" y="1569"/>
                    <a:pt x="1" y="6202"/>
                    <a:pt x="3149" y="11791"/>
                  </a:cubicBezTo>
                  <a:cubicBezTo>
                    <a:pt x="4199" y="13651"/>
                    <a:pt x="5619" y="14228"/>
                    <a:pt x="7097" y="14228"/>
                  </a:cubicBezTo>
                  <a:cubicBezTo>
                    <a:pt x="8307" y="14228"/>
                    <a:pt x="9556" y="13841"/>
                    <a:pt x="10671" y="13453"/>
                  </a:cubicBezTo>
                  <a:cubicBezTo>
                    <a:pt x="11794" y="13057"/>
                    <a:pt x="12772" y="12666"/>
                    <a:pt x="13444" y="12666"/>
                  </a:cubicBezTo>
                  <a:cubicBezTo>
                    <a:pt x="13732" y="12666"/>
                    <a:pt x="13963" y="12738"/>
                    <a:pt x="14125" y="12911"/>
                  </a:cubicBezTo>
                  <a:cubicBezTo>
                    <a:pt x="14114" y="9456"/>
                    <a:pt x="8325" y="8030"/>
                    <a:pt x="8325" y="8030"/>
                  </a:cubicBezTo>
                  <a:cubicBezTo>
                    <a:pt x="8325" y="8030"/>
                    <a:pt x="10588" y="3962"/>
                    <a:pt x="7818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30"/>
            <p:cNvSpPr/>
            <p:nvPr/>
          </p:nvSpPr>
          <p:spPr>
            <a:xfrm>
              <a:off x="2035525" y="3148650"/>
              <a:ext cx="297350" cy="431925"/>
            </a:xfrm>
            <a:custGeom>
              <a:rect b="b" l="l" r="r" t="t"/>
              <a:pathLst>
                <a:path extrusionOk="0" h="17277" w="11894">
                  <a:moveTo>
                    <a:pt x="2233" y="1"/>
                  </a:moveTo>
                  <a:cubicBezTo>
                    <a:pt x="79" y="1"/>
                    <a:pt x="1" y="2888"/>
                    <a:pt x="1508" y="2888"/>
                  </a:cubicBezTo>
                  <a:cubicBezTo>
                    <a:pt x="1553" y="2888"/>
                    <a:pt x="1600" y="2885"/>
                    <a:pt x="1648" y="2880"/>
                  </a:cubicBezTo>
                  <a:cubicBezTo>
                    <a:pt x="1773" y="2866"/>
                    <a:pt x="1902" y="2859"/>
                    <a:pt x="2033" y="2859"/>
                  </a:cubicBezTo>
                  <a:cubicBezTo>
                    <a:pt x="4013" y="2859"/>
                    <a:pt x="6506" y="4487"/>
                    <a:pt x="4725" y="8999"/>
                  </a:cubicBezTo>
                  <a:cubicBezTo>
                    <a:pt x="9713" y="10379"/>
                    <a:pt x="9264" y="13810"/>
                    <a:pt x="7873" y="15283"/>
                  </a:cubicBezTo>
                  <a:cubicBezTo>
                    <a:pt x="7082" y="16129"/>
                    <a:pt x="8048" y="17276"/>
                    <a:pt x="9156" y="17276"/>
                  </a:cubicBezTo>
                  <a:cubicBezTo>
                    <a:pt x="9979" y="17276"/>
                    <a:pt x="10881" y="16642"/>
                    <a:pt x="11198" y="14776"/>
                  </a:cubicBezTo>
                  <a:cubicBezTo>
                    <a:pt x="11894" y="10685"/>
                    <a:pt x="5940" y="9058"/>
                    <a:pt x="5173" y="8858"/>
                  </a:cubicBezTo>
                  <a:cubicBezTo>
                    <a:pt x="5527" y="7997"/>
                    <a:pt x="7673" y="2397"/>
                    <a:pt x="4041" y="522"/>
                  </a:cubicBezTo>
                  <a:cubicBezTo>
                    <a:pt x="3326" y="152"/>
                    <a:pt x="2726" y="1"/>
                    <a:pt x="2233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30"/>
            <p:cNvSpPr/>
            <p:nvPr/>
          </p:nvSpPr>
          <p:spPr>
            <a:xfrm>
              <a:off x="2026025" y="3413425"/>
              <a:ext cx="218225" cy="72025"/>
            </a:xfrm>
            <a:custGeom>
              <a:rect b="b" l="l" r="r" t="t"/>
              <a:pathLst>
                <a:path extrusionOk="0" h="2881" w="8729">
                  <a:moveTo>
                    <a:pt x="6381" y="0"/>
                  </a:moveTo>
                  <a:cubicBezTo>
                    <a:pt x="3873" y="0"/>
                    <a:pt x="0" y="1544"/>
                    <a:pt x="0" y="1544"/>
                  </a:cubicBezTo>
                  <a:cubicBezTo>
                    <a:pt x="326" y="1470"/>
                    <a:pt x="661" y="1438"/>
                    <a:pt x="1001" y="1438"/>
                  </a:cubicBezTo>
                  <a:cubicBezTo>
                    <a:pt x="3271" y="1438"/>
                    <a:pt x="5761" y="2880"/>
                    <a:pt x="7217" y="2880"/>
                  </a:cubicBezTo>
                  <a:cubicBezTo>
                    <a:pt x="7823" y="2880"/>
                    <a:pt x="8250" y="2630"/>
                    <a:pt x="8407" y="1922"/>
                  </a:cubicBezTo>
                  <a:cubicBezTo>
                    <a:pt x="8729" y="469"/>
                    <a:pt x="7762" y="0"/>
                    <a:pt x="638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30"/>
            <p:cNvSpPr/>
            <p:nvPr/>
          </p:nvSpPr>
          <p:spPr>
            <a:xfrm>
              <a:off x="2026900" y="3264050"/>
              <a:ext cx="203400" cy="184750"/>
            </a:xfrm>
            <a:custGeom>
              <a:rect b="b" l="l" r="r" t="t"/>
              <a:pathLst>
                <a:path extrusionOk="0" h="7390" w="8136">
                  <a:moveTo>
                    <a:pt x="3693" y="0"/>
                  </a:moveTo>
                  <a:cubicBezTo>
                    <a:pt x="1757" y="0"/>
                    <a:pt x="2303" y="5120"/>
                    <a:pt x="0" y="7390"/>
                  </a:cubicBezTo>
                  <a:cubicBezTo>
                    <a:pt x="0" y="7390"/>
                    <a:pt x="8136" y="1542"/>
                    <a:pt x="4210" y="103"/>
                  </a:cubicBezTo>
                  <a:cubicBezTo>
                    <a:pt x="4019" y="33"/>
                    <a:pt x="3848" y="0"/>
                    <a:pt x="369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p30"/>
            <p:cNvSpPr/>
            <p:nvPr/>
          </p:nvSpPr>
          <p:spPr>
            <a:xfrm>
              <a:off x="1876275" y="3195050"/>
              <a:ext cx="241425" cy="213950"/>
            </a:xfrm>
            <a:custGeom>
              <a:rect b="b" l="l" r="r" t="t"/>
              <a:pathLst>
                <a:path extrusionOk="0" h="8558" w="9657">
                  <a:moveTo>
                    <a:pt x="4708" y="1"/>
                  </a:moveTo>
                  <a:cubicBezTo>
                    <a:pt x="3387" y="1"/>
                    <a:pt x="3196" y="2073"/>
                    <a:pt x="3196" y="2073"/>
                  </a:cubicBezTo>
                  <a:cubicBezTo>
                    <a:pt x="3196" y="2073"/>
                    <a:pt x="2785" y="1960"/>
                    <a:pt x="2278" y="1960"/>
                  </a:cubicBezTo>
                  <a:cubicBezTo>
                    <a:pt x="1618" y="1960"/>
                    <a:pt x="794" y="2153"/>
                    <a:pt x="508" y="3040"/>
                  </a:cubicBezTo>
                  <a:cubicBezTo>
                    <a:pt x="1" y="4596"/>
                    <a:pt x="1757" y="5174"/>
                    <a:pt x="1757" y="5174"/>
                  </a:cubicBezTo>
                  <a:cubicBezTo>
                    <a:pt x="1757" y="5174"/>
                    <a:pt x="401" y="7426"/>
                    <a:pt x="1875" y="8004"/>
                  </a:cubicBezTo>
                  <a:cubicBezTo>
                    <a:pt x="2141" y="8120"/>
                    <a:pt x="2421" y="8176"/>
                    <a:pt x="2698" y="8176"/>
                  </a:cubicBezTo>
                  <a:cubicBezTo>
                    <a:pt x="3268" y="8176"/>
                    <a:pt x="3825" y="7937"/>
                    <a:pt x="4221" y="7485"/>
                  </a:cubicBezTo>
                  <a:cubicBezTo>
                    <a:pt x="4221" y="7485"/>
                    <a:pt x="5010" y="8558"/>
                    <a:pt x="5959" y="8558"/>
                  </a:cubicBezTo>
                  <a:cubicBezTo>
                    <a:pt x="6153" y="8558"/>
                    <a:pt x="6354" y="8513"/>
                    <a:pt x="6556" y="8405"/>
                  </a:cubicBezTo>
                  <a:cubicBezTo>
                    <a:pt x="7747" y="7756"/>
                    <a:pt x="7016" y="6589"/>
                    <a:pt x="7016" y="6589"/>
                  </a:cubicBezTo>
                  <a:lnTo>
                    <a:pt x="7016" y="6589"/>
                  </a:lnTo>
                  <a:cubicBezTo>
                    <a:pt x="7016" y="6589"/>
                    <a:pt x="7227" y="6624"/>
                    <a:pt x="7509" y="6624"/>
                  </a:cubicBezTo>
                  <a:cubicBezTo>
                    <a:pt x="7990" y="6624"/>
                    <a:pt x="8678" y="6521"/>
                    <a:pt x="8879" y="5964"/>
                  </a:cubicBezTo>
                  <a:cubicBezTo>
                    <a:pt x="9197" y="5092"/>
                    <a:pt x="7759" y="4549"/>
                    <a:pt x="7759" y="4549"/>
                  </a:cubicBezTo>
                  <a:cubicBezTo>
                    <a:pt x="7759" y="4549"/>
                    <a:pt x="9657" y="3594"/>
                    <a:pt x="8749" y="2686"/>
                  </a:cubicBezTo>
                  <a:cubicBezTo>
                    <a:pt x="8385" y="2313"/>
                    <a:pt x="7953" y="2202"/>
                    <a:pt x="7568" y="2202"/>
                  </a:cubicBezTo>
                  <a:cubicBezTo>
                    <a:pt x="7006" y="2202"/>
                    <a:pt x="6544" y="2439"/>
                    <a:pt x="6544" y="2439"/>
                  </a:cubicBezTo>
                  <a:lnTo>
                    <a:pt x="6532" y="2427"/>
                  </a:lnTo>
                  <a:cubicBezTo>
                    <a:pt x="6532" y="2427"/>
                    <a:pt x="6709" y="446"/>
                    <a:pt x="5059" y="45"/>
                  </a:cubicBezTo>
                  <a:cubicBezTo>
                    <a:pt x="4934" y="15"/>
                    <a:pt x="4817" y="1"/>
                    <a:pt x="4708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" name="Google Shape;616;p30"/>
            <p:cNvSpPr/>
            <p:nvPr/>
          </p:nvSpPr>
          <p:spPr>
            <a:xfrm>
              <a:off x="1904275" y="3219450"/>
              <a:ext cx="187800" cy="166875"/>
            </a:xfrm>
            <a:custGeom>
              <a:rect b="b" l="l" r="r" t="t"/>
              <a:pathLst>
                <a:path extrusionOk="0" h="6675" w="7512">
                  <a:moveTo>
                    <a:pt x="3703" y="1"/>
                  </a:moveTo>
                  <a:cubicBezTo>
                    <a:pt x="2618" y="1"/>
                    <a:pt x="2677" y="2052"/>
                    <a:pt x="2677" y="2052"/>
                  </a:cubicBezTo>
                  <a:cubicBezTo>
                    <a:pt x="2677" y="2052"/>
                    <a:pt x="1769" y="1593"/>
                    <a:pt x="1074" y="1593"/>
                  </a:cubicBezTo>
                  <a:cubicBezTo>
                    <a:pt x="743" y="1593"/>
                    <a:pt x="472" y="1687"/>
                    <a:pt x="354" y="1993"/>
                  </a:cubicBezTo>
                  <a:cubicBezTo>
                    <a:pt x="1" y="2948"/>
                    <a:pt x="1191" y="3927"/>
                    <a:pt x="2052" y="4010"/>
                  </a:cubicBezTo>
                  <a:cubicBezTo>
                    <a:pt x="1215" y="4599"/>
                    <a:pt x="590" y="5566"/>
                    <a:pt x="1144" y="6085"/>
                  </a:cubicBezTo>
                  <a:cubicBezTo>
                    <a:pt x="1227" y="6167"/>
                    <a:pt x="1345" y="6203"/>
                    <a:pt x="1463" y="6203"/>
                  </a:cubicBezTo>
                  <a:cubicBezTo>
                    <a:pt x="2170" y="6203"/>
                    <a:pt x="3384" y="5177"/>
                    <a:pt x="3384" y="5177"/>
                  </a:cubicBezTo>
                  <a:cubicBezTo>
                    <a:pt x="3384" y="5177"/>
                    <a:pt x="3974" y="6674"/>
                    <a:pt x="4705" y="6674"/>
                  </a:cubicBezTo>
                  <a:cubicBezTo>
                    <a:pt x="4764" y="6674"/>
                    <a:pt x="4823" y="6662"/>
                    <a:pt x="4882" y="6639"/>
                  </a:cubicBezTo>
                  <a:cubicBezTo>
                    <a:pt x="5695" y="6344"/>
                    <a:pt x="4705" y="4564"/>
                    <a:pt x="4705" y="4564"/>
                  </a:cubicBezTo>
                  <a:lnTo>
                    <a:pt x="4705" y="4564"/>
                  </a:lnTo>
                  <a:cubicBezTo>
                    <a:pt x="4705" y="4564"/>
                    <a:pt x="5601" y="4941"/>
                    <a:pt x="6320" y="4941"/>
                  </a:cubicBezTo>
                  <a:cubicBezTo>
                    <a:pt x="6674" y="4941"/>
                    <a:pt x="6980" y="4847"/>
                    <a:pt x="7110" y="4587"/>
                  </a:cubicBezTo>
                  <a:cubicBezTo>
                    <a:pt x="7511" y="3786"/>
                    <a:pt x="5177" y="3361"/>
                    <a:pt x="5177" y="3361"/>
                  </a:cubicBezTo>
                  <a:cubicBezTo>
                    <a:pt x="5177" y="3361"/>
                    <a:pt x="7381" y="2689"/>
                    <a:pt x="6851" y="2017"/>
                  </a:cubicBezTo>
                  <a:cubicBezTo>
                    <a:pt x="6730" y="1886"/>
                    <a:pt x="6569" y="1815"/>
                    <a:pt x="6396" y="1815"/>
                  </a:cubicBezTo>
                  <a:cubicBezTo>
                    <a:pt x="6383" y="1815"/>
                    <a:pt x="6369" y="1816"/>
                    <a:pt x="6356" y="1817"/>
                  </a:cubicBezTo>
                  <a:cubicBezTo>
                    <a:pt x="5707" y="1817"/>
                    <a:pt x="4823" y="2489"/>
                    <a:pt x="4823" y="2489"/>
                  </a:cubicBezTo>
                  <a:cubicBezTo>
                    <a:pt x="4823" y="2489"/>
                    <a:pt x="5177" y="260"/>
                    <a:pt x="3903" y="24"/>
                  </a:cubicBezTo>
                  <a:cubicBezTo>
                    <a:pt x="3844" y="13"/>
                    <a:pt x="3785" y="1"/>
                    <a:pt x="3726" y="1"/>
                  </a:cubicBez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" name="Google Shape;617;p30"/>
            <p:cNvSpPr/>
            <p:nvPr/>
          </p:nvSpPr>
          <p:spPr>
            <a:xfrm>
              <a:off x="1930800" y="3246475"/>
              <a:ext cx="124425" cy="124575"/>
            </a:xfrm>
            <a:custGeom>
              <a:rect b="b" l="l" r="r" t="t"/>
              <a:pathLst>
                <a:path extrusionOk="0" h="4983" w="4977">
                  <a:moveTo>
                    <a:pt x="2757" y="1"/>
                  </a:moveTo>
                  <a:cubicBezTo>
                    <a:pt x="2240" y="1"/>
                    <a:pt x="1746" y="455"/>
                    <a:pt x="1581" y="901"/>
                  </a:cubicBezTo>
                  <a:cubicBezTo>
                    <a:pt x="1430" y="852"/>
                    <a:pt x="1273" y="829"/>
                    <a:pt x="1121" y="829"/>
                  </a:cubicBezTo>
                  <a:cubicBezTo>
                    <a:pt x="795" y="829"/>
                    <a:pt x="492" y="932"/>
                    <a:pt x="331" y="1101"/>
                  </a:cubicBezTo>
                  <a:cubicBezTo>
                    <a:pt x="71" y="1396"/>
                    <a:pt x="1" y="1808"/>
                    <a:pt x="142" y="2174"/>
                  </a:cubicBezTo>
                  <a:cubicBezTo>
                    <a:pt x="260" y="2481"/>
                    <a:pt x="472" y="2752"/>
                    <a:pt x="755" y="2929"/>
                  </a:cubicBezTo>
                  <a:cubicBezTo>
                    <a:pt x="543" y="3117"/>
                    <a:pt x="437" y="3388"/>
                    <a:pt x="449" y="3660"/>
                  </a:cubicBezTo>
                  <a:cubicBezTo>
                    <a:pt x="484" y="4119"/>
                    <a:pt x="1062" y="4367"/>
                    <a:pt x="1451" y="4414"/>
                  </a:cubicBezTo>
                  <a:cubicBezTo>
                    <a:pt x="1475" y="4415"/>
                    <a:pt x="1498" y="4416"/>
                    <a:pt x="1522" y="4416"/>
                  </a:cubicBezTo>
                  <a:cubicBezTo>
                    <a:pt x="1781" y="4416"/>
                    <a:pt x="2039" y="4356"/>
                    <a:pt x="2276" y="4237"/>
                  </a:cubicBezTo>
                  <a:cubicBezTo>
                    <a:pt x="2422" y="4663"/>
                    <a:pt x="2706" y="4983"/>
                    <a:pt x="3119" y="4983"/>
                  </a:cubicBezTo>
                  <a:cubicBezTo>
                    <a:pt x="3140" y="4983"/>
                    <a:pt x="3162" y="4982"/>
                    <a:pt x="3184" y="4980"/>
                  </a:cubicBezTo>
                  <a:cubicBezTo>
                    <a:pt x="3432" y="4956"/>
                    <a:pt x="3644" y="4791"/>
                    <a:pt x="3738" y="4544"/>
                  </a:cubicBezTo>
                  <a:cubicBezTo>
                    <a:pt x="3774" y="4450"/>
                    <a:pt x="3809" y="4343"/>
                    <a:pt x="3821" y="4237"/>
                  </a:cubicBezTo>
                  <a:cubicBezTo>
                    <a:pt x="3844" y="4178"/>
                    <a:pt x="3821" y="3978"/>
                    <a:pt x="3856" y="3931"/>
                  </a:cubicBezTo>
                  <a:cubicBezTo>
                    <a:pt x="3895" y="3881"/>
                    <a:pt x="3972" y="3870"/>
                    <a:pt x="4054" y="3870"/>
                  </a:cubicBezTo>
                  <a:cubicBezTo>
                    <a:pt x="4119" y="3870"/>
                    <a:pt x="4187" y="3877"/>
                    <a:pt x="4241" y="3877"/>
                  </a:cubicBezTo>
                  <a:cubicBezTo>
                    <a:pt x="4265" y="3877"/>
                    <a:pt x="4287" y="3876"/>
                    <a:pt x="4304" y="3872"/>
                  </a:cubicBezTo>
                  <a:cubicBezTo>
                    <a:pt x="4481" y="3848"/>
                    <a:pt x="4646" y="3742"/>
                    <a:pt x="4740" y="3577"/>
                  </a:cubicBezTo>
                  <a:cubicBezTo>
                    <a:pt x="4976" y="3188"/>
                    <a:pt x="4693" y="2681"/>
                    <a:pt x="4351" y="2469"/>
                  </a:cubicBezTo>
                  <a:cubicBezTo>
                    <a:pt x="4564" y="2351"/>
                    <a:pt x="4799" y="2221"/>
                    <a:pt x="4870" y="1985"/>
                  </a:cubicBezTo>
                  <a:cubicBezTo>
                    <a:pt x="4917" y="1726"/>
                    <a:pt x="4788" y="1467"/>
                    <a:pt x="4540" y="1349"/>
                  </a:cubicBezTo>
                  <a:cubicBezTo>
                    <a:pt x="4381" y="1277"/>
                    <a:pt x="4211" y="1243"/>
                    <a:pt x="4037" y="1243"/>
                  </a:cubicBezTo>
                  <a:cubicBezTo>
                    <a:pt x="3954" y="1243"/>
                    <a:pt x="3870" y="1251"/>
                    <a:pt x="3785" y="1266"/>
                  </a:cubicBezTo>
                  <a:cubicBezTo>
                    <a:pt x="3738" y="1019"/>
                    <a:pt x="3656" y="771"/>
                    <a:pt x="3550" y="535"/>
                  </a:cubicBezTo>
                  <a:cubicBezTo>
                    <a:pt x="3432" y="299"/>
                    <a:pt x="3220" y="111"/>
                    <a:pt x="2972" y="28"/>
                  </a:cubicBezTo>
                  <a:cubicBezTo>
                    <a:pt x="2900" y="10"/>
                    <a:pt x="2828" y="1"/>
                    <a:pt x="2757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30"/>
            <p:cNvSpPr/>
            <p:nvPr/>
          </p:nvSpPr>
          <p:spPr>
            <a:xfrm>
              <a:off x="1987100" y="3256600"/>
              <a:ext cx="22125" cy="52775"/>
            </a:xfrm>
            <a:custGeom>
              <a:rect b="b" l="l" r="r" t="t"/>
              <a:pathLst>
                <a:path extrusionOk="0" h="2111" w="885">
                  <a:moveTo>
                    <a:pt x="496" y="0"/>
                  </a:moveTo>
                  <a:lnTo>
                    <a:pt x="496" y="0"/>
                  </a:lnTo>
                  <a:cubicBezTo>
                    <a:pt x="1" y="614"/>
                    <a:pt x="425" y="2111"/>
                    <a:pt x="425" y="2111"/>
                  </a:cubicBezTo>
                  <a:cubicBezTo>
                    <a:pt x="425" y="2111"/>
                    <a:pt x="885" y="602"/>
                    <a:pt x="49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30"/>
            <p:cNvSpPr/>
            <p:nvPr/>
          </p:nvSpPr>
          <p:spPr>
            <a:xfrm>
              <a:off x="1953500" y="3289225"/>
              <a:ext cx="43050" cy="23100"/>
            </a:xfrm>
            <a:custGeom>
              <a:rect b="b" l="l" r="r" t="t"/>
              <a:pathLst>
                <a:path extrusionOk="0" h="924" w="1722">
                  <a:moveTo>
                    <a:pt x="170" y="1"/>
                  </a:moveTo>
                  <a:cubicBezTo>
                    <a:pt x="114" y="1"/>
                    <a:pt x="57" y="6"/>
                    <a:pt x="1" y="16"/>
                  </a:cubicBezTo>
                  <a:cubicBezTo>
                    <a:pt x="425" y="558"/>
                    <a:pt x="1722" y="924"/>
                    <a:pt x="1722" y="924"/>
                  </a:cubicBezTo>
                  <a:cubicBezTo>
                    <a:pt x="1722" y="924"/>
                    <a:pt x="953" y="1"/>
                    <a:pt x="17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30"/>
            <p:cNvSpPr/>
            <p:nvPr/>
          </p:nvSpPr>
          <p:spPr>
            <a:xfrm>
              <a:off x="1996525" y="3291075"/>
              <a:ext cx="38650" cy="20075"/>
            </a:xfrm>
            <a:custGeom>
              <a:rect b="b" l="l" r="r" t="t"/>
              <a:pathLst>
                <a:path extrusionOk="0" h="803" w="1546">
                  <a:moveTo>
                    <a:pt x="1421" y="0"/>
                  </a:moveTo>
                  <a:cubicBezTo>
                    <a:pt x="814" y="0"/>
                    <a:pt x="1" y="803"/>
                    <a:pt x="1" y="803"/>
                  </a:cubicBezTo>
                  <a:cubicBezTo>
                    <a:pt x="1" y="803"/>
                    <a:pt x="1392" y="319"/>
                    <a:pt x="1546" y="13"/>
                  </a:cubicBezTo>
                  <a:cubicBezTo>
                    <a:pt x="1505" y="4"/>
                    <a:pt x="1463" y="0"/>
                    <a:pt x="142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30"/>
            <p:cNvSpPr/>
            <p:nvPr/>
          </p:nvSpPr>
          <p:spPr>
            <a:xfrm>
              <a:off x="1961175" y="3311125"/>
              <a:ext cx="35375" cy="25975"/>
            </a:xfrm>
            <a:custGeom>
              <a:rect b="b" l="l" r="r" t="t"/>
              <a:pathLst>
                <a:path extrusionOk="0" h="1039" w="1415">
                  <a:moveTo>
                    <a:pt x="1415" y="1"/>
                  </a:moveTo>
                  <a:lnTo>
                    <a:pt x="1415" y="1"/>
                  </a:lnTo>
                  <a:cubicBezTo>
                    <a:pt x="1415" y="1"/>
                    <a:pt x="318" y="437"/>
                    <a:pt x="0" y="1038"/>
                  </a:cubicBezTo>
                  <a:cubicBezTo>
                    <a:pt x="719" y="897"/>
                    <a:pt x="1415" y="1"/>
                    <a:pt x="141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30"/>
            <p:cNvSpPr/>
            <p:nvPr/>
          </p:nvSpPr>
          <p:spPr>
            <a:xfrm>
              <a:off x="1993000" y="3311125"/>
              <a:ext cx="17700" cy="44250"/>
            </a:xfrm>
            <a:custGeom>
              <a:rect b="b" l="l" r="r" t="t"/>
              <a:pathLst>
                <a:path extrusionOk="0" h="1770" w="708">
                  <a:moveTo>
                    <a:pt x="142" y="1"/>
                  </a:moveTo>
                  <a:cubicBezTo>
                    <a:pt x="142" y="1"/>
                    <a:pt x="1" y="1439"/>
                    <a:pt x="590" y="1769"/>
                  </a:cubicBezTo>
                  <a:cubicBezTo>
                    <a:pt x="708" y="1404"/>
                    <a:pt x="142" y="1"/>
                    <a:pt x="14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30"/>
            <p:cNvSpPr/>
            <p:nvPr/>
          </p:nvSpPr>
          <p:spPr>
            <a:xfrm>
              <a:off x="1995650" y="3310550"/>
              <a:ext cx="43050" cy="14500"/>
            </a:xfrm>
            <a:custGeom>
              <a:rect b="b" l="l" r="r" t="t"/>
              <a:pathLst>
                <a:path extrusionOk="0" h="580" w="1722">
                  <a:moveTo>
                    <a:pt x="1" y="0"/>
                  </a:moveTo>
                  <a:cubicBezTo>
                    <a:pt x="1" y="0"/>
                    <a:pt x="1150" y="580"/>
                    <a:pt x="1617" y="580"/>
                  </a:cubicBezTo>
                  <a:cubicBezTo>
                    <a:pt x="1658" y="580"/>
                    <a:pt x="1693" y="575"/>
                    <a:pt x="1722" y="566"/>
                  </a:cubicBezTo>
                  <a:cubicBezTo>
                    <a:pt x="1191" y="13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30"/>
            <p:cNvSpPr/>
            <p:nvPr/>
          </p:nvSpPr>
          <p:spPr>
            <a:xfrm>
              <a:off x="1979275" y="3297150"/>
              <a:ext cx="32625" cy="27725"/>
            </a:xfrm>
            <a:custGeom>
              <a:rect b="b" l="l" r="r" t="t"/>
              <a:pathLst>
                <a:path extrusionOk="0" h="1109" w="1305">
                  <a:moveTo>
                    <a:pt x="680" y="1"/>
                  </a:moveTo>
                  <a:cubicBezTo>
                    <a:pt x="290" y="1"/>
                    <a:pt x="0" y="426"/>
                    <a:pt x="196" y="807"/>
                  </a:cubicBezTo>
                  <a:cubicBezTo>
                    <a:pt x="300" y="1010"/>
                    <a:pt x="493" y="1108"/>
                    <a:pt x="685" y="1108"/>
                  </a:cubicBezTo>
                  <a:cubicBezTo>
                    <a:pt x="907" y="1108"/>
                    <a:pt x="1128" y="977"/>
                    <a:pt x="1210" y="725"/>
                  </a:cubicBezTo>
                  <a:cubicBezTo>
                    <a:pt x="1304" y="430"/>
                    <a:pt x="1151" y="123"/>
                    <a:pt x="856" y="29"/>
                  </a:cubicBezTo>
                  <a:cubicBezTo>
                    <a:pt x="796" y="10"/>
                    <a:pt x="737" y="1"/>
                    <a:pt x="6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30"/>
            <p:cNvSpPr/>
            <p:nvPr/>
          </p:nvSpPr>
          <p:spPr>
            <a:xfrm>
              <a:off x="1253450" y="2973025"/>
              <a:ext cx="330750" cy="292975"/>
            </a:xfrm>
            <a:custGeom>
              <a:rect b="b" l="l" r="r" t="t"/>
              <a:pathLst>
                <a:path extrusionOk="0" h="11719" w="13230">
                  <a:moveTo>
                    <a:pt x="6454" y="0"/>
                  </a:moveTo>
                  <a:cubicBezTo>
                    <a:pt x="4629" y="0"/>
                    <a:pt x="4387" y="2843"/>
                    <a:pt x="4387" y="2843"/>
                  </a:cubicBezTo>
                  <a:cubicBezTo>
                    <a:pt x="4387" y="2843"/>
                    <a:pt x="3820" y="2687"/>
                    <a:pt x="3123" y="2687"/>
                  </a:cubicBezTo>
                  <a:cubicBezTo>
                    <a:pt x="2217" y="2687"/>
                    <a:pt x="1089" y="2950"/>
                    <a:pt x="696" y="4163"/>
                  </a:cubicBezTo>
                  <a:cubicBezTo>
                    <a:pt x="1" y="6297"/>
                    <a:pt x="2406" y="7075"/>
                    <a:pt x="2406" y="7075"/>
                  </a:cubicBezTo>
                  <a:cubicBezTo>
                    <a:pt x="2406" y="7075"/>
                    <a:pt x="567" y="10176"/>
                    <a:pt x="2571" y="10966"/>
                  </a:cubicBezTo>
                  <a:cubicBezTo>
                    <a:pt x="2935" y="11123"/>
                    <a:pt x="3318" y="11199"/>
                    <a:pt x="3696" y="11199"/>
                  </a:cubicBezTo>
                  <a:cubicBezTo>
                    <a:pt x="4482" y="11199"/>
                    <a:pt x="5249" y="10871"/>
                    <a:pt x="5790" y="10259"/>
                  </a:cubicBezTo>
                  <a:cubicBezTo>
                    <a:pt x="5790" y="10259"/>
                    <a:pt x="6877" y="11719"/>
                    <a:pt x="8176" y="11719"/>
                  </a:cubicBezTo>
                  <a:cubicBezTo>
                    <a:pt x="8443" y="11719"/>
                    <a:pt x="8719" y="11657"/>
                    <a:pt x="8997" y="11509"/>
                  </a:cubicBezTo>
                  <a:cubicBezTo>
                    <a:pt x="10624" y="10624"/>
                    <a:pt x="9622" y="9033"/>
                    <a:pt x="9622" y="9033"/>
                  </a:cubicBezTo>
                  <a:lnTo>
                    <a:pt x="9622" y="9033"/>
                  </a:lnTo>
                  <a:cubicBezTo>
                    <a:pt x="9622" y="9033"/>
                    <a:pt x="9900" y="9077"/>
                    <a:pt x="10277" y="9077"/>
                  </a:cubicBezTo>
                  <a:cubicBezTo>
                    <a:pt x="10939" y="9077"/>
                    <a:pt x="11902" y="8939"/>
                    <a:pt x="12180" y="8172"/>
                  </a:cubicBezTo>
                  <a:cubicBezTo>
                    <a:pt x="12616" y="6981"/>
                    <a:pt x="10635" y="6226"/>
                    <a:pt x="10635" y="6226"/>
                  </a:cubicBezTo>
                  <a:cubicBezTo>
                    <a:pt x="10635" y="6226"/>
                    <a:pt x="13229" y="4930"/>
                    <a:pt x="11991" y="3668"/>
                  </a:cubicBezTo>
                  <a:cubicBezTo>
                    <a:pt x="11495" y="3162"/>
                    <a:pt x="10905" y="3012"/>
                    <a:pt x="10377" y="3012"/>
                  </a:cubicBezTo>
                  <a:cubicBezTo>
                    <a:pt x="9601" y="3012"/>
                    <a:pt x="8961" y="3338"/>
                    <a:pt x="8961" y="3338"/>
                  </a:cubicBezTo>
                  <a:cubicBezTo>
                    <a:pt x="8961" y="3338"/>
                    <a:pt x="9197" y="614"/>
                    <a:pt x="6933" y="60"/>
                  </a:cubicBezTo>
                  <a:cubicBezTo>
                    <a:pt x="6763" y="19"/>
                    <a:pt x="6603" y="0"/>
                    <a:pt x="6454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p30"/>
            <p:cNvSpPr/>
            <p:nvPr/>
          </p:nvSpPr>
          <p:spPr>
            <a:xfrm>
              <a:off x="1292075" y="3006650"/>
              <a:ext cx="256450" cy="228750"/>
            </a:xfrm>
            <a:custGeom>
              <a:rect b="b" l="l" r="r" t="t"/>
              <a:pathLst>
                <a:path extrusionOk="0" h="9150" w="10258">
                  <a:moveTo>
                    <a:pt x="5070" y="0"/>
                  </a:moveTo>
                  <a:lnTo>
                    <a:pt x="5070" y="12"/>
                  </a:lnTo>
                  <a:cubicBezTo>
                    <a:pt x="3573" y="12"/>
                    <a:pt x="3655" y="2806"/>
                    <a:pt x="3655" y="2806"/>
                  </a:cubicBezTo>
                  <a:cubicBezTo>
                    <a:pt x="3655" y="2806"/>
                    <a:pt x="2405" y="2170"/>
                    <a:pt x="1462" y="2170"/>
                  </a:cubicBezTo>
                  <a:cubicBezTo>
                    <a:pt x="1014" y="2170"/>
                    <a:pt x="625" y="2323"/>
                    <a:pt x="472" y="2736"/>
                  </a:cubicBezTo>
                  <a:cubicBezTo>
                    <a:pt x="0" y="4044"/>
                    <a:pt x="1615" y="5377"/>
                    <a:pt x="2794" y="5483"/>
                  </a:cubicBezTo>
                  <a:cubicBezTo>
                    <a:pt x="1651" y="6296"/>
                    <a:pt x="802" y="7629"/>
                    <a:pt x="1556" y="8336"/>
                  </a:cubicBezTo>
                  <a:cubicBezTo>
                    <a:pt x="1674" y="8442"/>
                    <a:pt x="1828" y="8501"/>
                    <a:pt x="1993" y="8501"/>
                  </a:cubicBezTo>
                  <a:cubicBezTo>
                    <a:pt x="2960" y="8501"/>
                    <a:pt x="4610" y="7098"/>
                    <a:pt x="4610" y="7098"/>
                  </a:cubicBezTo>
                  <a:cubicBezTo>
                    <a:pt x="4610" y="7098"/>
                    <a:pt x="5412" y="9150"/>
                    <a:pt x="6414" y="9150"/>
                  </a:cubicBezTo>
                  <a:cubicBezTo>
                    <a:pt x="6497" y="9150"/>
                    <a:pt x="6591" y="9126"/>
                    <a:pt x="6673" y="9102"/>
                  </a:cubicBezTo>
                  <a:cubicBezTo>
                    <a:pt x="7782" y="8702"/>
                    <a:pt x="6414" y="6261"/>
                    <a:pt x="6414" y="6261"/>
                  </a:cubicBezTo>
                  <a:lnTo>
                    <a:pt x="6414" y="6261"/>
                  </a:lnTo>
                  <a:cubicBezTo>
                    <a:pt x="6414" y="6261"/>
                    <a:pt x="7652" y="6768"/>
                    <a:pt x="8631" y="6768"/>
                  </a:cubicBezTo>
                  <a:cubicBezTo>
                    <a:pt x="9102" y="6768"/>
                    <a:pt x="9527" y="6650"/>
                    <a:pt x="9704" y="6285"/>
                  </a:cubicBezTo>
                  <a:cubicBezTo>
                    <a:pt x="10258" y="5176"/>
                    <a:pt x="7063" y="4610"/>
                    <a:pt x="7063" y="4610"/>
                  </a:cubicBezTo>
                  <a:cubicBezTo>
                    <a:pt x="7063" y="4610"/>
                    <a:pt x="10081" y="3691"/>
                    <a:pt x="9350" y="2771"/>
                  </a:cubicBezTo>
                  <a:cubicBezTo>
                    <a:pt x="9193" y="2581"/>
                    <a:pt x="8962" y="2475"/>
                    <a:pt x="8717" y="2475"/>
                  </a:cubicBezTo>
                  <a:cubicBezTo>
                    <a:pt x="8704" y="2475"/>
                    <a:pt x="8691" y="2476"/>
                    <a:pt x="8678" y="2476"/>
                  </a:cubicBezTo>
                  <a:cubicBezTo>
                    <a:pt x="7782" y="2476"/>
                    <a:pt x="6567" y="3408"/>
                    <a:pt x="6567" y="3408"/>
                  </a:cubicBezTo>
                  <a:cubicBezTo>
                    <a:pt x="6567" y="3408"/>
                    <a:pt x="7063" y="342"/>
                    <a:pt x="5306" y="24"/>
                  </a:cubicBezTo>
                  <a:cubicBezTo>
                    <a:pt x="5235" y="12"/>
                    <a:pt x="5153" y="0"/>
                    <a:pt x="5070" y="0"/>
                  </a:cubicBez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" name="Google Shape;627;p30"/>
            <p:cNvSpPr/>
            <p:nvPr/>
          </p:nvSpPr>
          <p:spPr>
            <a:xfrm>
              <a:off x="1328025" y="3043650"/>
              <a:ext cx="170400" cy="170625"/>
            </a:xfrm>
            <a:custGeom>
              <a:rect b="b" l="l" r="r" t="t"/>
              <a:pathLst>
                <a:path extrusionOk="0" h="6825" w="6816">
                  <a:moveTo>
                    <a:pt x="3777" y="0"/>
                  </a:moveTo>
                  <a:cubicBezTo>
                    <a:pt x="3074" y="0"/>
                    <a:pt x="2397" y="634"/>
                    <a:pt x="2170" y="1232"/>
                  </a:cubicBezTo>
                  <a:cubicBezTo>
                    <a:pt x="1961" y="1162"/>
                    <a:pt x="1740" y="1129"/>
                    <a:pt x="1526" y="1129"/>
                  </a:cubicBezTo>
                  <a:cubicBezTo>
                    <a:pt x="1089" y="1129"/>
                    <a:pt x="682" y="1266"/>
                    <a:pt x="460" y="1503"/>
                  </a:cubicBezTo>
                  <a:cubicBezTo>
                    <a:pt x="107" y="1904"/>
                    <a:pt x="1" y="2470"/>
                    <a:pt x="201" y="2977"/>
                  </a:cubicBezTo>
                  <a:cubicBezTo>
                    <a:pt x="354" y="3401"/>
                    <a:pt x="649" y="3767"/>
                    <a:pt x="1038" y="4015"/>
                  </a:cubicBezTo>
                  <a:cubicBezTo>
                    <a:pt x="755" y="4274"/>
                    <a:pt x="602" y="4639"/>
                    <a:pt x="614" y="5017"/>
                  </a:cubicBezTo>
                  <a:cubicBezTo>
                    <a:pt x="673" y="5630"/>
                    <a:pt x="1463" y="5984"/>
                    <a:pt x="1993" y="6042"/>
                  </a:cubicBezTo>
                  <a:cubicBezTo>
                    <a:pt x="2014" y="6045"/>
                    <a:pt x="2051" y="6046"/>
                    <a:pt x="2100" y="6046"/>
                  </a:cubicBezTo>
                  <a:cubicBezTo>
                    <a:pt x="2324" y="6046"/>
                    <a:pt x="2796" y="6010"/>
                    <a:pt x="3125" y="5807"/>
                  </a:cubicBezTo>
                  <a:cubicBezTo>
                    <a:pt x="3315" y="6401"/>
                    <a:pt x="3719" y="6824"/>
                    <a:pt x="4275" y="6824"/>
                  </a:cubicBezTo>
                  <a:cubicBezTo>
                    <a:pt x="4304" y="6824"/>
                    <a:pt x="4333" y="6823"/>
                    <a:pt x="4363" y="6821"/>
                  </a:cubicBezTo>
                  <a:cubicBezTo>
                    <a:pt x="4705" y="6785"/>
                    <a:pt x="5000" y="6561"/>
                    <a:pt x="5129" y="6231"/>
                  </a:cubicBezTo>
                  <a:cubicBezTo>
                    <a:pt x="5177" y="6090"/>
                    <a:pt x="5212" y="5948"/>
                    <a:pt x="5247" y="5807"/>
                  </a:cubicBezTo>
                  <a:cubicBezTo>
                    <a:pt x="5271" y="5712"/>
                    <a:pt x="5247" y="5441"/>
                    <a:pt x="5294" y="5370"/>
                  </a:cubicBezTo>
                  <a:cubicBezTo>
                    <a:pt x="5335" y="5314"/>
                    <a:pt x="5424" y="5300"/>
                    <a:pt x="5524" y="5300"/>
                  </a:cubicBezTo>
                  <a:cubicBezTo>
                    <a:pt x="5627" y="5300"/>
                    <a:pt x="5741" y="5315"/>
                    <a:pt x="5824" y="5315"/>
                  </a:cubicBezTo>
                  <a:cubicBezTo>
                    <a:pt x="5846" y="5315"/>
                    <a:pt x="5867" y="5314"/>
                    <a:pt x="5884" y="5311"/>
                  </a:cubicBezTo>
                  <a:cubicBezTo>
                    <a:pt x="6143" y="5276"/>
                    <a:pt x="6367" y="5123"/>
                    <a:pt x="6497" y="4911"/>
                  </a:cubicBezTo>
                  <a:cubicBezTo>
                    <a:pt x="6815" y="4368"/>
                    <a:pt x="6426" y="3673"/>
                    <a:pt x="5955" y="3378"/>
                  </a:cubicBezTo>
                  <a:cubicBezTo>
                    <a:pt x="6249" y="3225"/>
                    <a:pt x="6568" y="3060"/>
                    <a:pt x="6662" y="2729"/>
                  </a:cubicBezTo>
                  <a:cubicBezTo>
                    <a:pt x="6756" y="2387"/>
                    <a:pt x="6532" y="2010"/>
                    <a:pt x="6226" y="1845"/>
                  </a:cubicBezTo>
                  <a:cubicBezTo>
                    <a:pt x="6006" y="1751"/>
                    <a:pt x="5775" y="1704"/>
                    <a:pt x="5541" y="1704"/>
                  </a:cubicBezTo>
                  <a:cubicBezTo>
                    <a:pt x="5424" y="1704"/>
                    <a:pt x="5306" y="1715"/>
                    <a:pt x="5188" y="1739"/>
                  </a:cubicBezTo>
                  <a:cubicBezTo>
                    <a:pt x="5129" y="1385"/>
                    <a:pt x="5011" y="1043"/>
                    <a:pt x="4858" y="725"/>
                  </a:cubicBezTo>
                  <a:cubicBezTo>
                    <a:pt x="4705" y="407"/>
                    <a:pt x="4422" y="159"/>
                    <a:pt x="4080" y="41"/>
                  </a:cubicBezTo>
                  <a:cubicBezTo>
                    <a:pt x="3979" y="13"/>
                    <a:pt x="3878" y="0"/>
                    <a:pt x="3777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" name="Google Shape;628;p30"/>
            <p:cNvSpPr/>
            <p:nvPr/>
          </p:nvSpPr>
          <p:spPr>
            <a:xfrm>
              <a:off x="1405250" y="3057650"/>
              <a:ext cx="30400" cy="72225"/>
            </a:xfrm>
            <a:custGeom>
              <a:rect b="b" l="l" r="r" t="t"/>
              <a:pathLst>
                <a:path extrusionOk="0" h="2889" w="1216">
                  <a:moveTo>
                    <a:pt x="684" y="0"/>
                  </a:moveTo>
                  <a:lnTo>
                    <a:pt x="684" y="0"/>
                  </a:lnTo>
                  <a:cubicBezTo>
                    <a:pt x="1" y="837"/>
                    <a:pt x="578" y="2889"/>
                    <a:pt x="578" y="2889"/>
                  </a:cubicBezTo>
                  <a:cubicBezTo>
                    <a:pt x="578" y="2889"/>
                    <a:pt x="1215" y="825"/>
                    <a:pt x="68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p30"/>
            <p:cNvSpPr/>
            <p:nvPr/>
          </p:nvSpPr>
          <p:spPr>
            <a:xfrm>
              <a:off x="1359575" y="3102250"/>
              <a:ext cx="58975" cy="31750"/>
            </a:xfrm>
            <a:custGeom>
              <a:rect b="b" l="l" r="r" t="t"/>
              <a:pathLst>
                <a:path extrusionOk="0" h="1270" w="2359">
                  <a:moveTo>
                    <a:pt x="222" y="1"/>
                  </a:moveTo>
                  <a:cubicBezTo>
                    <a:pt x="148" y="1"/>
                    <a:pt x="74" y="7"/>
                    <a:pt x="0" y="20"/>
                  </a:cubicBezTo>
                  <a:cubicBezTo>
                    <a:pt x="566" y="763"/>
                    <a:pt x="2358" y="1270"/>
                    <a:pt x="2358" y="1270"/>
                  </a:cubicBezTo>
                  <a:cubicBezTo>
                    <a:pt x="2358" y="1270"/>
                    <a:pt x="1296" y="1"/>
                    <a:pt x="22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30"/>
            <p:cNvSpPr/>
            <p:nvPr/>
          </p:nvSpPr>
          <p:spPr>
            <a:xfrm>
              <a:off x="1418225" y="3104900"/>
              <a:ext cx="53075" cy="27050"/>
            </a:xfrm>
            <a:custGeom>
              <a:rect b="b" l="l" r="r" t="t"/>
              <a:pathLst>
                <a:path extrusionOk="0" h="1082" w="2123">
                  <a:moveTo>
                    <a:pt x="1938" y="1"/>
                  </a:moveTo>
                  <a:cubicBezTo>
                    <a:pt x="1101" y="1"/>
                    <a:pt x="0" y="1081"/>
                    <a:pt x="0" y="1081"/>
                  </a:cubicBezTo>
                  <a:cubicBezTo>
                    <a:pt x="0" y="1081"/>
                    <a:pt x="1899" y="421"/>
                    <a:pt x="2123" y="20"/>
                  </a:cubicBezTo>
                  <a:cubicBezTo>
                    <a:pt x="2063" y="7"/>
                    <a:pt x="2001" y="1"/>
                    <a:pt x="193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1370175" y="3131925"/>
              <a:ext cx="48075" cy="35975"/>
            </a:xfrm>
            <a:custGeom>
              <a:rect b="b" l="l" r="r" t="t"/>
              <a:pathLst>
                <a:path extrusionOk="0" h="1439" w="1923">
                  <a:moveTo>
                    <a:pt x="1922" y="0"/>
                  </a:moveTo>
                  <a:cubicBezTo>
                    <a:pt x="1922" y="0"/>
                    <a:pt x="425" y="613"/>
                    <a:pt x="1" y="1439"/>
                  </a:cubicBezTo>
                  <a:cubicBezTo>
                    <a:pt x="979" y="1250"/>
                    <a:pt x="1922" y="0"/>
                    <a:pt x="192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1413500" y="3131925"/>
              <a:ext cx="24200" cy="60725"/>
            </a:xfrm>
            <a:custGeom>
              <a:rect b="b" l="l" r="r" t="t"/>
              <a:pathLst>
                <a:path extrusionOk="0" h="2429" w="968">
                  <a:moveTo>
                    <a:pt x="189" y="0"/>
                  </a:moveTo>
                  <a:cubicBezTo>
                    <a:pt x="189" y="0"/>
                    <a:pt x="1" y="1981"/>
                    <a:pt x="802" y="2429"/>
                  </a:cubicBezTo>
                  <a:cubicBezTo>
                    <a:pt x="968" y="1934"/>
                    <a:pt x="189" y="0"/>
                    <a:pt x="18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1417350" y="3131625"/>
              <a:ext cx="58975" cy="19675"/>
            </a:xfrm>
            <a:custGeom>
              <a:rect b="b" l="l" r="r" t="t"/>
              <a:pathLst>
                <a:path extrusionOk="0" h="787" w="235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562" y="786"/>
                    <a:pt x="2209" y="786"/>
                  </a:cubicBezTo>
                  <a:cubicBezTo>
                    <a:pt x="2267" y="786"/>
                    <a:pt x="2317" y="780"/>
                    <a:pt x="2358" y="767"/>
                  </a:cubicBezTo>
                  <a:cubicBezTo>
                    <a:pt x="1615" y="1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1394700" y="3113025"/>
              <a:ext cx="44775" cy="37850"/>
            </a:xfrm>
            <a:custGeom>
              <a:rect b="b" l="l" r="r" t="t"/>
              <a:pathLst>
                <a:path extrusionOk="0" h="1514" w="1791">
                  <a:moveTo>
                    <a:pt x="943" y="1"/>
                  </a:moveTo>
                  <a:cubicBezTo>
                    <a:pt x="403" y="1"/>
                    <a:pt x="1" y="583"/>
                    <a:pt x="269" y="1110"/>
                  </a:cubicBezTo>
                  <a:cubicBezTo>
                    <a:pt x="411" y="1382"/>
                    <a:pt x="673" y="1513"/>
                    <a:pt x="935" y="1513"/>
                  </a:cubicBezTo>
                  <a:cubicBezTo>
                    <a:pt x="1241" y="1513"/>
                    <a:pt x="1546" y="1335"/>
                    <a:pt x="1661" y="992"/>
                  </a:cubicBezTo>
                  <a:cubicBezTo>
                    <a:pt x="1790" y="591"/>
                    <a:pt x="1566" y="167"/>
                    <a:pt x="1177" y="37"/>
                  </a:cubicBezTo>
                  <a:cubicBezTo>
                    <a:pt x="1097" y="12"/>
                    <a:pt x="1019" y="1"/>
                    <a:pt x="9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30"/>
            <p:cNvSpPr/>
            <p:nvPr/>
          </p:nvSpPr>
          <p:spPr>
            <a:xfrm>
              <a:off x="1934925" y="3460575"/>
              <a:ext cx="48950" cy="84025"/>
            </a:xfrm>
            <a:custGeom>
              <a:rect b="b" l="l" r="r" t="t"/>
              <a:pathLst>
                <a:path extrusionOk="0" h="3361" w="1958">
                  <a:moveTo>
                    <a:pt x="720" y="0"/>
                  </a:moveTo>
                  <a:lnTo>
                    <a:pt x="1" y="3349"/>
                  </a:lnTo>
                  <a:lnTo>
                    <a:pt x="1" y="3361"/>
                  </a:lnTo>
                  <a:lnTo>
                    <a:pt x="24" y="3337"/>
                  </a:lnTo>
                  <a:lnTo>
                    <a:pt x="1958" y="531"/>
                  </a:lnTo>
                  <a:lnTo>
                    <a:pt x="1958" y="531"/>
                  </a:lnTo>
                  <a:lnTo>
                    <a:pt x="1946" y="543"/>
                  </a:lnTo>
                  <a:cubicBezTo>
                    <a:pt x="1675" y="342"/>
                    <a:pt x="1380" y="201"/>
                    <a:pt x="1062" y="95"/>
                  </a:cubicBezTo>
                  <a:cubicBezTo>
                    <a:pt x="956" y="59"/>
                    <a:pt x="838" y="24"/>
                    <a:pt x="720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30"/>
            <p:cNvSpPr/>
            <p:nvPr/>
          </p:nvSpPr>
          <p:spPr>
            <a:xfrm>
              <a:off x="1891600" y="3458800"/>
              <a:ext cx="43650" cy="85800"/>
            </a:xfrm>
            <a:custGeom>
              <a:rect b="b" l="l" r="r" t="t"/>
              <a:pathLst>
                <a:path extrusionOk="0" h="3432" w="1746">
                  <a:moveTo>
                    <a:pt x="1486" y="1"/>
                  </a:moveTo>
                  <a:cubicBezTo>
                    <a:pt x="967" y="48"/>
                    <a:pt x="449" y="213"/>
                    <a:pt x="1" y="484"/>
                  </a:cubicBezTo>
                  <a:lnTo>
                    <a:pt x="1746" y="3432"/>
                  </a:lnTo>
                  <a:lnTo>
                    <a:pt x="1486" y="1"/>
                  </a:ln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52100" y="3493000"/>
              <a:ext cx="83150" cy="51600"/>
            </a:xfrm>
            <a:custGeom>
              <a:rect b="b" l="l" r="r" t="t"/>
              <a:pathLst>
                <a:path extrusionOk="0" h="2064" w="3326">
                  <a:moveTo>
                    <a:pt x="578" y="0"/>
                  </a:moveTo>
                  <a:cubicBezTo>
                    <a:pt x="354" y="307"/>
                    <a:pt x="178" y="649"/>
                    <a:pt x="60" y="1014"/>
                  </a:cubicBezTo>
                  <a:cubicBezTo>
                    <a:pt x="36" y="1085"/>
                    <a:pt x="13" y="1144"/>
                    <a:pt x="1" y="1215"/>
                  </a:cubicBezTo>
                  <a:lnTo>
                    <a:pt x="3308" y="2059"/>
                  </a:lnTo>
                  <a:lnTo>
                    <a:pt x="3308" y="2059"/>
                  </a:lnTo>
                  <a:lnTo>
                    <a:pt x="578" y="0"/>
                  </a:lnTo>
                  <a:close/>
                  <a:moveTo>
                    <a:pt x="3308" y="2059"/>
                  </a:moveTo>
                  <a:lnTo>
                    <a:pt x="3314" y="2064"/>
                  </a:lnTo>
                  <a:lnTo>
                    <a:pt x="3326" y="2064"/>
                  </a:lnTo>
                  <a:lnTo>
                    <a:pt x="3308" y="2059"/>
                  </a:ln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1934925" y="3490625"/>
              <a:ext cx="83450" cy="53675"/>
            </a:xfrm>
            <a:custGeom>
              <a:rect b="b" l="l" r="r" t="t"/>
              <a:pathLst>
                <a:path extrusionOk="0" h="2147" w="3338">
                  <a:moveTo>
                    <a:pt x="2677" y="1"/>
                  </a:moveTo>
                  <a:lnTo>
                    <a:pt x="83" y="2076"/>
                  </a:lnTo>
                  <a:lnTo>
                    <a:pt x="72" y="2088"/>
                  </a:lnTo>
                  <a:lnTo>
                    <a:pt x="60" y="2100"/>
                  </a:lnTo>
                  <a:lnTo>
                    <a:pt x="1" y="2147"/>
                  </a:lnTo>
                  <a:lnTo>
                    <a:pt x="60" y="2135"/>
                  </a:lnTo>
                  <a:lnTo>
                    <a:pt x="142" y="2135"/>
                  </a:lnTo>
                  <a:lnTo>
                    <a:pt x="248" y="2100"/>
                  </a:lnTo>
                  <a:lnTo>
                    <a:pt x="3337" y="1357"/>
                  </a:lnTo>
                  <a:lnTo>
                    <a:pt x="3326" y="1345"/>
                  </a:lnTo>
                  <a:cubicBezTo>
                    <a:pt x="3220" y="850"/>
                    <a:pt x="2996" y="402"/>
                    <a:pt x="2677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30"/>
            <p:cNvSpPr/>
            <p:nvPr/>
          </p:nvSpPr>
          <p:spPr>
            <a:xfrm>
              <a:off x="1936700" y="3542800"/>
              <a:ext cx="84025" cy="47775"/>
            </a:xfrm>
            <a:custGeom>
              <a:rect b="b" l="l" r="r" t="t"/>
              <a:pathLst>
                <a:path extrusionOk="0" h="1911" w="3361">
                  <a:moveTo>
                    <a:pt x="1" y="1"/>
                  </a:moveTo>
                  <a:lnTo>
                    <a:pt x="12" y="13"/>
                  </a:lnTo>
                  <a:lnTo>
                    <a:pt x="71" y="48"/>
                  </a:lnTo>
                  <a:lnTo>
                    <a:pt x="2842" y="1911"/>
                  </a:lnTo>
                  <a:cubicBezTo>
                    <a:pt x="2995" y="1663"/>
                    <a:pt x="3113" y="1404"/>
                    <a:pt x="3196" y="1133"/>
                  </a:cubicBezTo>
                  <a:cubicBezTo>
                    <a:pt x="3290" y="885"/>
                    <a:pt x="3337" y="614"/>
                    <a:pt x="3361" y="343"/>
                  </a:cubicBezTo>
                  <a:lnTo>
                    <a:pt x="177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30"/>
            <p:cNvSpPr/>
            <p:nvPr/>
          </p:nvSpPr>
          <p:spPr>
            <a:xfrm>
              <a:off x="1937000" y="3542800"/>
              <a:ext cx="50725" cy="85500"/>
            </a:xfrm>
            <a:custGeom>
              <a:rect b="b" l="l" r="r" t="t"/>
              <a:pathLst>
                <a:path extrusionOk="0" h="3420" w="2029">
                  <a:moveTo>
                    <a:pt x="0" y="1"/>
                  </a:moveTo>
                  <a:lnTo>
                    <a:pt x="0" y="24"/>
                  </a:lnTo>
                  <a:lnTo>
                    <a:pt x="0" y="60"/>
                  </a:lnTo>
                  <a:lnTo>
                    <a:pt x="672" y="3420"/>
                  </a:lnTo>
                  <a:cubicBezTo>
                    <a:pt x="1156" y="3314"/>
                    <a:pt x="1616" y="3102"/>
                    <a:pt x="2016" y="2795"/>
                  </a:cubicBezTo>
                  <a:lnTo>
                    <a:pt x="2028" y="2795"/>
                  </a:lnTo>
                  <a:lnTo>
                    <a:pt x="36" y="48"/>
                  </a:lnTo>
                  <a:lnTo>
                    <a:pt x="12" y="1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1876875" y="3543100"/>
              <a:ext cx="59550" cy="85500"/>
            </a:xfrm>
            <a:custGeom>
              <a:rect b="b" l="l" r="r" t="t"/>
              <a:pathLst>
                <a:path extrusionOk="0" h="3420" w="2382">
                  <a:moveTo>
                    <a:pt x="2382" y="1"/>
                  </a:moveTo>
                  <a:lnTo>
                    <a:pt x="2335" y="48"/>
                  </a:lnTo>
                  <a:lnTo>
                    <a:pt x="2323" y="60"/>
                  </a:lnTo>
                  <a:lnTo>
                    <a:pt x="0" y="2594"/>
                  </a:lnTo>
                  <a:cubicBezTo>
                    <a:pt x="366" y="2925"/>
                    <a:pt x="802" y="3172"/>
                    <a:pt x="1262" y="3325"/>
                  </a:cubicBezTo>
                  <a:cubicBezTo>
                    <a:pt x="1375" y="3360"/>
                    <a:pt x="1489" y="3394"/>
                    <a:pt x="1592" y="3417"/>
                  </a:cubicBezTo>
                  <a:lnTo>
                    <a:pt x="1592" y="3417"/>
                  </a:lnTo>
                  <a:lnTo>
                    <a:pt x="2370" y="60"/>
                  </a:lnTo>
                  <a:lnTo>
                    <a:pt x="2370" y="24"/>
                  </a:lnTo>
                  <a:lnTo>
                    <a:pt x="2382" y="1"/>
                  </a:lnTo>
                  <a:close/>
                  <a:moveTo>
                    <a:pt x="1592" y="3417"/>
                  </a:moveTo>
                  <a:lnTo>
                    <a:pt x="1592" y="3420"/>
                  </a:lnTo>
                  <a:lnTo>
                    <a:pt x="1604" y="3420"/>
                  </a:lnTo>
                  <a:cubicBezTo>
                    <a:pt x="1600" y="3419"/>
                    <a:pt x="1596" y="3418"/>
                    <a:pt x="1592" y="3417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1848875" y="3542225"/>
              <a:ext cx="86075" cy="50425"/>
            </a:xfrm>
            <a:custGeom>
              <a:rect b="b" l="l" r="r" t="t"/>
              <a:pathLst>
                <a:path extrusionOk="0" h="2017" w="3443">
                  <a:moveTo>
                    <a:pt x="12" y="0"/>
                  </a:moveTo>
                  <a:cubicBezTo>
                    <a:pt x="0" y="719"/>
                    <a:pt x="200" y="1427"/>
                    <a:pt x="601" y="2016"/>
                  </a:cubicBezTo>
                  <a:lnTo>
                    <a:pt x="3443" y="95"/>
                  </a:lnTo>
                  <a:lnTo>
                    <a:pt x="3431" y="95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30"/>
            <p:cNvSpPr/>
            <p:nvPr/>
          </p:nvSpPr>
          <p:spPr>
            <a:xfrm>
              <a:off x="1907525" y="3521575"/>
              <a:ext cx="51900" cy="39525"/>
            </a:xfrm>
            <a:custGeom>
              <a:rect b="b" l="l" r="r" t="t"/>
              <a:pathLst>
                <a:path extrusionOk="0" h="1581" w="2076">
                  <a:moveTo>
                    <a:pt x="1297" y="36"/>
                  </a:moveTo>
                  <a:lnTo>
                    <a:pt x="1295" y="48"/>
                  </a:lnTo>
                  <a:lnTo>
                    <a:pt x="1297" y="48"/>
                  </a:lnTo>
                  <a:lnTo>
                    <a:pt x="1297" y="36"/>
                  </a:lnTo>
                  <a:close/>
                  <a:moveTo>
                    <a:pt x="1156" y="48"/>
                  </a:moveTo>
                  <a:cubicBezTo>
                    <a:pt x="1191" y="107"/>
                    <a:pt x="1215" y="178"/>
                    <a:pt x="1250" y="248"/>
                  </a:cubicBezTo>
                  <a:lnTo>
                    <a:pt x="1295" y="48"/>
                  </a:lnTo>
                  <a:close/>
                  <a:moveTo>
                    <a:pt x="1745" y="1"/>
                  </a:moveTo>
                  <a:lnTo>
                    <a:pt x="1380" y="531"/>
                  </a:lnTo>
                  <a:cubicBezTo>
                    <a:pt x="1403" y="567"/>
                    <a:pt x="1415" y="614"/>
                    <a:pt x="1439" y="661"/>
                  </a:cubicBezTo>
                  <a:lnTo>
                    <a:pt x="2064" y="154"/>
                  </a:lnTo>
                  <a:lnTo>
                    <a:pt x="1745" y="1"/>
                  </a:lnTo>
                  <a:close/>
                  <a:moveTo>
                    <a:pt x="1097" y="814"/>
                  </a:moveTo>
                  <a:cubicBezTo>
                    <a:pt x="1097" y="819"/>
                    <a:pt x="1097" y="823"/>
                    <a:pt x="1098" y="827"/>
                  </a:cubicBezTo>
                  <a:lnTo>
                    <a:pt x="1098" y="827"/>
                  </a:lnTo>
                  <a:lnTo>
                    <a:pt x="1097" y="814"/>
                  </a:lnTo>
                  <a:close/>
                  <a:moveTo>
                    <a:pt x="1098" y="827"/>
                  </a:moveTo>
                  <a:lnTo>
                    <a:pt x="1109" y="932"/>
                  </a:lnTo>
                  <a:lnTo>
                    <a:pt x="1120" y="873"/>
                  </a:lnTo>
                  <a:cubicBezTo>
                    <a:pt x="1111" y="854"/>
                    <a:pt x="1101" y="843"/>
                    <a:pt x="1098" y="827"/>
                  </a:cubicBezTo>
                  <a:close/>
                  <a:moveTo>
                    <a:pt x="1993" y="720"/>
                  </a:moveTo>
                  <a:lnTo>
                    <a:pt x="1521" y="838"/>
                  </a:lnTo>
                  <a:lnTo>
                    <a:pt x="1545" y="897"/>
                  </a:lnTo>
                  <a:lnTo>
                    <a:pt x="2075" y="956"/>
                  </a:lnTo>
                  <a:lnTo>
                    <a:pt x="1993" y="720"/>
                  </a:lnTo>
                  <a:close/>
                  <a:moveTo>
                    <a:pt x="1698" y="1204"/>
                  </a:moveTo>
                  <a:lnTo>
                    <a:pt x="1698" y="1204"/>
                  </a:lnTo>
                  <a:cubicBezTo>
                    <a:pt x="1722" y="1251"/>
                    <a:pt x="1733" y="1298"/>
                    <a:pt x="1757" y="1345"/>
                  </a:cubicBezTo>
                  <a:lnTo>
                    <a:pt x="1851" y="1310"/>
                  </a:lnTo>
                  <a:lnTo>
                    <a:pt x="1698" y="1204"/>
                  </a:lnTo>
                  <a:close/>
                  <a:moveTo>
                    <a:pt x="602" y="83"/>
                  </a:moveTo>
                  <a:lnTo>
                    <a:pt x="413" y="225"/>
                  </a:lnTo>
                  <a:lnTo>
                    <a:pt x="24" y="119"/>
                  </a:lnTo>
                  <a:lnTo>
                    <a:pt x="1089" y="926"/>
                  </a:lnTo>
                  <a:lnTo>
                    <a:pt x="1089" y="926"/>
                  </a:lnTo>
                  <a:lnTo>
                    <a:pt x="1073" y="938"/>
                  </a:lnTo>
                  <a:lnTo>
                    <a:pt x="1073" y="938"/>
                  </a:lnTo>
                  <a:lnTo>
                    <a:pt x="260" y="720"/>
                  </a:lnTo>
                  <a:lnTo>
                    <a:pt x="130" y="838"/>
                  </a:lnTo>
                  <a:lnTo>
                    <a:pt x="0" y="909"/>
                  </a:lnTo>
                  <a:lnTo>
                    <a:pt x="1065" y="943"/>
                  </a:lnTo>
                  <a:lnTo>
                    <a:pt x="1065" y="943"/>
                  </a:lnTo>
                  <a:lnTo>
                    <a:pt x="460" y="1369"/>
                  </a:lnTo>
                  <a:lnTo>
                    <a:pt x="554" y="1463"/>
                  </a:lnTo>
                  <a:lnTo>
                    <a:pt x="531" y="1557"/>
                  </a:lnTo>
                  <a:lnTo>
                    <a:pt x="1086" y="944"/>
                  </a:lnTo>
                  <a:lnTo>
                    <a:pt x="1086" y="944"/>
                  </a:lnTo>
                  <a:lnTo>
                    <a:pt x="1097" y="944"/>
                  </a:lnTo>
                  <a:lnTo>
                    <a:pt x="1088" y="942"/>
                  </a:lnTo>
                  <a:lnTo>
                    <a:pt x="1088" y="942"/>
                  </a:lnTo>
                  <a:lnTo>
                    <a:pt x="1097" y="932"/>
                  </a:lnTo>
                  <a:lnTo>
                    <a:pt x="1097" y="921"/>
                  </a:lnTo>
                  <a:lnTo>
                    <a:pt x="1092" y="924"/>
                  </a:lnTo>
                  <a:lnTo>
                    <a:pt x="1092" y="924"/>
                  </a:lnTo>
                  <a:lnTo>
                    <a:pt x="602" y="83"/>
                  </a:lnTo>
                  <a:close/>
                  <a:moveTo>
                    <a:pt x="1144" y="921"/>
                  </a:moveTo>
                  <a:lnTo>
                    <a:pt x="1002" y="1581"/>
                  </a:lnTo>
                  <a:lnTo>
                    <a:pt x="1002" y="1581"/>
                  </a:lnTo>
                  <a:lnTo>
                    <a:pt x="1297" y="1475"/>
                  </a:lnTo>
                  <a:lnTo>
                    <a:pt x="1215" y="1038"/>
                  </a:lnTo>
                  <a:cubicBezTo>
                    <a:pt x="1191" y="1003"/>
                    <a:pt x="1168" y="968"/>
                    <a:pt x="1156" y="921"/>
                  </a:cubicBezTo>
                  <a:close/>
                </a:path>
              </a:pathLst>
            </a:custGeom>
            <a:solidFill>
              <a:srgbClr val="1C022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30"/>
            <p:cNvSpPr/>
            <p:nvPr/>
          </p:nvSpPr>
          <p:spPr>
            <a:xfrm>
              <a:off x="1933450" y="3522175"/>
              <a:ext cx="18300" cy="36275"/>
            </a:xfrm>
            <a:custGeom>
              <a:rect b="b" l="l" r="r" t="t"/>
              <a:pathLst>
                <a:path extrusionOk="0" h="1451" w="732">
                  <a:moveTo>
                    <a:pt x="119" y="0"/>
                  </a:moveTo>
                  <a:lnTo>
                    <a:pt x="119" y="12"/>
                  </a:lnTo>
                  <a:lnTo>
                    <a:pt x="1" y="12"/>
                  </a:lnTo>
                  <a:lnTo>
                    <a:pt x="60" y="767"/>
                  </a:lnTo>
                  <a:cubicBezTo>
                    <a:pt x="60" y="790"/>
                    <a:pt x="72" y="802"/>
                    <a:pt x="83" y="826"/>
                  </a:cubicBezTo>
                  <a:lnTo>
                    <a:pt x="213" y="213"/>
                  </a:lnTo>
                  <a:cubicBezTo>
                    <a:pt x="178" y="142"/>
                    <a:pt x="154" y="71"/>
                    <a:pt x="119" y="0"/>
                  </a:cubicBezTo>
                  <a:close/>
                  <a:moveTo>
                    <a:pt x="131" y="826"/>
                  </a:moveTo>
                  <a:lnTo>
                    <a:pt x="142" y="838"/>
                  </a:lnTo>
                  <a:lnTo>
                    <a:pt x="136" y="826"/>
                  </a:lnTo>
                  <a:close/>
                  <a:moveTo>
                    <a:pt x="343" y="496"/>
                  </a:moveTo>
                  <a:lnTo>
                    <a:pt x="95" y="849"/>
                  </a:lnTo>
                  <a:lnTo>
                    <a:pt x="95" y="849"/>
                  </a:lnTo>
                  <a:lnTo>
                    <a:pt x="131" y="814"/>
                  </a:lnTo>
                  <a:lnTo>
                    <a:pt x="119" y="849"/>
                  </a:lnTo>
                  <a:lnTo>
                    <a:pt x="131" y="838"/>
                  </a:lnTo>
                  <a:lnTo>
                    <a:pt x="131" y="814"/>
                  </a:lnTo>
                  <a:lnTo>
                    <a:pt x="136" y="826"/>
                  </a:lnTo>
                  <a:lnTo>
                    <a:pt x="154" y="826"/>
                  </a:lnTo>
                  <a:lnTo>
                    <a:pt x="402" y="625"/>
                  </a:lnTo>
                  <a:cubicBezTo>
                    <a:pt x="378" y="590"/>
                    <a:pt x="366" y="543"/>
                    <a:pt x="343" y="496"/>
                  </a:cubicBezTo>
                  <a:close/>
                  <a:moveTo>
                    <a:pt x="484" y="790"/>
                  </a:moveTo>
                  <a:lnTo>
                    <a:pt x="307" y="838"/>
                  </a:lnTo>
                  <a:lnTo>
                    <a:pt x="508" y="849"/>
                  </a:lnTo>
                  <a:lnTo>
                    <a:pt x="484" y="790"/>
                  </a:lnTo>
                  <a:close/>
                  <a:moveTo>
                    <a:pt x="142" y="873"/>
                  </a:moveTo>
                  <a:lnTo>
                    <a:pt x="142" y="885"/>
                  </a:lnTo>
                  <a:lnTo>
                    <a:pt x="119" y="885"/>
                  </a:lnTo>
                  <a:lnTo>
                    <a:pt x="119" y="897"/>
                  </a:lnTo>
                  <a:cubicBezTo>
                    <a:pt x="131" y="932"/>
                    <a:pt x="154" y="967"/>
                    <a:pt x="166" y="1014"/>
                  </a:cubicBezTo>
                  <a:lnTo>
                    <a:pt x="142" y="873"/>
                  </a:lnTo>
                  <a:close/>
                  <a:moveTo>
                    <a:pt x="166" y="861"/>
                  </a:moveTo>
                  <a:lnTo>
                    <a:pt x="590" y="1451"/>
                  </a:lnTo>
                  <a:lnTo>
                    <a:pt x="567" y="1368"/>
                  </a:lnTo>
                  <a:lnTo>
                    <a:pt x="732" y="1309"/>
                  </a:lnTo>
                  <a:cubicBezTo>
                    <a:pt x="708" y="1262"/>
                    <a:pt x="685" y="1215"/>
                    <a:pt x="661" y="1168"/>
                  </a:cubicBezTo>
                  <a:lnTo>
                    <a:pt x="201" y="861"/>
                  </a:lnTo>
                  <a:close/>
                </a:path>
              </a:pathLst>
            </a:custGeom>
            <a:solidFill>
              <a:srgbClr val="D71E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30"/>
            <p:cNvSpPr/>
            <p:nvPr/>
          </p:nvSpPr>
          <p:spPr>
            <a:xfrm>
              <a:off x="1935225" y="3476775"/>
              <a:ext cx="30100" cy="67525"/>
            </a:xfrm>
            <a:custGeom>
              <a:rect b="b" l="l" r="r" t="t"/>
              <a:pathLst>
                <a:path extrusionOk="0" h="2701" w="1204">
                  <a:moveTo>
                    <a:pt x="1203" y="1"/>
                  </a:moveTo>
                  <a:lnTo>
                    <a:pt x="284" y="1816"/>
                  </a:lnTo>
                  <a:lnTo>
                    <a:pt x="189" y="1828"/>
                  </a:lnTo>
                  <a:lnTo>
                    <a:pt x="142" y="2040"/>
                  </a:lnTo>
                  <a:lnTo>
                    <a:pt x="12" y="2642"/>
                  </a:lnTo>
                  <a:lnTo>
                    <a:pt x="1" y="2701"/>
                  </a:lnTo>
                  <a:lnTo>
                    <a:pt x="12" y="2689"/>
                  </a:lnTo>
                  <a:lnTo>
                    <a:pt x="12" y="2677"/>
                  </a:lnTo>
                  <a:lnTo>
                    <a:pt x="24" y="2677"/>
                  </a:lnTo>
                  <a:lnTo>
                    <a:pt x="272" y="2312"/>
                  </a:lnTo>
                  <a:lnTo>
                    <a:pt x="637" y="1781"/>
                  </a:lnTo>
                  <a:lnTo>
                    <a:pt x="625" y="1781"/>
                  </a:lnTo>
                  <a:lnTo>
                    <a:pt x="1203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30"/>
            <p:cNvSpPr/>
            <p:nvPr/>
          </p:nvSpPr>
          <p:spPr>
            <a:xfrm>
              <a:off x="1912825" y="3474425"/>
              <a:ext cx="22125" cy="70175"/>
            </a:xfrm>
            <a:custGeom>
              <a:rect b="b" l="l" r="r" t="t"/>
              <a:pathLst>
                <a:path extrusionOk="0" h="2807" w="885">
                  <a:moveTo>
                    <a:pt x="1" y="0"/>
                  </a:moveTo>
                  <a:lnTo>
                    <a:pt x="508" y="1852"/>
                  </a:lnTo>
                  <a:lnTo>
                    <a:pt x="390" y="1946"/>
                  </a:lnTo>
                  <a:lnTo>
                    <a:pt x="885" y="2807"/>
                  </a:lnTo>
                  <a:lnTo>
                    <a:pt x="885" y="2689"/>
                  </a:lnTo>
                  <a:lnTo>
                    <a:pt x="826" y="1934"/>
                  </a:lnTo>
                  <a:lnTo>
                    <a:pt x="767" y="193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30"/>
            <p:cNvSpPr/>
            <p:nvPr/>
          </p:nvSpPr>
          <p:spPr>
            <a:xfrm>
              <a:off x="1868900" y="3513325"/>
              <a:ext cx="66050" cy="31275"/>
            </a:xfrm>
            <a:custGeom>
              <a:rect b="b" l="l" r="r" t="t"/>
              <a:pathLst>
                <a:path extrusionOk="0" h="1251" w="2642">
                  <a:moveTo>
                    <a:pt x="1" y="1"/>
                  </a:moveTo>
                  <a:lnTo>
                    <a:pt x="1923" y="920"/>
                  </a:lnTo>
                  <a:lnTo>
                    <a:pt x="1805" y="1038"/>
                  </a:lnTo>
                  <a:lnTo>
                    <a:pt x="2642" y="1251"/>
                  </a:lnTo>
                  <a:lnTo>
                    <a:pt x="1569" y="43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30"/>
            <p:cNvSpPr/>
            <p:nvPr/>
          </p:nvSpPr>
          <p:spPr>
            <a:xfrm>
              <a:off x="1936400" y="3511575"/>
              <a:ext cx="68125" cy="32725"/>
            </a:xfrm>
            <a:custGeom>
              <a:rect b="b" l="l" r="r" t="t"/>
              <a:pathLst>
                <a:path extrusionOk="0" h="1309" w="2725">
                  <a:moveTo>
                    <a:pt x="2713" y="0"/>
                  </a:moveTo>
                  <a:lnTo>
                    <a:pt x="2652" y="34"/>
                  </a:lnTo>
                  <a:lnTo>
                    <a:pt x="2652" y="34"/>
                  </a:lnTo>
                  <a:lnTo>
                    <a:pt x="2724" y="12"/>
                  </a:lnTo>
                  <a:lnTo>
                    <a:pt x="2713" y="0"/>
                  </a:lnTo>
                  <a:close/>
                  <a:moveTo>
                    <a:pt x="2652" y="34"/>
                  </a:moveTo>
                  <a:lnTo>
                    <a:pt x="944" y="566"/>
                  </a:lnTo>
                  <a:lnTo>
                    <a:pt x="920" y="554"/>
                  </a:lnTo>
                  <a:lnTo>
                    <a:pt x="284" y="1061"/>
                  </a:lnTo>
                  <a:lnTo>
                    <a:pt x="36" y="1250"/>
                  </a:lnTo>
                  <a:lnTo>
                    <a:pt x="189" y="1273"/>
                  </a:lnTo>
                  <a:lnTo>
                    <a:pt x="366" y="1226"/>
                  </a:lnTo>
                  <a:lnTo>
                    <a:pt x="838" y="1108"/>
                  </a:lnTo>
                  <a:lnTo>
                    <a:pt x="814" y="1073"/>
                  </a:lnTo>
                  <a:lnTo>
                    <a:pt x="2652" y="34"/>
                  </a:lnTo>
                  <a:close/>
                  <a:moveTo>
                    <a:pt x="36" y="1262"/>
                  </a:moveTo>
                  <a:lnTo>
                    <a:pt x="60" y="1297"/>
                  </a:lnTo>
                  <a:lnTo>
                    <a:pt x="83" y="1297"/>
                  </a:lnTo>
                  <a:lnTo>
                    <a:pt x="36" y="1262"/>
                  </a:lnTo>
                  <a:close/>
                  <a:moveTo>
                    <a:pt x="1" y="1273"/>
                  </a:moveTo>
                  <a:lnTo>
                    <a:pt x="1" y="1309"/>
                  </a:lnTo>
                  <a:lnTo>
                    <a:pt x="24" y="1309"/>
                  </a:lnTo>
                  <a:lnTo>
                    <a:pt x="24" y="1273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30"/>
            <p:cNvSpPr/>
            <p:nvPr/>
          </p:nvSpPr>
          <p:spPr>
            <a:xfrm>
              <a:off x="1936700" y="3542800"/>
              <a:ext cx="66650" cy="23900"/>
            </a:xfrm>
            <a:custGeom>
              <a:rect b="b" l="l" r="r" t="t"/>
              <a:pathLst>
                <a:path extrusionOk="0" h="956" w="2666">
                  <a:moveTo>
                    <a:pt x="1" y="1"/>
                  </a:moveTo>
                  <a:lnTo>
                    <a:pt x="12" y="13"/>
                  </a:lnTo>
                  <a:lnTo>
                    <a:pt x="71" y="48"/>
                  </a:lnTo>
                  <a:lnTo>
                    <a:pt x="531" y="355"/>
                  </a:lnTo>
                  <a:lnTo>
                    <a:pt x="684" y="461"/>
                  </a:lnTo>
                  <a:lnTo>
                    <a:pt x="743" y="437"/>
                  </a:lnTo>
                  <a:lnTo>
                    <a:pt x="2665" y="956"/>
                  </a:lnTo>
                  <a:lnTo>
                    <a:pt x="2665" y="956"/>
                  </a:lnTo>
                  <a:lnTo>
                    <a:pt x="932" y="154"/>
                  </a:lnTo>
                  <a:lnTo>
                    <a:pt x="908" y="95"/>
                  </a:lnTo>
                  <a:lnTo>
                    <a:pt x="378" y="36"/>
                  </a:lnTo>
                  <a:lnTo>
                    <a:pt x="177" y="13"/>
                  </a:lnTo>
                  <a:lnTo>
                    <a:pt x="24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30"/>
            <p:cNvSpPr/>
            <p:nvPr/>
          </p:nvSpPr>
          <p:spPr>
            <a:xfrm>
              <a:off x="1936700" y="3542800"/>
              <a:ext cx="24775" cy="61350"/>
            </a:xfrm>
            <a:custGeom>
              <a:rect b="b" l="l" r="r" t="t"/>
              <a:pathLst>
                <a:path extrusionOk="0" h="2454" w="991">
                  <a:moveTo>
                    <a:pt x="1" y="1"/>
                  </a:moveTo>
                  <a:lnTo>
                    <a:pt x="1" y="24"/>
                  </a:lnTo>
                  <a:lnTo>
                    <a:pt x="12" y="60"/>
                  </a:lnTo>
                  <a:lnTo>
                    <a:pt x="36" y="189"/>
                  </a:lnTo>
                  <a:lnTo>
                    <a:pt x="118" y="626"/>
                  </a:lnTo>
                  <a:lnTo>
                    <a:pt x="991" y="2453"/>
                  </a:lnTo>
                  <a:lnTo>
                    <a:pt x="460" y="637"/>
                  </a:lnTo>
                  <a:lnTo>
                    <a:pt x="36" y="48"/>
                  </a:lnTo>
                  <a:lnTo>
                    <a:pt x="12" y="1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30"/>
            <p:cNvSpPr/>
            <p:nvPr/>
          </p:nvSpPr>
          <p:spPr>
            <a:xfrm>
              <a:off x="1904575" y="3542800"/>
              <a:ext cx="32150" cy="63100"/>
            </a:xfrm>
            <a:custGeom>
              <a:rect b="b" l="l" r="r" t="t"/>
              <a:pathLst>
                <a:path extrusionOk="0" h="2524" w="1286">
                  <a:moveTo>
                    <a:pt x="1274" y="1"/>
                  </a:moveTo>
                  <a:lnTo>
                    <a:pt x="1274" y="13"/>
                  </a:lnTo>
                  <a:lnTo>
                    <a:pt x="1274" y="13"/>
                  </a:lnTo>
                  <a:lnTo>
                    <a:pt x="1286" y="1"/>
                  </a:lnTo>
                  <a:close/>
                  <a:moveTo>
                    <a:pt x="1274" y="13"/>
                  </a:moveTo>
                  <a:lnTo>
                    <a:pt x="1250" y="36"/>
                  </a:lnTo>
                  <a:lnTo>
                    <a:pt x="1238" y="48"/>
                  </a:lnTo>
                  <a:lnTo>
                    <a:pt x="637" y="696"/>
                  </a:lnTo>
                  <a:cubicBezTo>
                    <a:pt x="507" y="1074"/>
                    <a:pt x="24" y="2465"/>
                    <a:pt x="0" y="2524"/>
                  </a:cubicBezTo>
                  <a:cubicBezTo>
                    <a:pt x="36" y="2453"/>
                    <a:pt x="1073" y="755"/>
                    <a:pt x="1073" y="755"/>
                  </a:cubicBezTo>
                  <a:lnTo>
                    <a:pt x="1120" y="732"/>
                  </a:lnTo>
                  <a:lnTo>
                    <a:pt x="1262" y="72"/>
                  </a:lnTo>
                  <a:lnTo>
                    <a:pt x="1262" y="60"/>
                  </a:lnTo>
                  <a:lnTo>
                    <a:pt x="1274" y="36"/>
                  </a:lnTo>
                  <a:lnTo>
                    <a:pt x="1274" y="13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30"/>
            <p:cNvSpPr/>
            <p:nvPr/>
          </p:nvSpPr>
          <p:spPr>
            <a:xfrm>
              <a:off x="1904575" y="36058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30"/>
            <p:cNvSpPr/>
            <p:nvPr/>
          </p:nvSpPr>
          <p:spPr>
            <a:xfrm>
              <a:off x="1867725" y="3543975"/>
              <a:ext cx="67225" cy="20375"/>
            </a:xfrm>
            <a:custGeom>
              <a:rect b="b" l="l" r="r" t="t"/>
              <a:pathLst>
                <a:path extrusionOk="0" h="815" w="2689">
                  <a:moveTo>
                    <a:pt x="1592" y="1"/>
                  </a:moveTo>
                  <a:lnTo>
                    <a:pt x="1" y="814"/>
                  </a:lnTo>
                  <a:lnTo>
                    <a:pt x="1946" y="378"/>
                  </a:lnTo>
                  <a:lnTo>
                    <a:pt x="2040" y="461"/>
                  </a:lnTo>
                  <a:lnTo>
                    <a:pt x="2689" y="25"/>
                  </a:lnTo>
                  <a:lnTo>
                    <a:pt x="1592" y="1"/>
                  </a:lnTo>
                  <a:close/>
                </a:path>
              </a:pathLst>
            </a:custGeom>
            <a:solidFill>
              <a:srgbClr val="C7013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30"/>
            <p:cNvSpPr/>
            <p:nvPr/>
          </p:nvSpPr>
          <p:spPr>
            <a:xfrm>
              <a:off x="1889375" y="3507650"/>
              <a:ext cx="87450" cy="73775"/>
            </a:xfrm>
            <a:custGeom>
              <a:rect b="b" l="l" r="r" t="t"/>
              <a:pathLst>
                <a:path extrusionOk="0" h="2951" w="3498">
                  <a:moveTo>
                    <a:pt x="1821" y="1"/>
                  </a:moveTo>
                  <a:cubicBezTo>
                    <a:pt x="781" y="1"/>
                    <a:pt x="0" y="1129"/>
                    <a:pt x="526" y="2150"/>
                  </a:cubicBezTo>
                  <a:cubicBezTo>
                    <a:pt x="799" y="2690"/>
                    <a:pt x="1313" y="2950"/>
                    <a:pt x="1826" y="2950"/>
                  </a:cubicBezTo>
                  <a:cubicBezTo>
                    <a:pt x="2421" y="2950"/>
                    <a:pt x="3016" y="2602"/>
                    <a:pt x="3238" y="1937"/>
                  </a:cubicBezTo>
                  <a:cubicBezTo>
                    <a:pt x="3497" y="1159"/>
                    <a:pt x="3061" y="322"/>
                    <a:pt x="2283" y="74"/>
                  </a:cubicBezTo>
                  <a:cubicBezTo>
                    <a:pt x="2125" y="24"/>
                    <a:pt x="1970" y="1"/>
                    <a:pt x="1821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30"/>
            <p:cNvSpPr/>
            <p:nvPr/>
          </p:nvSpPr>
          <p:spPr>
            <a:xfrm>
              <a:off x="1908400" y="3520675"/>
              <a:ext cx="48075" cy="50175"/>
            </a:xfrm>
            <a:custGeom>
              <a:rect b="b" l="l" r="r" t="t"/>
              <a:pathLst>
                <a:path extrusionOk="0" h="2007" w="1923">
                  <a:moveTo>
                    <a:pt x="1108" y="0"/>
                  </a:moveTo>
                  <a:cubicBezTo>
                    <a:pt x="1101" y="0"/>
                    <a:pt x="1093" y="1"/>
                    <a:pt x="1085" y="2"/>
                  </a:cubicBezTo>
                  <a:cubicBezTo>
                    <a:pt x="791" y="37"/>
                    <a:pt x="897" y="567"/>
                    <a:pt x="979" y="874"/>
                  </a:cubicBezTo>
                  <a:lnTo>
                    <a:pt x="944" y="886"/>
                  </a:lnTo>
                  <a:cubicBezTo>
                    <a:pt x="805" y="629"/>
                    <a:pt x="550" y="199"/>
                    <a:pt x="372" y="199"/>
                  </a:cubicBezTo>
                  <a:cubicBezTo>
                    <a:pt x="353" y="199"/>
                    <a:pt x="336" y="204"/>
                    <a:pt x="319" y="214"/>
                  </a:cubicBezTo>
                  <a:cubicBezTo>
                    <a:pt x="142" y="332"/>
                    <a:pt x="614" y="744"/>
                    <a:pt x="873" y="957"/>
                  </a:cubicBezTo>
                  <a:lnTo>
                    <a:pt x="850" y="992"/>
                  </a:lnTo>
                  <a:cubicBezTo>
                    <a:pt x="651" y="893"/>
                    <a:pt x="320" y="745"/>
                    <a:pt x="156" y="745"/>
                  </a:cubicBezTo>
                  <a:cubicBezTo>
                    <a:pt x="105" y="745"/>
                    <a:pt x="71" y="758"/>
                    <a:pt x="60" y="791"/>
                  </a:cubicBezTo>
                  <a:cubicBezTo>
                    <a:pt x="1" y="933"/>
                    <a:pt x="543" y="1015"/>
                    <a:pt x="838" y="1063"/>
                  </a:cubicBezTo>
                  <a:cubicBezTo>
                    <a:pt x="838" y="1086"/>
                    <a:pt x="850" y="1098"/>
                    <a:pt x="861" y="1122"/>
                  </a:cubicBezTo>
                  <a:cubicBezTo>
                    <a:pt x="567" y="1204"/>
                    <a:pt x="60" y="1369"/>
                    <a:pt x="154" y="1558"/>
                  </a:cubicBezTo>
                  <a:cubicBezTo>
                    <a:pt x="175" y="1595"/>
                    <a:pt x="209" y="1612"/>
                    <a:pt x="252" y="1612"/>
                  </a:cubicBezTo>
                  <a:cubicBezTo>
                    <a:pt x="425" y="1612"/>
                    <a:pt x="739" y="1353"/>
                    <a:pt x="909" y="1192"/>
                  </a:cubicBezTo>
                  <a:cubicBezTo>
                    <a:pt x="920" y="1216"/>
                    <a:pt x="944" y="1228"/>
                    <a:pt x="967" y="1228"/>
                  </a:cubicBezTo>
                  <a:lnTo>
                    <a:pt x="991" y="1228"/>
                  </a:lnTo>
                  <a:cubicBezTo>
                    <a:pt x="920" y="1487"/>
                    <a:pt x="826" y="1994"/>
                    <a:pt x="1050" y="2006"/>
                  </a:cubicBezTo>
                  <a:cubicBezTo>
                    <a:pt x="1053" y="2006"/>
                    <a:pt x="1055" y="2006"/>
                    <a:pt x="1057" y="2006"/>
                  </a:cubicBezTo>
                  <a:cubicBezTo>
                    <a:pt x="1271" y="2006"/>
                    <a:pt x="1155" y="1496"/>
                    <a:pt x="1085" y="1228"/>
                  </a:cubicBezTo>
                  <a:lnTo>
                    <a:pt x="1121" y="1216"/>
                  </a:lnTo>
                  <a:cubicBezTo>
                    <a:pt x="1225" y="1383"/>
                    <a:pt x="1422" y="1642"/>
                    <a:pt x="1621" y="1642"/>
                  </a:cubicBezTo>
                  <a:cubicBezTo>
                    <a:pt x="1647" y="1642"/>
                    <a:pt x="1673" y="1638"/>
                    <a:pt x="1698" y="1629"/>
                  </a:cubicBezTo>
                  <a:cubicBezTo>
                    <a:pt x="1911" y="1546"/>
                    <a:pt x="1439" y="1263"/>
                    <a:pt x="1180" y="1133"/>
                  </a:cubicBezTo>
                  <a:cubicBezTo>
                    <a:pt x="1192" y="1122"/>
                    <a:pt x="1203" y="1110"/>
                    <a:pt x="1203" y="1098"/>
                  </a:cubicBezTo>
                  <a:lnTo>
                    <a:pt x="1203" y="1086"/>
                  </a:lnTo>
                  <a:cubicBezTo>
                    <a:pt x="1283" y="1097"/>
                    <a:pt x="1380" y="1106"/>
                    <a:pt x="1476" y="1106"/>
                  </a:cubicBezTo>
                  <a:cubicBezTo>
                    <a:pt x="1695" y="1106"/>
                    <a:pt x="1911" y="1061"/>
                    <a:pt x="1911" y="898"/>
                  </a:cubicBezTo>
                  <a:cubicBezTo>
                    <a:pt x="1915" y="822"/>
                    <a:pt x="1863" y="793"/>
                    <a:pt x="1784" y="793"/>
                  </a:cubicBezTo>
                  <a:cubicBezTo>
                    <a:pt x="1629" y="793"/>
                    <a:pt x="1367" y="902"/>
                    <a:pt x="1203" y="980"/>
                  </a:cubicBezTo>
                  <a:lnTo>
                    <a:pt x="1192" y="957"/>
                  </a:lnTo>
                  <a:cubicBezTo>
                    <a:pt x="1451" y="756"/>
                    <a:pt x="1923" y="343"/>
                    <a:pt x="1710" y="237"/>
                  </a:cubicBezTo>
                  <a:cubicBezTo>
                    <a:pt x="1688" y="225"/>
                    <a:pt x="1665" y="219"/>
                    <a:pt x="1642" y="219"/>
                  </a:cubicBezTo>
                  <a:cubicBezTo>
                    <a:pt x="1445" y="219"/>
                    <a:pt x="1225" y="633"/>
                    <a:pt x="1109" y="886"/>
                  </a:cubicBezTo>
                  <a:lnTo>
                    <a:pt x="1097" y="886"/>
                  </a:lnTo>
                  <a:cubicBezTo>
                    <a:pt x="1200" y="576"/>
                    <a:pt x="1359" y="0"/>
                    <a:pt x="1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30"/>
            <p:cNvSpPr/>
            <p:nvPr/>
          </p:nvSpPr>
          <p:spPr>
            <a:xfrm>
              <a:off x="2074350" y="3494300"/>
              <a:ext cx="319225" cy="285550"/>
            </a:xfrm>
            <a:custGeom>
              <a:rect b="b" l="l" r="r" t="t"/>
              <a:pathLst>
                <a:path extrusionOk="0" h="11422" w="12769">
                  <a:moveTo>
                    <a:pt x="6965" y="1"/>
                  </a:moveTo>
                  <a:cubicBezTo>
                    <a:pt x="5541" y="1"/>
                    <a:pt x="5978" y="3379"/>
                    <a:pt x="5978" y="3379"/>
                  </a:cubicBezTo>
                  <a:cubicBezTo>
                    <a:pt x="5978" y="3379"/>
                    <a:pt x="4890" y="400"/>
                    <a:pt x="3505" y="400"/>
                  </a:cubicBezTo>
                  <a:cubicBezTo>
                    <a:pt x="3298" y="400"/>
                    <a:pt x="3084" y="467"/>
                    <a:pt x="2866" y="620"/>
                  </a:cubicBezTo>
                  <a:cubicBezTo>
                    <a:pt x="1191" y="1811"/>
                    <a:pt x="5613" y="5301"/>
                    <a:pt x="5613" y="5301"/>
                  </a:cubicBezTo>
                  <a:lnTo>
                    <a:pt x="2547" y="3603"/>
                  </a:lnTo>
                  <a:cubicBezTo>
                    <a:pt x="2547" y="3603"/>
                    <a:pt x="1968" y="3300"/>
                    <a:pt x="1411" y="3300"/>
                  </a:cubicBezTo>
                  <a:cubicBezTo>
                    <a:pt x="1017" y="3300"/>
                    <a:pt x="633" y="3451"/>
                    <a:pt x="472" y="3969"/>
                  </a:cubicBezTo>
                  <a:cubicBezTo>
                    <a:pt x="1" y="5478"/>
                    <a:pt x="3066" y="6126"/>
                    <a:pt x="3066" y="6126"/>
                  </a:cubicBezTo>
                  <a:cubicBezTo>
                    <a:pt x="3066" y="6126"/>
                    <a:pt x="767" y="6928"/>
                    <a:pt x="1404" y="7977"/>
                  </a:cubicBezTo>
                  <a:cubicBezTo>
                    <a:pt x="1573" y="8265"/>
                    <a:pt x="1858" y="8370"/>
                    <a:pt x="2183" y="8370"/>
                  </a:cubicBezTo>
                  <a:cubicBezTo>
                    <a:pt x="3056" y="8370"/>
                    <a:pt x="4221" y="7612"/>
                    <a:pt x="4222" y="7612"/>
                  </a:cubicBezTo>
                  <a:lnTo>
                    <a:pt x="4222" y="7612"/>
                  </a:lnTo>
                  <a:cubicBezTo>
                    <a:pt x="4221" y="7612"/>
                    <a:pt x="1864" y="9510"/>
                    <a:pt x="3844" y="10524"/>
                  </a:cubicBezTo>
                  <a:cubicBezTo>
                    <a:pt x="4095" y="10652"/>
                    <a:pt x="4315" y="10707"/>
                    <a:pt x="4509" y="10707"/>
                  </a:cubicBezTo>
                  <a:cubicBezTo>
                    <a:pt x="5728" y="10707"/>
                    <a:pt x="5905" y="8510"/>
                    <a:pt x="5928" y="8084"/>
                  </a:cubicBezTo>
                  <a:lnTo>
                    <a:pt x="5928" y="8084"/>
                  </a:lnTo>
                  <a:cubicBezTo>
                    <a:pt x="5911" y="8568"/>
                    <a:pt x="5881" y="11356"/>
                    <a:pt x="7464" y="11420"/>
                  </a:cubicBezTo>
                  <a:cubicBezTo>
                    <a:pt x="7481" y="11421"/>
                    <a:pt x="7498" y="11421"/>
                    <a:pt x="7515" y="11421"/>
                  </a:cubicBezTo>
                  <a:cubicBezTo>
                    <a:pt x="9171" y="11421"/>
                    <a:pt x="7287" y="7400"/>
                    <a:pt x="7287" y="7400"/>
                  </a:cubicBezTo>
                  <a:lnTo>
                    <a:pt x="7287" y="7400"/>
                  </a:lnTo>
                  <a:cubicBezTo>
                    <a:pt x="7287" y="7400"/>
                    <a:pt x="9351" y="9456"/>
                    <a:pt x="10506" y="9456"/>
                  </a:cubicBezTo>
                  <a:cubicBezTo>
                    <a:pt x="10769" y="9456"/>
                    <a:pt x="10985" y="9349"/>
                    <a:pt x="11119" y="9086"/>
                  </a:cubicBezTo>
                  <a:cubicBezTo>
                    <a:pt x="11838" y="7671"/>
                    <a:pt x="8395" y="6327"/>
                    <a:pt x="8395" y="6327"/>
                  </a:cubicBezTo>
                  <a:lnTo>
                    <a:pt x="8395" y="6327"/>
                  </a:lnTo>
                  <a:cubicBezTo>
                    <a:pt x="8395" y="6327"/>
                    <a:pt x="9237" y="6421"/>
                    <a:pt x="10157" y="6421"/>
                  </a:cubicBezTo>
                  <a:cubicBezTo>
                    <a:pt x="11392" y="6421"/>
                    <a:pt x="12769" y="6251"/>
                    <a:pt x="12451" y="5454"/>
                  </a:cubicBezTo>
                  <a:cubicBezTo>
                    <a:pt x="12180" y="4779"/>
                    <a:pt x="11321" y="4607"/>
                    <a:pt x="10515" y="4607"/>
                  </a:cubicBezTo>
                  <a:cubicBezTo>
                    <a:pt x="9674" y="4607"/>
                    <a:pt x="8891" y="4794"/>
                    <a:pt x="8891" y="4794"/>
                  </a:cubicBezTo>
                  <a:cubicBezTo>
                    <a:pt x="8891" y="4794"/>
                    <a:pt x="12498" y="2849"/>
                    <a:pt x="11072" y="1717"/>
                  </a:cubicBezTo>
                  <a:cubicBezTo>
                    <a:pt x="10875" y="1564"/>
                    <a:pt x="10668" y="1498"/>
                    <a:pt x="10457" y="1498"/>
                  </a:cubicBezTo>
                  <a:cubicBezTo>
                    <a:pt x="9126" y="1498"/>
                    <a:pt x="7641" y="4134"/>
                    <a:pt x="7641" y="4134"/>
                  </a:cubicBezTo>
                  <a:lnTo>
                    <a:pt x="7358" y="3603"/>
                  </a:lnTo>
                  <a:cubicBezTo>
                    <a:pt x="7358" y="3603"/>
                    <a:pt x="8643" y="184"/>
                    <a:pt x="7075" y="7"/>
                  </a:cubicBezTo>
                  <a:cubicBezTo>
                    <a:pt x="7037" y="3"/>
                    <a:pt x="7000" y="1"/>
                    <a:pt x="696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30"/>
            <p:cNvSpPr/>
            <p:nvPr/>
          </p:nvSpPr>
          <p:spPr>
            <a:xfrm>
              <a:off x="2234100" y="3443475"/>
              <a:ext cx="165700" cy="198100"/>
            </a:xfrm>
            <a:custGeom>
              <a:rect b="b" l="l" r="r" t="t"/>
              <a:pathLst>
                <a:path extrusionOk="0" h="7924" w="6628">
                  <a:moveTo>
                    <a:pt x="3213" y="0"/>
                  </a:moveTo>
                  <a:cubicBezTo>
                    <a:pt x="718" y="0"/>
                    <a:pt x="1" y="7924"/>
                    <a:pt x="1" y="7924"/>
                  </a:cubicBezTo>
                  <a:cubicBezTo>
                    <a:pt x="1" y="7924"/>
                    <a:pt x="6627" y="1297"/>
                    <a:pt x="3727" y="107"/>
                  </a:cubicBezTo>
                  <a:cubicBezTo>
                    <a:pt x="3548" y="34"/>
                    <a:pt x="3376" y="0"/>
                    <a:pt x="321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30"/>
            <p:cNvSpPr/>
            <p:nvPr/>
          </p:nvSpPr>
          <p:spPr>
            <a:xfrm>
              <a:off x="2106475" y="3430950"/>
              <a:ext cx="151700" cy="210625"/>
            </a:xfrm>
            <a:custGeom>
              <a:rect b="b" l="l" r="r" t="t"/>
              <a:pathLst>
                <a:path extrusionOk="0" h="8425" w="6068">
                  <a:moveTo>
                    <a:pt x="3198" y="1"/>
                  </a:moveTo>
                  <a:cubicBezTo>
                    <a:pt x="3155" y="1"/>
                    <a:pt x="3111" y="2"/>
                    <a:pt x="3066" y="6"/>
                  </a:cubicBezTo>
                  <a:cubicBezTo>
                    <a:pt x="1" y="277"/>
                    <a:pt x="5106" y="8425"/>
                    <a:pt x="5106" y="8425"/>
                  </a:cubicBezTo>
                  <a:cubicBezTo>
                    <a:pt x="5106" y="8425"/>
                    <a:pt x="6067" y="1"/>
                    <a:pt x="319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30"/>
            <p:cNvSpPr/>
            <p:nvPr/>
          </p:nvSpPr>
          <p:spPr>
            <a:xfrm>
              <a:off x="2021875" y="3506525"/>
              <a:ext cx="212250" cy="135050"/>
            </a:xfrm>
            <a:custGeom>
              <a:rect b="b" l="l" r="r" t="t"/>
              <a:pathLst>
                <a:path extrusionOk="0" h="5402" w="8490">
                  <a:moveTo>
                    <a:pt x="2161" y="1"/>
                  </a:moveTo>
                  <a:cubicBezTo>
                    <a:pt x="1913" y="1"/>
                    <a:pt x="1711" y="95"/>
                    <a:pt x="1569" y="308"/>
                  </a:cubicBezTo>
                  <a:cubicBezTo>
                    <a:pt x="1" y="2654"/>
                    <a:pt x="8490" y="5402"/>
                    <a:pt x="8490" y="5402"/>
                  </a:cubicBezTo>
                  <a:cubicBezTo>
                    <a:pt x="8490" y="5402"/>
                    <a:pt x="4037" y="1"/>
                    <a:pt x="2161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30"/>
            <p:cNvSpPr/>
            <p:nvPr/>
          </p:nvSpPr>
          <p:spPr>
            <a:xfrm>
              <a:off x="2019875" y="3625925"/>
              <a:ext cx="214250" cy="59375"/>
            </a:xfrm>
            <a:custGeom>
              <a:rect b="b" l="l" r="r" t="t"/>
              <a:pathLst>
                <a:path extrusionOk="0" h="2375" w="8570">
                  <a:moveTo>
                    <a:pt x="3200" y="0"/>
                  </a:moveTo>
                  <a:cubicBezTo>
                    <a:pt x="1474" y="0"/>
                    <a:pt x="0" y="315"/>
                    <a:pt x="10" y="1392"/>
                  </a:cubicBezTo>
                  <a:cubicBezTo>
                    <a:pt x="20" y="2114"/>
                    <a:pt x="688" y="2375"/>
                    <a:pt x="1647" y="2375"/>
                  </a:cubicBezTo>
                  <a:cubicBezTo>
                    <a:pt x="4132" y="2375"/>
                    <a:pt x="8570" y="626"/>
                    <a:pt x="8570" y="626"/>
                  </a:cubicBezTo>
                  <a:cubicBezTo>
                    <a:pt x="8570" y="626"/>
                    <a:pt x="5633" y="0"/>
                    <a:pt x="320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30"/>
            <p:cNvSpPr/>
            <p:nvPr/>
          </p:nvSpPr>
          <p:spPr>
            <a:xfrm>
              <a:off x="2234100" y="3540150"/>
              <a:ext cx="231425" cy="101425"/>
            </a:xfrm>
            <a:custGeom>
              <a:rect b="b" l="l" r="r" t="t"/>
              <a:pathLst>
                <a:path extrusionOk="0" h="4057" w="9257">
                  <a:moveTo>
                    <a:pt x="6895" y="0"/>
                  </a:moveTo>
                  <a:cubicBezTo>
                    <a:pt x="4688" y="0"/>
                    <a:pt x="1" y="4057"/>
                    <a:pt x="1" y="4057"/>
                  </a:cubicBezTo>
                  <a:cubicBezTo>
                    <a:pt x="1" y="4057"/>
                    <a:pt x="9256" y="3125"/>
                    <a:pt x="7842" y="508"/>
                  </a:cubicBezTo>
                  <a:cubicBezTo>
                    <a:pt x="7651" y="150"/>
                    <a:pt x="7319" y="0"/>
                    <a:pt x="6895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30"/>
            <p:cNvSpPr/>
            <p:nvPr/>
          </p:nvSpPr>
          <p:spPr>
            <a:xfrm>
              <a:off x="2234100" y="3641550"/>
              <a:ext cx="196925" cy="177800"/>
            </a:xfrm>
            <a:custGeom>
              <a:rect b="b" l="l" r="r" t="t"/>
              <a:pathLst>
                <a:path extrusionOk="0" h="7112" w="7877">
                  <a:moveTo>
                    <a:pt x="1" y="1"/>
                  </a:moveTo>
                  <a:lnTo>
                    <a:pt x="1" y="1"/>
                  </a:lnTo>
                  <a:cubicBezTo>
                    <a:pt x="1" y="1"/>
                    <a:pt x="1981" y="7111"/>
                    <a:pt x="4397" y="7111"/>
                  </a:cubicBezTo>
                  <a:cubicBezTo>
                    <a:pt x="4638" y="7111"/>
                    <a:pt x="4882" y="7041"/>
                    <a:pt x="5130" y="6886"/>
                  </a:cubicBezTo>
                  <a:cubicBezTo>
                    <a:pt x="7877" y="5176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30"/>
            <p:cNvSpPr/>
            <p:nvPr/>
          </p:nvSpPr>
          <p:spPr>
            <a:xfrm>
              <a:off x="2158650" y="3641250"/>
              <a:ext cx="116125" cy="215425"/>
            </a:xfrm>
            <a:custGeom>
              <a:rect b="b" l="l" r="r" t="t"/>
              <a:pathLst>
                <a:path extrusionOk="0" h="8617" w="4645">
                  <a:moveTo>
                    <a:pt x="2948" y="1"/>
                  </a:moveTo>
                  <a:cubicBezTo>
                    <a:pt x="2948" y="1"/>
                    <a:pt x="1" y="8077"/>
                    <a:pt x="2371" y="8596"/>
                  </a:cubicBezTo>
                  <a:cubicBezTo>
                    <a:pt x="2435" y="8610"/>
                    <a:pt x="2496" y="8616"/>
                    <a:pt x="2554" y="8616"/>
                  </a:cubicBezTo>
                  <a:cubicBezTo>
                    <a:pt x="4645" y="8616"/>
                    <a:pt x="2948" y="1"/>
                    <a:pt x="294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30"/>
            <p:cNvSpPr/>
            <p:nvPr/>
          </p:nvSpPr>
          <p:spPr>
            <a:xfrm>
              <a:off x="2041350" y="3641250"/>
              <a:ext cx="191025" cy="152475"/>
            </a:xfrm>
            <a:custGeom>
              <a:rect b="b" l="l" r="r" t="t"/>
              <a:pathLst>
                <a:path extrusionOk="0" h="6099" w="7641">
                  <a:moveTo>
                    <a:pt x="7640" y="1"/>
                  </a:moveTo>
                  <a:cubicBezTo>
                    <a:pt x="7640" y="1"/>
                    <a:pt x="0" y="3821"/>
                    <a:pt x="1238" y="5778"/>
                  </a:cubicBezTo>
                  <a:cubicBezTo>
                    <a:pt x="1379" y="6000"/>
                    <a:pt x="1570" y="6098"/>
                    <a:pt x="1797" y="6098"/>
                  </a:cubicBezTo>
                  <a:cubicBezTo>
                    <a:pt x="3584" y="6098"/>
                    <a:pt x="7640" y="1"/>
                    <a:pt x="764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30"/>
            <p:cNvSpPr/>
            <p:nvPr/>
          </p:nvSpPr>
          <p:spPr>
            <a:xfrm>
              <a:off x="2234100" y="3640025"/>
              <a:ext cx="221550" cy="78375"/>
            </a:xfrm>
            <a:custGeom>
              <a:rect b="b" l="l" r="r" t="t"/>
              <a:pathLst>
                <a:path extrusionOk="0" h="3135" w="8862">
                  <a:moveTo>
                    <a:pt x="2058" y="1"/>
                  </a:moveTo>
                  <a:cubicBezTo>
                    <a:pt x="876" y="1"/>
                    <a:pt x="1" y="62"/>
                    <a:pt x="1" y="62"/>
                  </a:cubicBezTo>
                  <a:cubicBezTo>
                    <a:pt x="1" y="62"/>
                    <a:pt x="4473" y="3134"/>
                    <a:pt x="6864" y="3134"/>
                  </a:cubicBezTo>
                  <a:cubicBezTo>
                    <a:pt x="7537" y="3134"/>
                    <a:pt x="8046" y="2891"/>
                    <a:pt x="8242" y="2266"/>
                  </a:cubicBezTo>
                  <a:cubicBezTo>
                    <a:pt x="8861" y="304"/>
                    <a:pt x="4695" y="1"/>
                    <a:pt x="205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30"/>
            <p:cNvSpPr/>
            <p:nvPr/>
          </p:nvSpPr>
          <p:spPr>
            <a:xfrm>
              <a:off x="2124750" y="3534575"/>
              <a:ext cx="205475" cy="190500"/>
            </a:xfrm>
            <a:custGeom>
              <a:rect b="b" l="l" r="r" t="t"/>
              <a:pathLst>
                <a:path extrusionOk="0" h="7620" w="8219">
                  <a:moveTo>
                    <a:pt x="6370" y="1"/>
                  </a:moveTo>
                  <a:cubicBezTo>
                    <a:pt x="5646" y="1"/>
                    <a:pt x="4575" y="3678"/>
                    <a:pt x="4575" y="3678"/>
                  </a:cubicBezTo>
                  <a:lnTo>
                    <a:pt x="4410" y="3419"/>
                  </a:lnTo>
                  <a:cubicBezTo>
                    <a:pt x="4410" y="3419"/>
                    <a:pt x="4281" y="259"/>
                    <a:pt x="3514" y="59"/>
                  </a:cubicBezTo>
                  <a:cubicBezTo>
                    <a:pt x="3494" y="53"/>
                    <a:pt x="3474" y="51"/>
                    <a:pt x="3457" y="51"/>
                  </a:cubicBezTo>
                  <a:cubicBezTo>
                    <a:pt x="2814" y="51"/>
                    <a:pt x="4210" y="3525"/>
                    <a:pt x="4210" y="3525"/>
                  </a:cubicBezTo>
                  <a:lnTo>
                    <a:pt x="3833" y="3643"/>
                  </a:lnTo>
                  <a:cubicBezTo>
                    <a:pt x="3833" y="3643"/>
                    <a:pt x="1367" y="1466"/>
                    <a:pt x="608" y="1466"/>
                  </a:cubicBezTo>
                  <a:cubicBezTo>
                    <a:pt x="540" y="1466"/>
                    <a:pt x="486" y="1483"/>
                    <a:pt x="449" y="1521"/>
                  </a:cubicBezTo>
                  <a:cubicBezTo>
                    <a:pt x="1" y="1980"/>
                    <a:pt x="3597" y="3843"/>
                    <a:pt x="3597" y="3843"/>
                  </a:cubicBezTo>
                  <a:lnTo>
                    <a:pt x="3538" y="4173"/>
                  </a:lnTo>
                  <a:cubicBezTo>
                    <a:pt x="3538" y="4173"/>
                    <a:pt x="2976" y="4129"/>
                    <a:pt x="2323" y="4129"/>
                  </a:cubicBezTo>
                  <a:cubicBezTo>
                    <a:pt x="1439" y="4129"/>
                    <a:pt x="388" y="4211"/>
                    <a:pt x="354" y="4598"/>
                  </a:cubicBezTo>
                  <a:cubicBezTo>
                    <a:pt x="342" y="4783"/>
                    <a:pt x="565" y="4851"/>
                    <a:pt x="898" y="4851"/>
                  </a:cubicBezTo>
                  <a:cubicBezTo>
                    <a:pt x="1794" y="4851"/>
                    <a:pt x="3479" y="4362"/>
                    <a:pt x="3479" y="4362"/>
                  </a:cubicBezTo>
                  <a:lnTo>
                    <a:pt x="3620" y="4562"/>
                  </a:lnTo>
                  <a:cubicBezTo>
                    <a:pt x="3620" y="4562"/>
                    <a:pt x="1239" y="6437"/>
                    <a:pt x="1498" y="6803"/>
                  </a:cubicBezTo>
                  <a:cubicBezTo>
                    <a:pt x="1516" y="6828"/>
                    <a:pt x="1543" y="6840"/>
                    <a:pt x="1577" y="6840"/>
                  </a:cubicBezTo>
                  <a:cubicBezTo>
                    <a:pt x="2035" y="6840"/>
                    <a:pt x="3821" y="4728"/>
                    <a:pt x="3821" y="4728"/>
                  </a:cubicBezTo>
                  <a:lnTo>
                    <a:pt x="4092" y="4904"/>
                  </a:lnTo>
                  <a:cubicBezTo>
                    <a:pt x="4092" y="4904"/>
                    <a:pt x="3573" y="7510"/>
                    <a:pt x="3951" y="7616"/>
                  </a:cubicBezTo>
                  <a:cubicBezTo>
                    <a:pt x="3958" y="7618"/>
                    <a:pt x="3965" y="7619"/>
                    <a:pt x="3973" y="7619"/>
                  </a:cubicBezTo>
                  <a:cubicBezTo>
                    <a:pt x="4344" y="7619"/>
                    <a:pt x="4446" y="5022"/>
                    <a:pt x="4446" y="5022"/>
                  </a:cubicBezTo>
                  <a:lnTo>
                    <a:pt x="4788" y="4963"/>
                  </a:lnTo>
                  <a:cubicBezTo>
                    <a:pt x="4788" y="4963"/>
                    <a:pt x="6082" y="7464"/>
                    <a:pt x="6644" y="7464"/>
                  </a:cubicBezTo>
                  <a:cubicBezTo>
                    <a:pt x="6667" y="7464"/>
                    <a:pt x="6689" y="7460"/>
                    <a:pt x="6709" y="7451"/>
                  </a:cubicBezTo>
                  <a:cubicBezTo>
                    <a:pt x="7228" y="7215"/>
                    <a:pt x="5082" y="4763"/>
                    <a:pt x="5082" y="4763"/>
                  </a:cubicBezTo>
                  <a:lnTo>
                    <a:pt x="5330" y="4598"/>
                  </a:lnTo>
                  <a:cubicBezTo>
                    <a:pt x="5330" y="4598"/>
                    <a:pt x="7041" y="5390"/>
                    <a:pt x="7756" y="5390"/>
                  </a:cubicBezTo>
                  <a:cubicBezTo>
                    <a:pt x="7913" y="5390"/>
                    <a:pt x="8022" y="5352"/>
                    <a:pt x="8054" y="5258"/>
                  </a:cubicBezTo>
                  <a:cubicBezTo>
                    <a:pt x="8219" y="4739"/>
                    <a:pt x="5354" y="4386"/>
                    <a:pt x="5354" y="4386"/>
                  </a:cubicBezTo>
                  <a:lnTo>
                    <a:pt x="5177" y="4020"/>
                  </a:lnTo>
                  <a:cubicBezTo>
                    <a:pt x="5177" y="4020"/>
                    <a:pt x="8136" y="3266"/>
                    <a:pt x="8030" y="2605"/>
                  </a:cubicBezTo>
                  <a:cubicBezTo>
                    <a:pt x="8015" y="2508"/>
                    <a:pt x="7935" y="2467"/>
                    <a:pt x="7809" y="2467"/>
                  </a:cubicBezTo>
                  <a:cubicBezTo>
                    <a:pt x="7065" y="2467"/>
                    <a:pt x="4717" y="3926"/>
                    <a:pt x="4717" y="3926"/>
                  </a:cubicBezTo>
                  <a:cubicBezTo>
                    <a:pt x="4717" y="3926"/>
                    <a:pt x="7205" y="471"/>
                    <a:pt x="6485" y="35"/>
                  </a:cubicBezTo>
                  <a:cubicBezTo>
                    <a:pt x="6448" y="12"/>
                    <a:pt x="6410" y="1"/>
                    <a:pt x="637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30"/>
            <p:cNvSpPr/>
            <p:nvPr/>
          </p:nvSpPr>
          <p:spPr>
            <a:xfrm>
              <a:off x="1449750" y="3333525"/>
              <a:ext cx="237025" cy="176300"/>
            </a:xfrm>
            <a:custGeom>
              <a:rect b="b" l="l" r="r" t="t"/>
              <a:pathLst>
                <a:path extrusionOk="0" h="7052" w="9481">
                  <a:moveTo>
                    <a:pt x="6207" y="1"/>
                  </a:moveTo>
                  <a:cubicBezTo>
                    <a:pt x="4924" y="1"/>
                    <a:pt x="3166" y="1237"/>
                    <a:pt x="1970" y="2807"/>
                  </a:cubicBezTo>
                  <a:cubicBezTo>
                    <a:pt x="555" y="4670"/>
                    <a:pt x="1" y="7051"/>
                    <a:pt x="1" y="7051"/>
                  </a:cubicBezTo>
                  <a:lnTo>
                    <a:pt x="1" y="7051"/>
                  </a:lnTo>
                  <a:cubicBezTo>
                    <a:pt x="1392" y="4658"/>
                    <a:pt x="9480" y="2017"/>
                    <a:pt x="7099" y="272"/>
                  </a:cubicBezTo>
                  <a:cubicBezTo>
                    <a:pt x="6847" y="86"/>
                    <a:pt x="6543" y="1"/>
                    <a:pt x="620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30"/>
            <p:cNvSpPr/>
            <p:nvPr/>
          </p:nvSpPr>
          <p:spPr>
            <a:xfrm>
              <a:off x="1382850" y="3371825"/>
              <a:ext cx="78125" cy="173375"/>
            </a:xfrm>
            <a:custGeom>
              <a:rect b="b" l="l" r="r" t="t"/>
              <a:pathLst>
                <a:path extrusionOk="0" h="6935" w="3125">
                  <a:moveTo>
                    <a:pt x="1100" y="0"/>
                  </a:moveTo>
                  <a:cubicBezTo>
                    <a:pt x="943" y="0"/>
                    <a:pt x="783" y="42"/>
                    <a:pt x="649" y="131"/>
                  </a:cubicBezTo>
                  <a:cubicBezTo>
                    <a:pt x="130" y="461"/>
                    <a:pt x="12" y="1334"/>
                    <a:pt x="1" y="1900"/>
                  </a:cubicBezTo>
                  <a:cubicBezTo>
                    <a:pt x="1" y="2595"/>
                    <a:pt x="83" y="3279"/>
                    <a:pt x="260" y="3963"/>
                  </a:cubicBezTo>
                  <a:cubicBezTo>
                    <a:pt x="366" y="4470"/>
                    <a:pt x="519" y="4977"/>
                    <a:pt x="708" y="5472"/>
                  </a:cubicBezTo>
                  <a:cubicBezTo>
                    <a:pt x="802" y="5720"/>
                    <a:pt x="908" y="5967"/>
                    <a:pt x="1015" y="6203"/>
                  </a:cubicBezTo>
                  <a:cubicBezTo>
                    <a:pt x="1120" y="6413"/>
                    <a:pt x="1352" y="6704"/>
                    <a:pt x="1391" y="6928"/>
                  </a:cubicBezTo>
                  <a:lnTo>
                    <a:pt x="1391" y="6928"/>
                  </a:lnTo>
                  <a:cubicBezTo>
                    <a:pt x="1228" y="5939"/>
                    <a:pt x="1404" y="4928"/>
                    <a:pt x="1698" y="3987"/>
                  </a:cubicBezTo>
                  <a:cubicBezTo>
                    <a:pt x="2028" y="2925"/>
                    <a:pt x="3125" y="284"/>
                    <a:pt x="1250" y="13"/>
                  </a:cubicBezTo>
                  <a:cubicBezTo>
                    <a:pt x="1201" y="5"/>
                    <a:pt x="1151" y="0"/>
                    <a:pt x="1100" y="0"/>
                  </a:cubicBezTo>
                  <a:close/>
                  <a:moveTo>
                    <a:pt x="1391" y="6928"/>
                  </a:moveTo>
                  <a:lnTo>
                    <a:pt x="1391" y="6928"/>
                  </a:lnTo>
                  <a:cubicBezTo>
                    <a:pt x="1391" y="6930"/>
                    <a:pt x="1391" y="6932"/>
                    <a:pt x="1392" y="6934"/>
                  </a:cubicBezTo>
                  <a:cubicBezTo>
                    <a:pt x="1391" y="6932"/>
                    <a:pt x="1391" y="6930"/>
                    <a:pt x="1391" y="6928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30"/>
            <p:cNvSpPr/>
            <p:nvPr/>
          </p:nvSpPr>
          <p:spPr>
            <a:xfrm>
              <a:off x="1445050" y="3454750"/>
              <a:ext cx="272075" cy="99275"/>
            </a:xfrm>
            <a:custGeom>
              <a:rect b="b" l="l" r="r" t="t"/>
              <a:pathLst>
                <a:path extrusionOk="0" h="3971" w="10883">
                  <a:moveTo>
                    <a:pt x="5851" y="0"/>
                  </a:moveTo>
                  <a:cubicBezTo>
                    <a:pt x="2980" y="0"/>
                    <a:pt x="0" y="3971"/>
                    <a:pt x="0" y="3971"/>
                  </a:cubicBezTo>
                  <a:cubicBezTo>
                    <a:pt x="1675" y="2285"/>
                    <a:pt x="10883" y="3028"/>
                    <a:pt x="7617" y="599"/>
                  </a:cubicBezTo>
                  <a:cubicBezTo>
                    <a:pt x="7052" y="175"/>
                    <a:pt x="6454" y="0"/>
                    <a:pt x="5851" y="0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30"/>
            <p:cNvSpPr/>
            <p:nvPr/>
          </p:nvSpPr>
          <p:spPr>
            <a:xfrm>
              <a:off x="1194500" y="4150900"/>
              <a:ext cx="226100" cy="199275"/>
            </a:xfrm>
            <a:custGeom>
              <a:rect b="b" l="l" r="r" t="t"/>
              <a:pathLst>
                <a:path extrusionOk="0" h="7971" w="9044">
                  <a:moveTo>
                    <a:pt x="1" y="0"/>
                  </a:moveTo>
                  <a:lnTo>
                    <a:pt x="1" y="12"/>
                  </a:lnTo>
                  <a:cubicBezTo>
                    <a:pt x="295" y="106"/>
                    <a:pt x="590" y="212"/>
                    <a:pt x="885" y="318"/>
                  </a:cubicBezTo>
                  <a:cubicBezTo>
                    <a:pt x="590" y="212"/>
                    <a:pt x="295" y="106"/>
                    <a:pt x="1" y="0"/>
                  </a:cubicBezTo>
                  <a:close/>
                  <a:moveTo>
                    <a:pt x="4917" y="1226"/>
                  </a:moveTo>
                  <a:cubicBezTo>
                    <a:pt x="5141" y="1238"/>
                    <a:pt x="5353" y="1250"/>
                    <a:pt x="5577" y="1250"/>
                  </a:cubicBezTo>
                  <a:cubicBezTo>
                    <a:pt x="5365" y="1250"/>
                    <a:pt x="5141" y="1238"/>
                    <a:pt x="4917" y="1226"/>
                  </a:cubicBezTo>
                  <a:close/>
                  <a:moveTo>
                    <a:pt x="2300" y="743"/>
                  </a:moveTo>
                  <a:cubicBezTo>
                    <a:pt x="2288" y="802"/>
                    <a:pt x="1427" y="3007"/>
                    <a:pt x="177" y="3030"/>
                  </a:cubicBezTo>
                  <a:cubicBezTo>
                    <a:pt x="342" y="3879"/>
                    <a:pt x="637" y="4693"/>
                    <a:pt x="1038" y="5459"/>
                  </a:cubicBezTo>
                  <a:cubicBezTo>
                    <a:pt x="1639" y="6520"/>
                    <a:pt x="2524" y="7393"/>
                    <a:pt x="3608" y="7970"/>
                  </a:cubicBezTo>
                  <a:cubicBezTo>
                    <a:pt x="5778" y="7357"/>
                    <a:pt x="7629" y="5931"/>
                    <a:pt x="8773" y="3985"/>
                  </a:cubicBezTo>
                  <a:cubicBezTo>
                    <a:pt x="8949" y="3690"/>
                    <a:pt x="9044" y="3360"/>
                    <a:pt x="9044" y="3018"/>
                  </a:cubicBezTo>
                  <a:cubicBezTo>
                    <a:pt x="9044" y="2052"/>
                    <a:pt x="8277" y="1156"/>
                    <a:pt x="7240" y="1156"/>
                  </a:cubicBezTo>
                  <a:cubicBezTo>
                    <a:pt x="7169" y="1156"/>
                    <a:pt x="7087" y="1167"/>
                    <a:pt x="7004" y="1167"/>
                  </a:cubicBezTo>
                  <a:cubicBezTo>
                    <a:pt x="6603" y="1226"/>
                    <a:pt x="6202" y="1250"/>
                    <a:pt x="5790" y="1250"/>
                  </a:cubicBezTo>
                  <a:lnTo>
                    <a:pt x="5577" y="1250"/>
                  </a:lnTo>
                  <a:cubicBezTo>
                    <a:pt x="5577" y="1250"/>
                    <a:pt x="5224" y="3702"/>
                    <a:pt x="3349" y="3714"/>
                  </a:cubicBezTo>
                  <a:lnTo>
                    <a:pt x="3337" y="3714"/>
                  </a:lnTo>
                  <a:cubicBezTo>
                    <a:pt x="1498" y="3714"/>
                    <a:pt x="2288" y="814"/>
                    <a:pt x="2300" y="743"/>
                  </a:cubicBez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30"/>
            <p:cNvSpPr/>
            <p:nvPr/>
          </p:nvSpPr>
          <p:spPr>
            <a:xfrm>
              <a:off x="1187725" y="4151175"/>
              <a:ext cx="64275" cy="75500"/>
            </a:xfrm>
            <a:custGeom>
              <a:rect b="b" l="l" r="r" t="t"/>
              <a:pathLst>
                <a:path extrusionOk="0" h="3020" w="2571">
                  <a:moveTo>
                    <a:pt x="272" y="1"/>
                  </a:moveTo>
                  <a:cubicBezTo>
                    <a:pt x="0" y="708"/>
                    <a:pt x="177" y="1687"/>
                    <a:pt x="330" y="2489"/>
                  </a:cubicBezTo>
                  <a:cubicBezTo>
                    <a:pt x="366" y="2666"/>
                    <a:pt x="401" y="2842"/>
                    <a:pt x="437" y="3019"/>
                  </a:cubicBezTo>
                  <a:cubicBezTo>
                    <a:pt x="1698" y="2996"/>
                    <a:pt x="2547" y="791"/>
                    <a:pt x="2571" y="732"/>
                  </a:cubicBezTo>
                  <a:cubicBezTo>
                    <a:pt x="2087" y="602"/>
                    <a:pt x="1616" y="461"/>
                    <a:pt x="1168" y="307"/>
                  </a:cubicBezTo>
                  <a:cubicBezTo>
                    <a:pt x="861" y="201"/>
                    <a:pt x="566" y="107"/>
                    <a:pt x="283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30"/>
            <p:cNvSpPr/>
            <p:nvPr/>
          </p:nvSpPr>
          <p:spPr>
            <a:xfrm>
              <a:off x="1231925" y="4169450"/>
              <a:ext cx="102025" cy="74325"/>
            </a:xfrm>
            <a:custGeom>
              <a:rect b="b" l="l" r="r" t="t"/>
              <a:pathLst>
                <a:path extrusionOk="0" h="2973" w="4081">
                  <a:moveTo>
                    <a:pt x="803" y="1"/>
                  </a:moveTo>
                  <a:lnTo>
                    <a:pt x="803" y="1"/>
                  </a:lnTo>
                  <a:cubicBezTo>
                    <a:pt x="791" y="72"/>
                    <a:pt x="1" y="2972"/>
                    <a:pt x="1840" y="2972"/>
                  </a:cubicBezTo>
                  <a:lnTo>
                    <a:pt x="1852" y="2972"/>
                  </a:lnTo>
                  <a:cubicBezTo>
                    <a:pt x="3727" y="2948"/>
                    <a:pt x="4080" y="508"/>
                    <a:pt x="4080" y="508"/>
                  </a:cubicBezTo>
                  <a:cubicBezTo>
                    <a:pt x="3868" y="508"/>
                    <a:pt x="3644" y="496"/>
                    <a:pt x="3420" y="484"/>
                  </a:cubicBezTo>
                  <a:cubicBezTo>
                    <a:pt x="2760" y="437"/>
                    <a:pt x="2100" y="331"/>
                    <a:pt x="1463" y="166"/>
                  </a:cubicBezTo>
                  <a:lnTo>
                    <a:pt x="1310" y="131"/>
                  </a:lnTo>
                  <a:lnTo>
                    <a:pt x="1015" y="60"/>
                  </a:lnTo>
                  <a:lnTo>
                    <a:pt x="803" y="1"/>
                  </a:ln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" name="Google Shape;673;p30"/>
          <p:cNvGrpSpPr/>
          <p:nvPr/>
        </p:nvGrpSpPr>
        <p:grpSpPr>
          <a:xfrm>
            <a:off x="6565633" y="3072994"/>
            <a:ext cx="1930243" cy="1747847"/>
            <a:chOff x="5328475" y="3058950"/>
            <a:chExt cx="1505650" cy="1363375"/>
          </a:xfrm>
        </p:grpSpPr>
        <p:sp>
          <p:nvSpPr>
            <p:cNvPr id="674" name="Google Shape;674;p30"/>
            <p:cNvSpPr/>
            <p:nvPr/>
          </p:nvSpPr>
          <p:spPr>
            <a:xfrm>
              <a:off x="5907375" y="3772725"/>
              <a:ext cx="43375" cy="43350"/>
            </a:xfrm>
            <a:custGeom>
              <a:rect b="b" l="l" r="r" t="t"/>
              <a:pathLst>
                <a:path extrusionOk="0" h="1734" w="1735">
                  <a:moveTo>
                    <a:pt x="862" y="0"/>
                  </a:moveTo>
                  <a:cubicBezTo>
                    <a:pt x="390" y="0"/>
                    <a:pt x="1" y="389"/>
                    <a:pt x="1" y="861"/>
                  </a:cubicBezTo>
                  <a:cubicBezTo>
                    <a:pt x="1" y="1344"/>
                    <a:pt x="390" y="1733"/>
                    <a:pt x="862" y="1733"/>
                  </a:cubicBezTo>
                  <a:cubicBezTo>
                    <a:pt x="1345" y="1733"/>
                    <a:pt x="1734" y="1344"/>
                    <a:pt x="1734" y="861"/>
                  </a:cubicBezTo>
                  <a:cubicBezTo>
                    <a:pt x="1734" y="389"/>
                    <a:pt x="1345" y="0"/>
                    <a:pt x="8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30"/>
            <p:cNvSpPr/>
            <p:nvPr/>
          </p:nvSpPr>
          <p:spPr>
            <a:xfrm>
              <a:off x="6295875" y="3445550"/>
              <a:ext cx="25375" cy="21700"/>
            </a:xfrm>
            <a:custGeom>
              <a:rect b="b" l="l" r="r" t="t"/>
              <a:pathLst>
                <a:path extrusionOk="0" h="868" w="1015">
                  <a:moveTo>
                    <a:pt x="437" y="0"/>
                  </a:moveTo>
                  <a:cubicBezTo>
                    <a:pt x="201" y="0"/>
                    <a:pt x="0" y="189"/>
                    <a:pt x="0" y="436"/>
                  </a:cubicBezTo>
                  <a:cubicBezTo>
                    <a:pt x="0" y="693"/>
                    <a:pt x="219" y="868"/>
                    <a:pt x="444" y="868"/>
                  </a:cubicBezTo>
                  <a:cubicBezTo>
                    <a:pt x="550" y="868"/>
                    <a:pt x="657" y="829"/>
                    <a:pt x="743" y="743"/>
                  </a:cubicBezTo>
                  <a:cubicBezTo>
                    <a:pt x="1014" y="460"/>
                    <a:pt x="826" y="0"/>
                    <a:pt x="43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30"/>
            <p:cNvSpPr/>
            <p:nvPr/>
          </p:nvSpPr>
          <p:spPr>
            <a:xfrm>
              <a:off x="5328475" y="3290800"/>
              <a:ext cx="17425" cy="14925"/>
            </a:xfrm>
            <a:custGeom>
              <a:rect b="b" l="l" r="r" t="t"/>
              <a:pathLst>
                <a:path extrusionOk="0" h="597" w="697">
                  <a:moveTo>
                    <a:pt x="295" y="0"/>
                  </a:moveTo>
                  <a:cubicBezTo>
                    <a:pt x="130" y="0"/>
                    <a:pt x="1" y="130"/>
                    <a:pt x="1" y="295"/>
                  </a:cubicBezTo>
                  <a:cubicBezTo>
                    <a:pt x="1" y="478"/>
                    <a:pt x="145" y="596"/>
                    <a:pt x="297" y="596"/>
                  </a:cubicBezTo>
                  <a:cubicBezTo>
                    <a:pt x="371" y="596"/>
                    <a:pt x="446" y="569"/>
                    <a:pt x="508" y="507"/>
                  </a:cubicBezTo>
                  <a:cubicBezTo>
                    <a:pt x="696" y="318"/>
                    <a:pt x="567" y="0"/>
                    <a:pt x="29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30"/>
            <p:cNvSpPr/>
            <p:nvPr/>
          </p:nvSpPr>
          <p:spPr>
            <a:xfrm>
              <a:off x="5369750" y="3707875"/>
              <a:ext cx="14750" cy="12575"/>
            </a:xfrm>
            <a:custGeom>
              <a:rect b="b" l="l" r="r" t="t"/>
              <a:pathLst>
                <a:path extrusionOk="0" h="503" w="590">
                  <a:moveTo>
                    <a:pt x="248" y="0"/>
                  </a:moveTo>
                  <a:cubicBezTo>
                    <a:pt x="106" y="0"/>
                    <a:pt x="0" y="106"/>
                    <a:pt x="0" y="248"/>
                  </a:cubicBezTo>
                  <a:cubicBezTo>
                    <a:pt x="0" y="399"/>
                    <a:pt x="124" y="502"/>
                    <a:pt x="252" y="502"/>
                  </a:cubicBezTo>
                  <a:cubicBezTo>
                    <a:pt x="313" y="502"/>
                    <a:pt x="375" y="478"/>
                    <a:pt x="425" y="425"/>
                  </a:cubicBezTo>
                  <a:cubicBezTo>
                    <a:pt x="590" y="272"/>
                    <a:pt x="472" y="0"/>
                    <a:pt x="24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30"/>
            <p:cNvSpPr/>
            <p:nvPr/>
          </p:nvSpPr>
          <p:spPr>
            <a:xfrm>
              <a:off x="6786750" y="4266725"/>
              <a:ext cx="47375" cy="40475"/>
            </a:xfrm>
            <a:custGeom>
              <a:rect b="b" l="l" r="r" t="t"/>
              <a:pathLst>
                <a:path extrusionOk="0" h="1619" w="1895">
                  <a:moveTo>
                    <a:pt x="810" y="1"/>
                  </a:moveTo>
                  <a:cubicBezTo>
                    <a:pt x="362" y="1"/>
                    <a:pt x="8" y="366"/>
                    <a:pt x="8" y="814"/>
                  </a:cubicBezTo>
                  <a:cubicBezTo>
                    <a:pt x="0" y="1300"/>
                    <a:pt x="395" y="1619"/>
                    <a:pt x="809" y="1619"/>
                  </a:cubicBezTo>
                  <a:cubicBezTo>
                    <a:pt x="1008" y="1619"/>
                    <a:pt x="1211" y="1545"/>
                    <a:pt x="1376" y="1380"/>
                  </a:cubicBezTo>
                  <a:cubicBezTo>
                    <a:pt x="1895" y="873"/>
                    <a:pt x="1529" y="1"/>
                    <a:pt x="81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30"/>
            <p:cNvSpPr/>
            <p:nvPr/>
          </p:nvSpPr>
          <p:spPr>
            <a:xfrm>
              <a:off x="6128450" y="4121575"/>
              <a:ext cx="428275" cy="300750"/>
            </a:xfrm>
            <a:custGeom>
              <a:rect b="b" l="l" r="r" t="t"/>
              <a:pathLst>
                <a:path extrusionOk="0" h="12030" w="17131">
                  <a:moveTo>
                    <a:pt x="12023" y="0"/>
                  </a:moveTo>
                  <a:cubicBezTo>
                    <a:pt x="11312" y="0"/>
                    <a:pt x="10600" y="49"/>
                    <a:pt x="9893" y="147"/>
                  </a:cubicBezTo>
                  <a:lnTo>
                    <a:pt x="9775" y="159"/>
                  </a:lnTo>
                  <a:cubicBezTo>
                    <a:pt x="7652" y="466"/>
                    <a:pt x="5613" y="1220"/>
                    <a:pt x="3809" y="2376"/>
                  </a:cubicBezTo>
                  <a:cubicBezTo>
                    <a:pt x="3797" y="2376"/>
                    <a:pt x="3785" y="2388"/>
                    <a:pt x="3785" y="2388"/>
                  </a:cubicBezTo>
                  <a:cubicBezTo>
                    <a:pt x="2359" y="3295"/>
                    <a:pt x="1085" y="4404"/>
                    <a:pt x="1" y="5677"/>
                  </a:cubicBezTo>
                  <a:cubicBezTo>
                    <a:pt x="1" y="5807"/>
                    <a:pt x="12" y="5925"/>
                    <a:pt x="24" y="6054"/>
                  </a:cubicBezTo>
                  <a:cubicBezTo>
                    <a:pt x="263" y="10164"/>
                    <a:pt x="3137" y="12030"/>
                    <a:pt x="6394" y="12030"/>
                  </a:cubicBezTo>
                  <a:cubicBezTo>
                    <a:pt x="11323" y="12030"/>
                    <a:pt x="17131" y="7758"/>
                    <a:pt x="16024" y="525"/>
                  </a:cubicBezTo>
                  <a:cubicBezTo>
                    <a:pt x="16024" y="525"/>
                    <a:pt x="15929" y="489"/>
                    <a:pt x="15729" y="442"/>
                  </a:cubicBezTo>
                  <a:cubicBezTo>
                    <a:pt x="14513" y="149"/>
                    <a:pt x="13269" y="0"/>
                    <a:pt x="120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30"/>
            <p:cNvSpPr/>
            <p:nvPr/>
          </p:nvSpPr>
          <p:spPr>
            <a:xfrm>
              <a:off x="6375750" y="4121575"/>
              <a:ext cx="145925" cy="112825"/>
            </a:xfrm>
            <a:custGeom>
              <a:rect b="b" l="l" r="r" t="t"/>
              <a:pathLst>
                <a:path extrusionOk="0" h="4513" w="5837">
                  <a:moveTo>
                    <a:pt x="2131" y="0"/>
                  </a:moveTo>
                  <a:cubicBezTo>
                    <a:pt x="1420" y="0"/>
                    <a:pt x="708" y="49"/>
                    <a:pt x="1" y="147"/>
                  </a:cubicBezTo>
                  <a:cubicBezTo>
                    <a:pt x="277" y="1587"/>
                    <a:pt x="1012" y="4513"/>
                    <a:pt x="2360" y="4513"/>
                  </a:cubicBezTo>
                  <a:cubicBezTo>
                    <a:pt x="2447" y="4513"/>
                    <a:pt x="2537" y="4500"/>
                    <a:pt x="2630" y="4474"/>
                  </a:cubicBezTo>
                  <a:cubicBezTo>
                    <a:pt x="3891" y="4121"/>
                    <a:pt x="5118" y="1963"/>
                    <a:pt x="5837" y="442"/>
                  </a:cubicBezTo>
                  <a:cubicBezTo>
                    <a:pt x="4621" y="149"/>
                    <a:pt x="3377" y="0"/>
                    <a:pt x="213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30"/>
            <p:cNvSpPr/>
            <p:nvPr/>
          </p:nvSpPr>
          <p:spPr>
            <a:xfrm>
              <a:off x="6223650" y="4125825"/>
              <a:ext cx="149175" cy="144975"/>
            </a:xfrm>
            <a:custGeom>
              <a:rect b="b" l="l" r="r" t="t"/>
              <a:pathLst>
                <a:path extrusionOk="0" h="5799" w="5967">
                  <a:moveTo>
                    <a:pt x="5967" y="1"/>
                  </a:moveTo>
                  <a:lnTo>
                    <a:pt x="5967" y="1"/>
                  </a:lnTo>
                  <a:cubicBezTo>
                    <a:pt x="3844" y="296"/>
                    <a:pt x="1805" y="1050"/>
                    <a:pt x="1" y="2206"/>
                  </a:cubicBezTo>
                  <a:cubicBezTo>
                    <a:pt x="603" y="3401"/>
                    <a:pt x="1975" y="5798"/>
                    <a:pt x="3420" y="5798"/>
                  </a:cubicBezTo>
                  <a:cubicBezTo>
                    <a:pt x="3643" y="5798"/>
                    <a:pt x="3868" y="5741"/>
                    <a:pt x="4092" y="5613"/>
                  </a:cubicBezTo>
                  <a:cubicBezTo>
                    <a:pt x="5719" y="4682"/>
                    <a:pt x="5955" y="1498"/>
                    <a:pt x="596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30"/>
            <p:cNvSpPr/>
            <p:nvPr/>
          </p:nvSpPr>
          <p:spPr>
            <a:xfrm>
              <a:off x="6129050" y="4174475"/>
              <a:ext cx="126750" cy="135700"/>
            </a:xfrm>
            <a:custGeom>
              <a:rect b="b" l="l" r="r" t="t"/>
              <a:pathLst>
                <a:path extrusionOk="0" h="5428" w="5070">
                  <a:moveTo>
                    <a:pt x="4056" y="0"/>
                  </a:moveTo>
                  <a:lnTo>
                    <a:pt x="4056" y="0"/>
                  </a:lnTo>
                  <a:cubicBezTo>
                    <a:pt x="2535" y="955"/>
                    <a:pt x="1167" y="2146"/>
                    <a:pt x="0" y="3514"/>
                  </a:cubicBezTo>
                  <a:cubicBezTo>
                    <a:pt x="0" y="3655"/>
                    <a:pt x="12" y="3785"/>
                    <a:pt x="24" y="3927"/>
                  </a:cubicBezTo>
                  <a:cubicBezTo>
                    <a:pt x="587" y="4725"/>
                    <a:pt x="1324" y="5428"/>
                    <a:pt x="2166" y="5428"/>
                  </a:cubicBezTo>
                  <a:cubicBezTo>
                    <a:pt x="2506" y="5428"/>
                    <a:pt x="2862" y="5314"/>
                    <a:pt x="3231" y="5047"/>
                  </a:cubicBezTo>
                  <a:cubicBezTo>
                    <a:pt x="5070" y="3726"/>
                    <a:pt x="4492" y="1238"/>
                    <a:pt x="405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30"/>
            <p:cNvSpPr/>
            <p:nvPr/>
          </p:nvSpPr>
          <p:spPr>
            <a:xfrm>
              <a:off x="5449025" y="3058950"/>
              <a:ext cx="1372425" cy="1048925"/>
            </a:xfrm>
            <a:custGeom>
              <a:rect b="b" l="l" r="r" t="t"/>
              <a:pathLst>
                <a:path extrusionOk="0" h="41957" w="54897">
                  <a:moveTo>
                    <a:pt x="27899" y="0"/>
                  </a:moveTo>
                  <a:cubicBezTo>
                    <a:pt x="25601" y="0"/>
                    <a:pt x="23323" y="363"/>
                    <a:pt x="21141" y="1080"/>
                  </a:cubicBezTo>
                  <a:cubicBezTo>
                    <a:pt x="20139" y="1398"/>
                    <a:pt x="19172" y="1811"/>
                    <a:pt x="18241" y="2282"/>
                  </a:cubicBezTo>
                  <a:cubicBezTo>
                    <a:pt x="18099" y="2353"/>
                    <a:pt x="17946" y="2436"/>
                    <a:pt x="17816" y="2506"/>
                  </a:cubicBezTo>
                  <a:cubicBezTo>
                    <a:pt x="5236" y="9203"/>
                    <a:pt x="1" y="27525"/>
                    <a:pt x="4941" y="30438"/>
                  </a:cubicBezTo>
                  <a:lnTo>
                    <a:pt x="4929" y="30438"/>
                  </a:lnTo>
                  <a:cubicBezTo>
                    <a:pt x="7930" y="32209"/>
                    <a:pt x="11536" y="32598"/>
                    <a:pt x="14124" y="32598"/>
                  </a:cubicBezTo>
                  <a:cubicBezTo>
                    <a:pt x="16153" y="32598"/>
                    <a:pt x="17557" y="32359"/>
                    <a:pt x="17557" y="32359"/>
                  </a:cubicBezTo>
                  <a:lnTo>
                    <a:pt x="18771" y="36569"/>
                  </a:lnTo>
                  <a:lnTo>
                    <a:pt x="20021" y="40860"/>
                  </a:lnTo>
                  <a:cubicBezTo>
                    <a:pt x="21247" y="41202"/>
                    <a:pt x="22497" y="41462"/>
                    <a:pt x="23747" y="41627"/>
                  </a:cubicBezTo>
                  <a:cubicBezTo>
                    <a:pt x="23806" y="41638"/>
                    <a:pt x="23865" y="41638"/>
                    <a:pt x="23935" y="41650"/>
                  </a:cubicBezTo>
                  <a:cubicBezTo>
                    <a:pt x="25426" y="41853"/>
                    <a:pt x="26936" y="41957"/>
                    <a:pt x="28446" y="41957"/>
                  </a:cubicBezTo>
                  <a:cubicBezTo>
                    <a:pt x="28955" y="41957"/>
                    <a:pt x="29464" y="41945"/>
                    <a:pt x="29972" y="41921"/>
                  </a:cubicBezTo>
                  <a:cubicBezTo>
                    <a:pt x="30161" y="41921"/>
                    <a:pt x="30361" y="41910"/>
                    <a:pt x="30561" y="41898"/>
                  </a:cubicBezTo>
                  <a:cubicBezTo>
                    <a:pt x="33073" y="41745"/>
                    <a:pt x="35549" y="41214"/>
                    <a:pt x="37895" y="40318"/>
                  </a:cubicBezTo>
                  <a:cubicBezTo>
                    <a:pt x="38143" y="40224"/>
                    <a:pt x="38390" y="40117"/>
                    <a:pt x="38638" y="40011"/>
                  </a:cubicBezTo>
                  <a:cubicBezTo>
                    <a:pt x="40960" y="39009"/>
                    <a:pt x="43059" y="37535"/>
                    <a:pt x="44804" y="35696"/>
                  </a:cubicBezTo>
                  <a:cubicBezTo>
                    <a:pt x="46030" y="34399"/>
                    <a:pt x="47091" y="32949"/>
                    <a:pt x="47940" y="31381"/>
                  </a:cubicBezTo>
                  <a:cubicBezTo>
                    <a:pt x="47964" y="31334"/>
                    <a:pt x="47987" y="31298"/>
                    <a:pt x="48011" y="31263"/>
                  </a:cubicBezTo>
                  <a:lnTo>
                    <a:pt x="46525" y="25356"/>
                  </a:lnTo>
                  <a:cubicBezTo>
                    <a:pt x="46525" y="25356"/>
                    <a:pt x="54897" y="23705"/>
                    <a:pt x="53930" y="16572"/>
                  </a:cubicBezTo>
                  <a:cubicBezTo>
                    <a:pt x="53140" y="10677"/>
                    <a:pt x="41503" y="596"/>
                    <a:pt x="29052" y="31"/>
                  </a:cubicBezTo>
                  <a:cubicBezTo>
                    <a:pt x="28668" y="10"/>
                    <a:pt x="28283" y="0"/>
                    <a:pt x="278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30"/>
            <p:cNvSpPr/>
            <p:nvPr/>
          </p:nvSpPr>
          <p:spPr>
            <a:xfrm>
              <a:off x="6186450" y="3674850"/>
              <a:ext cx="113875" cy="120850"/>
            </a:xfrm>
            <a:custGeom>
              <a:rect b="b" l="l" r="r" t="t"/>
              <a:pathLst>
                <a:path extrusionOk="0" h="4834" w="4555">
                  <a:moveTo>
                    <a:pt x="605" y="1"/>
                  </a:moveTo>
                  <a:lnTo>
                    <a:pt x="605" y="1"/>
                  </a:lnTo>
                  <a:cubicBezTo>
                    <a:pt x="605" y="1"/>
                    <a:pt x="1" y="4834"/>
                    <a:pt x="1266" y="4834"/>
                  </a:cubicBezTo>
                  <a:cubicBezTo>
                    <a:pt x="1300" y="4834"/>
                    <a:pt x="1335" y="4830"/>
                    <a:pt x="1371" y="4823"/>
                  </a:cubicBezTo>
                  <a:cubicBezTo>
                    <a:pt x="2173" y="4670"/>
                    <a:pt x="2137" y="2571"/>
                    <a:pt x="2137" y="2571"/>
                  </a:cubicBezTo>
                  <a:lnTo>
                    <a:pt x="2137" y="2571"/>
                  </a:lnTo>
                  <a:cubicBezTo>
                    <a:pt x="2138" y="2571"/>
                    <a:pt x="3248" y="3510"/>
                    <a:pt x="3869" y="3510"/>
                  </a:cubicBezTo>
                  <a:cubicBezTo>
                    <a:pt x="4029" y="3510"/>
                    <a:pt x="4157" y="3447"/>
                    <a:pt x="4224" y="3290"/>
                  </a:cubicBezTo>
                  <a:cubicBezTo>
                    <a:pt x="4554" y="2524"/>
                    <a:pt x="605" y="1"/>
                    <a:pt x="605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30"/>
            <p:cNvSpPr/>
            <p:nvPr/>
          </p:nvSpPr>
          <p:spPr>
            <a:xfrm>
              <a:off x="6468025" y="3781300"/>
              <a:ext cx="179225" cy="170075"/>
            </a:xfrm>
            <a:custGeom>
              <a:rect b="b" l="l" r="r" t="t"/>
              <a:pathLst>
                <a:path extrusionOk="0" h="6803" w="7169">
                  <a:moveTo>
                    <a:pt x="3558" y="1"/>
                  </a:moveTo>
                  <a:cubicBezTo>
                    <a:pt x="3388" y="1"/>
                    <a:pt x="3216" y="19"/>
                    <a:pt x="3042" y="58"/>
                  </a:cubicBezTo>
                  <a:cubicBezTo>
                    <a:pt x="0" y="718"/>
                    <a:pt x="3844" y="6543"/>
                    <a:pt x="4021" y="6802"/>
                  </a:cubicBezTo>
                  <a:cubicBezTo>
                    <a:pt x="5259" y="5517"/>
                    <a:pt x="6320" y="4055"/>
                    <a:pt x="7169" y="2487"/>
                  </a:cubicBezTo>
                  <a:cubicBezTo>
                    <a:pt x="6214" y="1206"/>
                    <a:pt x="4941" y="1"/>
                    <a:pt x="355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30"/>
            <p:cNvSpPr/>
            <p:nvPr/>
          </p:nvSpPr>
          <p:spPr>
            <a:xfrm>
              <a:off x="6195350" y="3883450"/>
              <a:ext cx="373200" cy="222950"/>
            </a:xfrm>
            <a:custGeom>
              <a:rect b="b" l="l" r="r" t="t"/>
              <a:pathLst>
                <a:path extrusionOk="0" h="8918" w="14928">
                  <a:moveTo>
                    <a:pt x="9228" y="1"/>
                  </a:moveTo>
                  <a:cubicBezTo>
                    <a:pt x="8711" y="1"/>
                    <a:pt x="8219" y="113"/>
                    <a:pt x="7783" y="382"/>
                  </a:cubicBezTo>
                  <a:cubicBezTo>
                    <a:pt x="5259" y="1938"/>
                    <a:pt x="8561" y="6737"/>
                    <a:pt x="8749" y="7008"/>
                  </a:cubicBezTo>
                  <a:cubicBezTo>
                    <a:pt x="8502" y="6761"/>
                    <a:pt x="4471" y="2708"/>
                    <a:pt x="2305" y="2708"/>
                  </a:cubicBezTo>
                  <a:cubicBezTo>
                    <a:pt x="2196" y="2708"/>
                    <a:pt x="2092" y="2718"/>
                    <a:pt x="1994" y="2740"/>
                  </a:cubicBezTo>
                  <a:cubicBezTo>
                    <a:pt x="1" y="3164"/>
                    <a:pt x="614" y="8269"/>
                    <a:pt x="697" y="8918"/>
                  </a:cubicBezTo>
                  <a:cubicBezTo>
                    <a:pt x="3279" y="8741"/>
                    <a:pt x="6085" y="8210"/>
                    <a:pt x="8773" y="7031"/>
                  </a:cubicBezTo>
                  <a:cubicBezTo>
                    <a:pt x="11096" y="6029"/>
                    <a:pt x="13194" y="4555"/>
                    <a:pt x="14928" y="2716"/>
                  </a:cubicBezTo>
                  <a:cubicBezTo>
                    <a:pt x="14742" y="2560"/>
                    <a:pt x="11702" y="1"/>
                    <a:pt x="922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30"/>
            <p:cNvSpPr/>
            <p:nvPr/>
          </p:nvSpPr>
          <p:spPr>
            <a:xfrm>
              <a:off x="5643875" y="3297400"/>
              <a:ext cx="458950" cy="521650"/>
            </a:xfrm>
            <a:custGeom>
              <a:rect b="b" l="l" r="r" t="t"/>
              <a:pathLst>
                <a:path extrusionOk="0" h="20866" w="18358">
                  <a:moveTo>
                    <a:pt x="7899" y="1"/>
                  </a:moveTo>
                  <a:cubicBezTo>
                    <a:pt x="7860" y="1"/>
                    <a:pt x="7821" y="7"/>
                    <a:pt x="7782" y="19"/>
                  </a:cubicBezTo>
                  <a:cubicBezTo>
                    <a:pt x="6756" y="337"/>
                    <a:pt x="7074" y="3627"/>
                    <a:pt x="7074" y="3627"/>
                  </a:cubicBezTo>
                  <a:cubicBezTo>
                    <a:pt x="7074" y="3627"/>
                    <a:pt x="5555" y="879"/>
                    <a:pt x="4516" y="879"/>
                  </a:cubicBezTo>
                  <a:cubicBezTo>
                    <a:pt x="4408" y="879"/>
                    <a:pt x="4305" y="909"/>
                    <a:pt x="4209" y="974"/>
                  </a:cubicBezTo>
                  <a:cubicBezTo>
                    <a:pt x="3184" y="1670"/>
                    <a:pt x="4516" y="5655"/>
                    <a:pt x="4516" y="5655"/>
                  </a:cubicBezTo>
                  <a:cubicBezTo>
                    <a:pt x="4516" y="5655"/>
                    <a:pt x="2728" y="4825"/>
                    <a:pt x="1783" y="4825"/>
                  </a:cubicBezTo>
                  <a:cubicBezTo>
                    <a:pt x="1547" y="4825"/>
                    <a:pt x="1363" y="4877"/>
                    <a:pt x="1274" y="5006"/>
                  </a:cubicBezTo>
                  <a:cubicBezTo>
                    <a:pt x="826" y="5655"/>
                    <a:pt x="3396" y="8119"/>
                    <a:pt x="3396" y="8119"/>
                  </a:cubicBezTo>
                  <a:cubicBezTo>
                    <a:pt x="3396" y="8119"/>
                    <a:pt x="189" y="8119"/>
                    <a:pt x="189" y="9015"/>
                  </a:cubicBezTo>
                  <a:cubicBezTo>
                    <a:pt x="189" y="9899"/>
                    <a:pt x="3125" y="11326"/>
                    <a:pt x="3125" y="11326"/>
                  </a:cubicBezTo>
                  <a:cubicBezTo>
                    <a:pt x="3125" y="11326"/>
                    <a:pt x="0" y="11432"/>
                    <a:pt x="767" y="12835"/>
                  </a:cubicBezTo>
                  <a:cubicBezTo>
                    <a:pt x="1199" y="13626"/>
                    <a:pt x="2302" y="13799"/>
                    <a:pt x="3183" y="13799"/>
                  </a:cubicBezTo>
                  <a:cubicBezTo>
                    <a:pt x="3863" y="13799"/>
                    <a:pt x="4410" y="13696"/>
                    <a:pt x="4410" y="13696"/>
                  </a:cubicBezTo>
                  <a:lnTo>
                    <a:pt x="4410" y="13696"/>
                  </a:lnTo>
                  <a:cubicBezTo>
                    <a:pt x="4410" y="13696"/>
                    <a:pt x="1462" y="15323"/>
                    <a:pt x="2040" y="16643"/>
                  </a:cubicBezTo>
                  <a:cubicBezTo>
                    <a:pt x="2185" y="16973"/>
                    <a:pt x="2502" y="17096"/>
                    <a:pt x="2894" y="17096"/>
                  </a:cubicBezTo>
                  <a:cubicBezTo>
                    <a:pt x="4060" y="17096"/>
                    <a:pt x="5895" y="16007"/>
                    <a:pt x="5895" y="16007"/>
                  </a:cubicBezTo>
                  <a:lnTo>
                    <a:pt x="5895" y="16007"/>
                  </a:lnTo>
                  <a:cubicBezTo>
                    <a:pt x="5895" y="16007"/>
                    <a:pt x="3502" y="18707"/>
                    <a:pt x="5011" y="19579"/>
                  </a:cubicBezTo>
                  <a:cubicBezTo>
                    <a:pt x="5221" y="19701"/>
                    <a:pt x="5434" y="19754"/>
                    <a:pt x="5645" y="19754"/>
                  </a:cubicBezTo>
                  <a:cubicBezTo>
                    <a:pt x="6939" y="19754"/>
                    <a:pt x="8159" y="17776"/>
                    <a:pt x="8159" y="17775"/>
                  </a:cubicBezTo>
                  <a:lnTo>
                    <a:pt x="8159" y="17775"/>
                  </a:lnTo>
                  <a:cubicBezTo>
                    <a:pt x="8159" y="17776"/>
                    <a:pt x="8090" y="20865"/>
                    <a:pt x="9286" y="20865"/>
                  </a:cubicBezTo>
                  <a:cubicBezTo>
                    <a:pt x="9299" y="20865"/>
                    <a:pt x="9313" y="20865"/>
                    <a:pt x="9326" y="20864"/>
                  </a:cubicBezTo>
                  <a:cubicBezTo>
                    <a:pt x="10553" y="20805"/>
                    <a:pt x="10788" y="17657"/>
                    <a:pt x="10788" y="17657"/>
                  </a:cubicBezTo>
                  <a:cubicBezTo>
                    <a:pt x="10788" y="17657"/>
                    <a:pt x="12447" y="19389"/>
                    <a:pt x="13665" y="19389"/>
                  </a:cubicBezTo>
                  <a:cubicBezTo>
                    <a:pt x="13913" y="19389"/>
                    <a:pt x="14143" y="19317"/>
                    <a:pt x="14337" y="19143"/>
                  </a:cubicBezTo>
                  <a:cubicBezTo>
                    <a:pt x="15481" y="18129"/>
                    <a:pt x="13713" y="15700"/>
                    <a:pt x="13712" y="15700"/>
                  </a:cubicBezTo>
                  <a:lnTo>
                    <a:pt x="13712" y="15700"/>
                  </a:lnTo>
                  <a:cubicBezTo>
                    <a:pt x="13713" y="15700"/>
                    <a:pt x="14379" y="15836"/>
                    <a:pt x="15156" y="15836"/>
                  </a:cubicBezTo>
                  <a:cubicBezTo>
                    <a:pt x="16075" y="15836"/>
                    <a:pt x="17149" y="15646"/>
                    <a:pt x="17462" y="14816"/>
                  </a:cubicBezTo>
                  <a:cubicBezTo>
                    <a:pt x="18039" y="13295"/>
                    <a:pt x="14726" y="12293"/>
                    <a:pt x="14726" y="12293"/>
                  </a:cubicBezTo>
                  <a:cubicBezTo>
                    <a:pt x="14726" y="12293"/>
                    <a:pt x="18358" y="12069"/>
                    <a:pt x="18098" y="10807"/>
                  </a:cubicBezTo>
                  <a:cubicBezTo>
                    <a:pt x="17851" y="9546"/>
                    <a:pt x="14337" y="9522"/>
                    <a:pt x="14337" y="9522"/>
                  </a:cubicBezTo>
                  <a:cubicBezTo>
                    <a:pt x="14337" y="9522"/>
                    <a:pt x="18358" y="8496"/>
                    <a:pt x="17332" y="7176"/>
                  </a:cubicBezTo>
                  <a:cubicBezTo>
                    <a:pt x="16911" y="6628"/>
                    <a:pt x="16172" y="6468"/>
                    <a:pt x="15451" y="6468"/>
                  </a:cubicBezTo>
                  <a:cubicBezTo>
                    <a:pt x="14434" y="6468"/>
                    <a:pt x="13453" y="6787"/>
                    <a:pt x="13453" y="6787"/>
                  </a:cubicBezTo>
                  <a:cubicBezTo>
                    <a:pt x="13453" y="6787"/>
                    <a:pt x="16825" y="3851"/>
                    <a:pt x="15104" y="3214"/>
                  </a:cubicBezTo>
                  <a:cubicBezTo>
                    <a:pt x="14900" y="3139"/>
                    <a:pt x="14697" y="3106"/>
                    <a:pt x="14496" y="3106"/>
                  </a:cubicBezTo>
                  <a:cubicBezTo>
                    <a:pt x="13007" y="3106"/>
                    <a:pt x="11696" y="4947"/>
                    <a:pt x="11696" y="4947"/>
                  </a:cubicBezTo>
                  <a:cubicBezTo>
                    <a:pt x="11696" y="4947"/>
                    <a:pt x="14149" y="726"/>
                    <a:pt x="11979" y="502"/>
                  </a:cubicBezTo>
                  <a:cubicBezTo>
                    <a:pt x="11909" y="495"/>
                    <a:pt x="11841" y="492"/>
                    <a:pt x="11775" y="492"/>
                  </a:cubicBezTo>
                  <a:cubicBezTo>
                    <a:pt x="9786" y="492"/>
                    <a:pt x="9433" y="3639"/>
                    <a:pt x="9433" y="3639"/>
                  </a:cubicBezTo>
                  <a:lnTo>
                    <a:pt x="9433" y="3627"/>
                  </a:lnTo>
                  <a:cubicBezTo>
                    <a:pt x="9433" y="3627"/>
                    <a:pt x="8845" y="1"/>
                    <a:pt x="789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6166775" y="3140075"/>
              <a:ext cx="488425" cy="505725"/>
            </a:xfrm>
            <a:custGeom>
              <a:rect b="b" l="l" r="r" t="t"/>
              <a:pathLst>
                <a:path extrusionOk="0" h="20229" w="19537">
                  <a:moveTo>
                    <a:pt x="6359" y="1"/>
                  </a:moveTo>
                  <a:cubicBezTo>
                    <a:pt x="6259" y="1"/>
                    <a:pt x="6156" y="21"/>
                    <a:pt x="6049" y="63"/>
                  </a:cubicBezTo>
                  <a:cubicBezTo>
                    <a:pt x="4693" y="594"/>
                    <a:pt x="5730" y="3871"/>
                    <a:pt x="5730" y="3871"/>
                  </a:cubicBezTo>
                  <a:cubicBezTo>
                    <a:pt x="5730" y="3871"/>
                    <a:pt x="3751" y="1159"/>
                    <a:pt x="2603" y="1159"/>
                  </a:cubicBezTo>
                  <a:cubicBezTo>
                    <a:pt x="2507" y="1159"/>
                    <a:pt x="2417" y="1178"/>
                    <a:pt x="2335" y="1219"/>
                  </a:cubicBezTo>
                  <a:cubicBezTo>
                    <a:pt x="1262" y="1761"/>
                    <a:pt x="4481" y="5593"/>
                    <a:pt x="4481" y="5593"/>
                  </a:cubicBezTo>
                  <a:cubicBezTo>
                    <a:pt x="4481" y="5593"/>
                    <a:pt x="2601" y="4071"/>
                    <a:pt x="1458" y="4071"/>
                  </a:cubicBezTo>
                  <a:cubicBezTo>
                    <a:pt x="1193" y="4071"/>
                    <a:pt x="967" y="4153"/>
                    <a:pt x="814" y="4355"/>
                  </a:cubicBezTo>
                  <a:cubicBezTo>
                    <a:pt x="0" y="5428"/>
                    <a:pt x="3761" y="7479"/>
                    <a:pt x="3761" y="7479"/>
                  </a:cubicBezTo>
                  <a:cubicBezTo>
                    <a:pt x="3761" y="7479"/>
                    <a:pt x="3071" y="7341"/>
                    <a:pt x="2359" y="7341"/>
                  </a:cubicBezTo>
                  <a:cubicBezTo>
                    <a:pt x="1631" y="7341"/>
                    <a:pt x="879" y="7485"/>
                    <a:pt x="814" y="8069"/>
                  </a:cubicBezTo>
                  <a:cubicBezTo>
                    <a:pt x="684" y="9236"/>
                    <a:pt x="4009" y="10215"/>
                    <a:pt x="4009" y="10215"/>
                  </a:cubicBezTo>
                  <a:cubicBezTo>
                    <a:pt x="4009" y="10215"/>
                    <a:pt x="3436" y="10111"/>
                    <a:pt x="2817" y="10111"/>
                  </a:cubicBezTo>
                  <a:cubicBezTo>
                    <a:pt x="1976" y="10111"/>
                    <a:pt x="1051" y="10302"/>
                    <a:pt x="1356" y="11205"/>
                  </a:cubicBezTo>
                  <a:cubicBezTo>
                    <a:pt x="1899" y="12761"/>
                    <a:pt x="4976" y="13009"/>
                    <a:pt x="4976" y="13009"/>
                  </a:cubicBezTo>
                  <a:cubicBezTo>
                    <a:pt x="4976" y="13009"/>
                    <a:pt x="2217" y="14377"/>
                    <a:pt x="2759" y="15237"/>
                  </a:cubicBezTo>
                  <a:cubicBezTo>
                    <a:pt x="2940" y="15528"/>
                    <a:pt x="3395" y="15625"/>
                    <a:pt x="3920" y="15625"/>
                  </a:cubicBezTo>
                  <a:cubicBezTo>
                    <a:pt x="4972" y="15625"/>
                    <a:pt x="6308" y="15237"/>
                    <a:pt x="6308" y="15237"/>
                  </a:cubicBezTo>
                  <a:lnTo>
                    <a:pt x="6308" y="15237"/>
                  </a:lnTo>
                  <a:cubicBezTo>
                    <a:pt x="6308" y="15237"/>
                    <a:pt x="3596" y="17230"/>
                    <a:pt x="4669" y="18067"/>
                  </a:cubicBezTo>
                  <a:cubicBezTo>
                    <a:pt x="4816" y="18181"/>
                    <a:pt x="4972" y="18230"/>
                    <a:pt x="5133" y="18230"/>
                  </a:cubicBezTo>
                  <a:cubicBezTo>
                    <a:pt x="6152" y="18230"/>
                    <a:pt x="7357" y="16252"/>
                    <a:pt x="7357" y="16251"/>
                  </a:cubicBezTo>
                  <a:lnTo>
                    <a:pt x="7357" y="16251"/>
                  </a:lnTo>
                  <a:cubicBezTo>
                    <a:pt x="7357" y="16252"/>
                    <a:pt x="6049" y="19553"/>
                    <a:pt x="7357" y="19859"/>
                  </a:cubicBezTo>
                  <a:cubicBezTo>
                    <a:pt x="7422" y="19874"/>
                    <a:pt x="7484" y="19882"/>
                    <a:pt x="7544" y="19882"/>
                  </a:cubicBezTo>
                  <a:cubicBezTo>
                    <a:pt x="8691" y="19882"/>
                    <a:pt x="9032" y="17230"/>
                    <a:pt x="9032" y="17230"/>
                  </a:cubicBezTo>
                  <a:cubicBezTo>
                    <a:pt x="9032" y="17230"/>
                    <a:pt x="9868" y="20229"/>
                    <a:pt x="11156" y="20229"/>
                  </a:cubicBezTo>
                  <a:cubicBezTo>
                    <a:pt x="11209" y="20229"/>
                    <a:pt x="11264" y="20224"/>
                    <a:pt x="11319" y="20213"/>
                  </a:cubicBezTo>
                  <a:cubicBezTo>
                    <a:pt x="12710" y="19953"/>
                    <a:pt x="12899" y="17984"/>
                    <a:pt x="12899" y="17984"/>
                  </a:cubicBezTo>
                  <a:cubicBezTo>
                    <a:pt x="12899" y="17984"/>
                    <a:pt x="13548" y="19290"/>
                    <a:pt x="14489" y="19290"/>
                  </a:cubicBezTo>
                  <a:cubicBezTo>
                    <a:pt x="14676" y="19290"/>
                    <a:pt x="14873" y="19239"/>
                    <a:pt x="15080" y="19116"/>
                  </a:cubicBezTo>
                  <a:cubicBezTo>
                    <a:pt x="16318" y="18362"/>
                    <a:pt x="15292" y="16240"/>
                    <a:pt x="15292" y="16239"/>
                  </a:cubicBezTo>
                  <a:lnTo>
                    <a:pt x="15292" y="16239"/>
                  </a:lnTo>
                  <a:cubicBezTo>
                    <a:pt x="15293" y="16240"/>
                    <a:pt x="16027" y="16587"/>
                    <a:pt x="16740" y="16587"/>
                  </a:cubicBezTo>
                  <a:cubicBezTo>
                    <a:pt x="17142" y="16587"/>
                    <a:pt x="17537" y="16477"/>
                    <a:pt x="17792" y="16133"/>
                  </a:cubicBezTo>
                  <a:cubicBezTo>
                    <a:pt x="18511" y="15190"/>
                    <a:pt x="16177" y="13292"/>
                    <a:pt x="16177" y="13292"/>
                  </a:cubicBezTo>
                  <a:lnTo>
                    <a:pt x="16177" y="13292"/>
                  </a:lnTo>
                  <a:cubicBezTo>
                    <a:pt x="16177" y="13292"/>
                    <a:pt x="16548" y="13338"/>
                    <a:pt x="17012" y="13338"/>
                  </a:cubicBezTo>
                  <a:cubicBezTo>
                    <a:pt x="17745" y="13338"/>
                    <a:pt x="18709" y="13223"/>
                    <a:pt x="18818" y="12632"/>
                  </a:cubicBezTo>
                  <a:cubicBezTo>
                    <a:pt x="19006" y="11653"/>
                    <a:pt x="16495" y="10474"/>
                    <a:pt x="16495" y="10474"/>
                  </a:cubicBezTo>
                  <a:cubicBezTo>
                    <a:pt x="16495" y="10474"/>
                    <a:pt x="19537" y="10333"/>
                    <a:pt x="19360" y="9106"/>
                  </a:cubicBezTo>
                  <a:cubicBezTo>
                    <a:pt x="19254" y="8364"/>
                    <a:pt x="18053" y="8215"/>
                    <a:pt x="17109" y="8215"/>
                  </a:cubicBezTo>
                  <a:cubicBezTo>
                    <a:pt x="16479" y="8215"/>
                    <a:pt x="15964" y="8281"/>
                    <a:pt x="15964" y="8281"/>
                  </a:cubicBezTo>
                  <a:cubicBezTo>
                    <a:pt x="15964" y="8281"/>
                    <a:pt x="18912" y="7338"/>
                    <a:pt x="18381" y="6406"/>
                  </a:cubicBezTo>
                  <a:cubicBezTo>
                    <a:pt x="18188" y="6063"/>
                    <a:pt x="17648" y="5954"/>
                    <a:pt x="17038" y="5954"/>
                  </a:cubicBezTo>
                  <a:cubicBezTo>
                    <a:pt x="15971" y="5954"/>
                    <a:pt x="14691" y="6288"/>
                    <a:pt x="14691" y="6288"/>
                  </a:cubicBezTo>
                  <a:cubicBezTo>
                    <a:pt x="14691" y="6288"/>
                    <a:pt x="16731" y="4933"/>
                    <a:pt x="16188" y="4166"/>
                  </a:cubicBezTo>
                  <a:cubicBezTo>
                    <a:pt x="15970" y="3868"/>
                    <a:pt x="15440" y="3778"/>
                    <a:pt x="14879" y="3778"/>
                  </a:cubicBezTo>
                  <a:cubicBezTo>
                    <a:pt x="14020" y="3778"/>
                    <a:pt x="13088" y="3989"/>
                    <a:pt x="13088" y="3989"/>
                  </a:cubicBezTo>
                  <a:cubicBezTo>
                    <a:pt x="13088" y="3989"/>
                    <a:pt x="14090" y="2539"/>
                    <a:pt x="13088" y="1961"/>
                  </a:cubicBezTo>
                  <a:cubicBezTo>
                    <a:pt x="12908" y="1857"/>
                    <a:pt x="12716" y="1814"/>
                    <a:pt x="12521" y="1814"/>
                  </a:cubicBezTo>
                  <a:cubicBezTo>
                    <a:pt x="11636" y="1814"/>
                    <a:pt x="10694" y="2692"/>
                    <a:pt x="10694" y="2692"/>
                  </a:cubicBezTo>
                  <a:cubicBezTo>
                    <a:pt x="10694" y="2692"/>
                    <a:pt x="11236" y="641"/>
                    <a:pt x="10105" y="499"/>
                  </a:cubicBezTo>
                  <a:cubicBezTo>
                    <a:pt x="10071" y="495"/>
                    <a:pt x="10038" y="493"/>
                    <a:pt x="10006" y="493"/>
                  </a:cubicBezTo>
                  <a:cubicBezTo>
                    <a:pt x="8928" y="493"/>
                    <a:pt x="8195" y="2692"/>
                    <a:pt x="8195" y="2692"/>
                  </a:cubicBezTo>
                  <a:cubicBezTo>
                    <a:pt x="8195" y="2692"/>
                    <a:pt x="7524" y="1"/>
                    <a:pt x="635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5707250" y="3364300"/>
              <a:ext cx="367575" cy="403275"/>
            </a:xfrm>
            <a:custGeom>
              <a:rect b="b" l="l" r="r" t="t"/>
              <a:pathLst>
                <a:path extrusionOk="0" h="16131" w="14703">
                  <a:moveTo>
                    <a:pt x="5843" y="0"/>
                  </a:moveTo>
                  <a:cubicBezTo>
                    <a:pt x="5495" y="0"/>
                    <a:pt x="5149" y="35"/>
                    <a:pt x="4811" y="102"/>
                  </a:cubicBezTo>
                  <a:cubicBezTo>
                    <a:pt x="4103" y="243"/>
                    <a:pt x="3431" y="515"/>
                    <a:pt x="2830" y="904"/>
                  </a:cubicBezTo>
                  <a:cubicBezTo>
                    <a:pt x="1109" y="2024"/>
                    <a:pt x="71" y="3934"/>
                    <a:pt x="47" y="5985"/>
                  </a:cubicBezTo>
                  <a:cubicBezTo>
                    <a:pt x="0" y="9994"/>
                    <a:pt x="2099" y="15300"/>
                    <a:pt x="6214" y="16042"/>
                  </a:cubicBezTo>
                  <a:cubicBezTo>
                    <a:pt x="6553" y="16101"/>
                    <a:pt x="6895" y="16131"/>
                    <a:pt x="7236" y="16131"/>
                  </a:cubicBezTo>
                  <a:cubicBezTo>
                    <a:pt x="7653" y="16131"/>
                    <a:pt x="8069" y="16086"/>
                    <a:pt x="8477" y="15995"/>
                  </a:cubicBezTo>
                  <a:cubicBezTo>
                    <a:pt x="14703" y="14746"/>
                    <a:pt x="12710" y="4382"/>
                    <a:pt x="9515" y="1493"/>
                  </a:cubicBezTo>
                  <a:cubicBezTo>
                    <a:pt x="8380" y="451"/>
                    <a:pt x="7094" y="0"/>
                    <a:pt x="584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5707250" y="3366850"/>
              <a:ext cx="316600" cy="398525"/>
            </a:xfrm>
            <a:custGeom>
              <a:rect b="b" l="l" r="r" t="t"/>
              <a:pathLst>
                <a:path extrusionOk="0" h="15941" w="12664">
                  <a:moveTo>
                    <a:pt x="4811" y="0"/>
                  </a:moveTo>
                  <a:cubicBezTo>
                    <a:pt x="4103" y="141"/>
                    <a:pt x="3431" y="413"/>
                    <a:pt x="2830" y="802"/>
                  </a:cubicBezTo>
                  <a:cubicBezTo>
                    <a:pt x="1109" y="1922"/>
                    <a:pt x="71" y="3832"/>
                    <a:pt x="47" y="5883"/>
                  </a:cubicBezTo>
                  <a:cubicBezTo>
                    <a:pt x="0" y="9892"/>
                    <a:pt x="2099" y="15198"/>
                    <a:pt x="6214" y="15940"/>
                  </a:cubicBezTo>
                  <a:cubicBezTo>
                    <a:pt x="6284" y="15929"/>
                    <a:pt x="6367" y="15917"/>
                    <a:pt x="6450" y="15893"/>
                  </a:cubicBezTo>
                  <a:cubicBezTo>
                    <a:pt x="12663" y="14644"/>
                    <a:pt x="10670" y="4280"/>
                    <a:pt x="7487" y="1391"/>
                  </a:cubicBezTo>
                  <a:cubicBezTo>
                    <a:pt x="6732" y="684"/>
                    <a:pt x="5813" y="212"/>
                    <a:pt x="481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6245175" y="3180250"/>
              <a:ext cx="352250" cy="431000"/>
            </a:xfrm>
            <a:custGeom>
              <a:rect b="b" l="l" r="r" t="t"/>
              <a:pathLst>
                <a:path extrusionOk="0" h="17240" w="14090">
                  <a:moveTo>
                    <a:pt x="5581" y="1"/>
                  </a:moveTo>
                  <a:cubicBezTo>
                    <a:pt x="5117" y="1"/>
                    <a:pt x="4652" y="57"/>
                    <a:pt x="4198" y="166"/>
                  </a:cubicBezTo>
                  <a:cubicBezTo>
                    <a:pt x="1863" y="755"/>
                    <a:pt x="1" y="2878"/>
                    <a:pt x="1" y="6037"/>
                  </a:cubicBezTo>
                  <a:cubicBezTo>
                    <a:pt x="1" y="11107"/>
                    <a:pt x="2264" y="16590"/>
                    <a:pt x="7900" y="17203"/>
                  </a:cubicBezTo>
                  <a:lnTo>
                    <a:pt x="8053" y="17215"/>
                  </a:lnTo>
                  <a:cubicBezTo>
                    <a:pt x="8240" y="17231"/>
                    <a:pt x="8425" y="17239"/>
                    <a:pt x="8608" y="17239"/>
                  </a:cubicBezTo>
                  <a:cubicBezTo>
                    <a:pt x="10528" y="17239"/>
                    <a:pt x="12215" y="16336"/>
                    <a:pt x="13076" y="14538"/>
                  </a:cubicBezTo>
                  <a:cubicBezTo>
                    <a:pt x="14007" y="12616"/>
                    <a:pt x="14090" y="10058"/>
                    <a:pt x="13842" y="8183"/>
                  </a:cubicBezTo>
                  <a:cubicBezTo>
                    <a:pt x="13406" y="4776"/>
                    <a:pt x="10518" y="1074"/>
                    <a:pt x="7028" y="189"/>
                  </a:cubicBezTo>
                  <a:cubicBezTo>
                    <a:pt x="6556" y="63"/>
                    <a:pt x="6069" y="1"/>
                    <a:pt x="5581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6245175" y="3184375"/>
              <a:ext cx="299800" cy="425950"/>
            </a:xfrm>
            <a:custGeom>
              <a:rect b="b" l="l" r="r" t="t"/>
              <a:pathLst>
                <a:path extrusionOk="0" h="17038" w="11992">
                  <a:moveTo>
                    <a:pt x="4210" y="1"/>
                  </a:moveTo>
                  <a:cubicBezTo>
                    <a:pt x="1863" y="590"/>
                    <a:pt x="1" y="2713"/>
                    <a:pt x="1" y="5872"/>
                  </a:cubicBezTo>
                  <a:cubicBezTo>
                    <a:pt x="1" y="10942"/>
                    <a:pt x="2264" y="16425"/>
                    <a:pt x="7900" y="17038"/>
                  </a:cubicBezTo>
                  <a:cubicBezTo>
                    <a:pt x="9256" y="16696"/>
                    <a:pt x="10388" y="15764"/>
                    <a:pt x="10989" y="14503"/>
                  </a:cubicBezTo>
                  <a:cubicBezTo>
                    <a:pt x="11921" y="12569"/>
                    <a:pt x="11991" y="10011"/>
                    <a:pt x="11755" y="8136"/>
                  </a:cubicBezTo>
                  <a:cubicBezTo>
                    <a:pt x="11307" y="4729"/>
                    <a:pt x="8419" y="1027"/>
                    <a:pt x="4941" y="142"/>
                  </a:cubicBezTo>
                  <a:cubicBezTo>
                    <a:pt x="4693" y="72"/>
                    <a:pt x="4457" y="24"/>
                    <a:pt x="421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30"/>
            <p:cNvSpPr/>
            <p:nvPr/>
          </p:nvSpPr>
          <p:spPr>
            <a:xfrm>
              <a:off x="5725225" y="3465250"/>
              <a:ext cx="236325" cy="207275"/>
            </a:xfrm>
            <a:custGeom>
              <a:rect b="b" l="l" r="r" t="t"/>
              <a:pathLst>
                <a:path extrusionOk="0" h="8291" w="9453">
                  <a:moveTo>
                    <a:pt x="6346" y="0"/>
                  </a:moveTo>
                  <a:cubicBezTo>
                    <a:pt x="6325" y="0"/>
                    <a:pt x="6305" y="1"/>
                    <a:pt x="6285" y="2"/>
                  </a:cubicBezTo>
                  <a:cubicBezTo>
                    <a:pt x="4646" y="96"/>
                    <a:pt x="5247" y="3044"/>
                    <a:pt x="5247" y="3044"/>
                  </a:cubicBezTo>
                  <a:lnTo>
                    <a:pt x="5235" y="3044"/>
                  </a:lnTo>
                  <a:cubicBezTo>
                    <a:pt x="5235" y="3044"/>
                    <a:pt x="4082" y="1359"/>
                    <a:pt x="2803" y="1359"/>
                  </a:cubicBezTo>
                  <a:cubicBezTo>
                    <a:pt x="2421" y="1359"/>
                    <a:pt x="2028" y="1510"/>
                    <a:pt x="1651" y="1900"/>
                  </a:cubicBezTo>
                  <a:cubicBezTo>
                    <a:pt x="0" y="3598"/>
                    <a:pt x="2700" y="7194"/>
                    <a:pt x="7287" y="8291"/>
                  </a:cubicBezTo>
                  <a:cubicBezTo>
                    <a:pt x="9453" y="3703"/>
                    <a:pt x="7973" y="0"/>
                    <a:pt x="634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30"/>
            <p:cNvSpPr/>
            <p:nvPr/>
          </p:nvSpPr>
          <p:spPr>
            <a:xfrm>
              <a:off x="6241350" y="3274650"/>
              <a:ext cx="239650" cy="257575"/>
            </a:xfrm>
            <a:custGeom>
              <a:rect b="b" l="l" r="r" t="t"/>
              <a:pathLst>
                <a:path extrusionOk="0" h="10303" w="9586">
                  <a:moveTo>
                    <a:pt x="7019" y="1"/>
                  </a:moveTo>
                  <a:cubicBezTo>
                    <a:pt x="5379" y="1"/>
                    <a:pt x="5836" y="4065"/>
                    <a:pt x="5836" y="4065"/>
                  </a:cubicBezTo>
                  <a:cubicBezTo>
                    <a:pt x="5836" y="4065"/>
                    <a:pt x="3960" y="984"/>
                    <a:pt x="2399" y="984"/>
                  </a:cubicBezTo>
                  <a:cubicBezTo>
                    <a:pt x="2133" y="984"/>
                    <a:pt x="1876" y="1073"/>
                    <a:pt x="1639" y="1283"/>
                  </a:cubicBezTo>
                  <a:cubicBezTo>
                    <a:pt x="0" y="2709"/>
                    <a:pt x="3997" y="9489"/>
                    <a:pt x="7228" y="10302"/>
                  </a:cubicBezTo>
                  <a:cubicBezTo>
                    <a:pt x="9586" y="8322"/>
                    <a:pt x="9102" y="387"/>
                    <a:pt x="7228" y="21"/>
                  </a:cubicBezTo>
                  <a:cubicBezTo>
                    <a:pt x="7155" y="8"/>
                    <a:pt x="7085" y="1"/>
                    <a:pt x="701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30"/>
            <p:cNvSpPr/>
            <p:nvPr/>
          </p:nvSpPr>
          <p:spPr>
            <a:xfrm>
              <a:off x="5969875" y="3735275"/>
              <a:ext cx="115275" cy="105075"/>
            </a:xfrm>
            <a:custGeom>
              <a:rect b="b" l="l" r="r" t="t"/>
              <a:pathLst>
                <a:path extrusionOk="0" h="4203" w="4611">
                  <a:moveTo>
                    <a:pt x="4610" y="1"/>
                  </a:moveTo>
                  <a:lnTo>
                    <a:pt x="0" y="4198"/>
                  </a:lnTo>
                  <a:cubicBezTo>
                    <a:pt x="67" y="4201"/>
                    <a:pt x="133" y="4203"/>
                    <a:pt x="198" y="4203"/>
                  </a:cubicBezTo>
                  <a:cubicBezTo>
                    <a:pt x="3634" y="4203"/>
                    <a:pt x="4610" y="1"/>
                    <a:pt x="4610" y="1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30"/>
            <p:cNvSpPr/>
            <p:nvPr/>
          </p:nvSpPr>
          <p:spPr>
            <a:xfrm>
              <a:off x="6367200" y="3646275"/>
              <a:ext cx="201350" cy="36950"/>
            </a:xfrm>
            <a:custGeom>
              <a:rect b="b" l="l" r="r" t="t"/>
              <a:pathLst>
                <a:path extrusionOk="0" h="1478" w="8054">
                  <a:moveTo>
                    <a:pt x="1" y="0"/>
                  </a:moveTo>
                  <a:lnTo>
                    <a:pt x="1" y="0"/>
                  </a:lnTo>
                  <a:cubicBezTo>
                    <a:pt x="1654" y="1164"/>
                    <a:pt x="3495" y="1477"/>
                    <a:pt x="4999" y="1477"/>
                  </a:cubicBezTo>
                  <a:cubicBezTo>
                    <a:pt x="6756" y="1477"/>
                    <a:pt x="8054" y="1050"/>
                    <a:pt x="8054" y="105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30"/>
            <p:cNvSpPr/>
            <p:nvPr/>
          </p:nvSpPr>
          <p:spPr>
            <a:xfrm>
              <a:off x="5893825" y="3059100"/>
              <a:ext cx="281825" cy="182150"/>
            </a:xfrm>
            <a:custGeom>
              <a:rect b="b" l="l" r="r" t="t"/>
              <a:pathLst>
                <a:path extrusionOk="0" h="7286" w="11273">
                  <a:moveTo>
                    <a:pt x="10152" y="1"/>
                  </a:moveTo>
                  <a:cubicBezTo>
                    <a:pt x="9032" y="1"/>
                    <a:pt x="7924" y="83"/>
                    <a:pt x="6827" y="249"/>
                  </a:cubicBezTo>
                  <a:cubicBezTo>
                    <a:pt x="6603" y="284"/>
                    <a:pt x="6379" y="319"/>
                    <a:pt x="6167" y="366"/>
                  </a:cubicBezTo>
                  <a:cubicBezTo>
                    <a:pt x="5342" y="508"/>
                    <a:pt x="4528" y="697"/>
                    <a:pt x="3738" y="944"/>
                  </a:cubicBezTo>
                  <a:cubicBezTo>
                    <a:pt x="3608" y="991"/>
                    <a:pt x="3467" y="1027"/>
                    <a:pt x="3325" y="1074"/>
                  </a:cubicBezTo>
                  <a:lnTo>
                    <a:pt x="2972" y="1204"/>
                  </a:lnTo>
                  <a:cubicBezTo>
                    <a:pt x="2264" y="1451"/>
                    <a:pt x="1580" y="1734"/>
                    <a:pt x="908" y="2041"/>
                  </a:cubicBezTo>
                  <a:lnTo>
                    <a:pt x="507" y="2241"/>
                  </a:lnTo>
                  <a:cubicBezTo>
                    <a:pt x="472" y="2253"/>
                    <a:pt x="449" y="2276"/>
                    <a:pt x="425" y="2288"/>
                  </a:cubicBezTo>
                  <a:cubicBezTo>
                    <a:pt x="285" y="2347"/>
                    <a:pt x="145" y="2428"/>
                    <a:pt x="5" y="2510"/>
                  </a:cubicBezTo>
                  <a:lnTo>
                    <a:pt x="5" y="2510"/>
                  </a:lnTo>
                  <a:cubicBezTo>
                    <a:pt x="3" y="2507"/>
                    <a:pt x="2" y="2504"/>
                    <a:pt x="0" y="2500"/>
                  </a:cubicBezTo>
                  <a:lnTo>
                    <a:pt x="0" y="2512"/>
                  </a:lnTo>
                  <a:cubicBezTo>
                    <a:pt x="2" y="2511"/>
                    <a:pt x="3" y="2511"/>
                    <a:pt x="5" y="2510"/>
                  </a:cubicBezTo>
                  <a:lnTo>
                    <a:pt x="5" y="2510"/>
                  </a:lnTo>
                  <a:cubicBezTo>
                    <a:pt x="795" y="4233"/>
                    <a:pt x="2677" y="7285"/>
                    <a:pt x="6151" y="7285"/>
                  </a:cubicBezTo>
                  <a:cubicBezTo>
                    <a:pt x="6317" y="7285"/>
                    <a:pt x="6488" y="7278"/>
                    <a:pt x="6662" y="7264"/>
                  </a:cubicBezTo>
                  <a:cubicBezTo>
                    <a:pt x="10954" y="6910"/>
                    <a:pt x="11272" y="1817"/>
                    <a:pt x="11237" y="25"/>
                  </a:cubicBezTo>
                  <a:cubicBezTo>
                    <a:pt x="11024" y="13"/>
                    <a:pt x="10812" y="1"/>
                    <a:pt x="1060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30"/>
            <p:cNvSpPr/>
            <p:nvPr/>
          </p:nvSpPr>
          <p:spPr>
            <a:xfrm>
              <a:off x="5911800" y="3067950"/>
              <a:ext cx="255575" cy="162450"/>
            </a:xfrm>
            <a:custGeom>
              <a:rect b="b" l="l" r="r" t="t"/>
              <a:pathLst>
                <a:path extrusionOk="0" h="6498" w="10223">
                  <a:moveTo>
                    <a:pt x="5448" y="1"/>
                  </a:moveTo>
                  <a:cubicBezTo>
                    <a:pt x="4623" y="142"/>
                    <a:pt x="3821" y="343"/>
                    <a:pt x="3019" y="590"/>
                  </a:cubicBezTo>
                  <a:lnTo>
                    <a:pt x="1" y="2889"/>
                  </a:lnTo>
                  <a:lnTo>
                    <a:pt x="3785" y="732"/>
                  </a:lnTo>
                  <a:lnTo>
                    <a:pt x="1970" y="5283"/>
                  </a:lnTo>
                  <a:lnTo>
                    <a:pt x="1970" y="5283"/>
                  </a:lnTo>
                  <a:lnTo>
                    <a:pt x="4104" y="1050"/>
                  </a:lnTo>
                  <a:lnTo>
                    <a:pt x="4905" y="6497"/>
                  </a:lnTo>
                  <a:lnTo>
                    <a:pt x="4481" y="1085"/>
                  </a:lnTo>
                  <a:lnTo>
                    <a:pt x="7723" y="5837"/>
                  </a:lnTo>
                  <a:lnTo>
                    <a:pt x="4729" y="861"/>
                  </a:lnTo>
                  <a:lnTo>
                    <a:pt x="4729" y="861"/>
                  </a:lnTo>
                  <a:lnTo>
                    <a:pt x="9386" y="3715"/>
                  </a:lnTo>
                  <a:lnTo>
                    <a:pt x="4905" y="519"/>
                  </a:lnTo>
                  <a:lnTo>
                    <a:pt x="9881" y="1922"/>
                  </a:lnTo>
                  <a:lnTo>
                    <a:pt x="9881" y="1922"/>
                  </a:lnTo>
                  <a:lnTo>
                    <a:pt x="4905" y="154"/>
                  </a:lnTo>
                  <a:lnTo>
                    <a:pt x="10223" y="343"/>
                  </a:lnTo>
                  <a:lnTo>
                    <a:pt x="5448" y="1"/>
                  </a:ln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30"/>
            <p:cNvSpPr/>
            <p:nvPr/>
          </p:nvSpPr>
          <p:spPr>
            <a:xfrm>
              <a:off x="5968100" y="3065300"/>
              <a:ext cx="97000" cy="58125"/>
            </a:xfrm>
            <a:custGeom>
              <a:rect b="b" l="l" r="r" t="t"/>
              <a:pathLst>
                <a:path extrusionOk="0" h="2325" w="3880">
                  <a:moveTo>
                    <a:pt x="3844" y="1"/>
                  </a:moveTo>
                  <a:cubicBezTo>
                    <a:pt x="3632" y="36"/>
                    <a:pt x="3408" y="71"/>
                    <a:pt x="3196" y="118"/>
                  </a:cubicBezTo>
                  <a:cubicBezTo>
                    <a:pt x="2371" y="248"/>
                    <a:pt x="1557" y="449"/>
                    <a:pt x="767" y="696"/>
                  </a:cubicBezTo>
                  <a:cubicBezTo>
                    <a:pt x="626" y="732"/>
                    <a:pt x="496" y="779"/>
                    <a:pt x="354" y="826"/>
                  </a:cubicBezTo>
                  <a:lnTo>
                    <a:pt x="1" y="944"/>
                  </a:lnTo>
                  <a:cubicBezTo>
                    <a:pt x="274" y="1775"/>
                    <a:pt x="1045" y="2324"/>
                    <a:pt x="1895" y="2324"/>
                  </a:cubicBezTo>
                  <a:cubicBezTo>
                    <a:pt x="1997" y="2324"/>
                    <a:pt x="2101" y="2316"/>
                    <a:pt x="2205" y="2300"/>
                  </a:cubicBezTo>
                  <a:cubicBezTo>
                    <a:pt x="3172" y="2146"/>
                    <a:pt x="3880" y="1309"/>
                    <a:pt x="3880" y="331"/>
                  </a:cubicBezTo>
                  <a:cubicBezTo>
                    <a:pt x="3880" y="213"/>
                    <a:pt x="3868" y="107"/>
                    <a:pt x="384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6059475" y="3201175"/>
              <a:ext cx="11225" cy="11225"/>
            </a:xfrm>
            <a:custGeom>
              <a:rect b="b" l="l" r="r" t="t"/>
              <a:pathLst>
                <a:path extrusionOk="0" h="449" w="449">
                  <a:moveTo>
                    <a:pt x="225" y="1"/>
                  </a:moveTo>
                  <a:cubicBezTo>
                    <a:pt x="95" y="1"/>
                    <a:pt x="1" y="95"/>
                    <a:pt x="1" y="225"/>
                  </a:cubicBezTo>
                  <a:cubicBezTo>
                    <a:pt x="1" y="343"/>
                    <a:pt x="95" y="449"/>
                    <a:pt x="225" y="449"/>
                  </a:cubicBezTo>
                  <a:cubicBezTo>
                    <a:pt x="354" y="449"/>
                    <a:pt x="449" y="343"/>
                    <a:pt x="449" y="225"/>
                  </a:cubicBezTo>
                  <a:cubicBezTo>
                    <a:pt x="449" y="95"/>
                    <a:pt x="354" y="1"/>
                    <a:pt x="2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6109600" y="3166400"/>
              <a:ext cx="13275" cy="11450"/>
            </a:xfrm>
            <a:custGeom>
              <a:rect b="b" l="l" r="r" t="t"/>
              <a:pathLst>
                <a:path extrusionOk="0" h="458" w="531">
                  <a:moveTo>
                    <a:pt x="236" y="1"/>
                  </a:moveTo>
                  <a:cubicBezTo>
                    <a:pt x="106" y="1"/>
                    <a:pt x="0" y="107"/>
                    <a:pt x="0" y="236"/>
                  </a:cubicBezTo>
                  <a:cubicBezTo>
                    <a:pt x="0" y="371"/>
                    <a:pt x="111" y="457"/>
                    <a:pt x="227" y="457"/>
                  </a:cubicBezTo>
                  <a:cubicBezTo>
                    <a:pt x="284" y="457"/>
                    <a:pt x="342" y="436"/>
                    <a:pt x="389" y="390"/>
                  </a:cubicBezTo>
                  <a:cubicBezTo>
                    <a:pt x="531" y="248"/>
                    <a:pt x="436" y="1"/>
                    <a:pt x="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6130800" y="3123075"/>
              <a:ext cx="11225" cy="11525"/>
            </a:xfrm>
            <a:custGeom>
              <a:rect b="b" l="l" r="r" t="t"/>
              <a:pathLst>
                <a:path extrusionOk="0" h="461" w="449">
                  <a:moveTo>
                    <a:pt x="225" y="0"/>
                  </a:moveTo>
                  <a:cubicBezTo>
                    <a:pt x="95" y="0"/>
                    <a:pt x="1" y="107"/>
                    <a:pt x="1" y="236"/>
                  </a:cubicBezTo>
                  <a:cubicBezTo>
                    <a:pt x="1" y="354"/>
                    <a:pt x="95" y="460"/>
                    <a:pt x="225" y="460"/>
                  </a:cubicBezTo>
                  <a:cubicBezTo>
                    <a:pt x="355" y="460"/>
                    <a:pt x="449" y="354"/>
                    <a:pt x="449" y="236"/>
                  </a:cubicBezTo>
                  <a:cubicBezTo>
                    <a:pt x="449" y="107"/>
                    <a:pt x="355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6141725" y="3088575"/>
              <a:ext cx="11500" cy="11225"/>
            </a:xfrm>
            <a:custGeom>
              <a:rect b="b" l="l" r="r" t="t"/>
              <a:pathLst>
                <a:path extrusionOk="0" h="449" w="460">
                  <a:moveTo>
                    <a:pt x="236" y="1"/>
                  </a:moveTo>
                  <a:cubicBezTo>
                    <a:pt x="106" y="1"/>
                    <a:pt x="0" y="107"/>
                    <a:pt x="0" y="225"/>
                  </a:cubicBezTo>
                  <a:cubicBezTo>
                    <a:pt x="0" y="355"/>
                    <a:pt x="106" y="449"/>
                    <a:pt x="236" y="449"/>
                  </a:cubicBezTo>
                  <a:cubicBezTo>
                    <a:pt x="354" y="449"/>
                    <a:pt x="460" y="355"/>
                    <a:pt x="460" y="225"/>
                  </a:cubicBezTo>
                  <a:cubicBezTo>
                    <a:pt x="460" y="107"/>
                    <a:pt x="354" y="1"/>
                    <a:pt x="2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>
              <a:off x="6147600" y="3059100"/>
              <a:ext cx="11225" cy="5625"/>
            </a:xfrm>
            <a:custGeom>
              <a:rect b="b" l="l" r="r" t="t"/>
              <a:pathLst>
                <a:path extrusionOk="0" h="225" w="449">
                  <a:moveTo>
                    <a:pt x="1" y="1"/>
                  </a:moveTo>
                  <a:cubicBezTo>
                    <a:pt x="1" y="119"/>
                    <a:pt x="95" y="225"/>
                    <a:pt x="225" y="225"/>
                  </a:cubicBezTo>
                  <a:cubicBezTo>
                    <a:pt x="343" y="225"/>
                    <a:pt x="449" y="131"/>
                    <a:pt x="44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>
              <a:off x="5990200" y="3195300"/>
              <a:ext cx="13300" cy="11425"/>
            </a:xfrm>
            <a:custGeom>
              <a:rect b="b" l="l" r="r" t="t"/>
              <a:pathLst>
                <a:path extrusionOk="0" h="457" w="532">
                  <a:moveTo>
                    <a:pt x="225" y="0"/>
                  </a:moveTo>
                  <a:cubicBezTo>
                    <a:pt x="107" y="0"/>
                    <a:pt x="1" y="106"/>
                    <a:pt x="1" y="236"/>
                  </a:cubicBezTo>
                  <a:cubicBezTo>
                    <a:pt x="1" y="370"/>
                    <a:pt x="112" y="457"/>
                    <a:pt x="228" y="457"/>
                  </a:cubicBezTo>
                  <a:cubicBezTo>
                    <a:pt x="285" y="457"/>
                    <a:pt x="343" y="436"/>
                    <a:pt x="390" y="389"/>
                  </a:cubicBezTo>
                  <a:cubicBezTo>
                    <a:pt x="531" y="248"/>
                    <a:pt x="437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>
              <a:off x="5939500" y="3150200"/>
              <a:ext cx="13300" cy="11425"/>
            </a:xfrm>
            <a:custGeom>
              <a:rect b="b" l="l" r="r" t="t"/>
              <a:pathLst>
                <a:path extrusionOk="0" h="457" w="532">
                  <a:moveTo>
                    <a:pt x="225" y="0"/>
                  </a:moveTo>
                  <a:cubicBezTo>
                    <a:pt x="107" y="0"/>
                    <a:pt x="1" y="106"/>
                    <a:pt x="1" y="224"/>
                  </a:cubicBezTo>
                  <a:cubicBezTo>
                    <a:pt x="1" y="367"/>
                    <a:pt x="113" y="457"/>
                    <a:pt x="230" y="457"/>
                  </a:cubicBezTo>
                  <a:cubicBezTo>
                    <a:pt x="286" y="457"/>
                    <a:pt x="344" y="435"/>
                    <a:pt x="390" y="389"/>
                  </a:cubicBezTo>
                  <a:cubicBezTo>
                    <a:pt x="532" y="248"/>
                    <a:pt x="425" y="0"/>
                    <a:pt x="2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>
              <a:off x="5906500" y="3110100"/>
              <a:ext cx="10925" cy="8575"/>
            </a:xfrm>
            <a:custGeom>
              <a:rect b="b" l="l" r="r" t="t"/>
              <a:pathLst>
                <a:path extrusionOk="0" h="343" w="437">
                  <a:moveTo>
                    <a:pt x="413" y="1"/>
                  </a:moveTo>
                  <a:lnTo>
                    <a:pt x="0" y="201"/>
                  </a:lnTo>
                  <a:cubicBezTo>
                    <a:pt x="36" y="284"/>
                    <a:pt x="118" y="343"/>
                    <a:pt x="213" y="343"/>
                  </a:cubicBezTo>
                  <a:cubicBezTo>
                    <a:pt x="342" y="343"/>
                    <a:pt x="437" y="236"/>
                    <a:pt x="437" y="119"/>
                  </a:cubicBezTo>
                  <a:cubicBezTo>
                    <a:pt x="437" y="71"/>
                    <a:pt x="425" y="36"/>
                    <a:pt x="4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30"/>
            <p:cNvSpPr/>
            <p:nvPr/>
          </p:nvSpPr>
          <p:spPr>
            <a:xfrm>
              <a:off x="6047400" y="3969900"/>
              <a:ext cx="150925" cy="138275"/>
            </a:xfrm>
            <a:custGeom>
              <a:rect b="b" l="l" r="r" t="t"/>
              <a:pathLst>
                <a:path extrusionOk="0" h="5531" w="6037">
                  <a:moveTo>
                    <a:pt x="3219" y="1"/>
                  </a:moveTo>
                  <a:cubicBezTo>
                    <a:pt x="702" y="1"/>
                    <a:pt x="129" y="3745"/>
                    <a:pt x="12" y="5212"/>
                  </a:cubicBezTo>
                  <a:lnTo>
                    <a:pt x="0" y="5212"/>
                  </a:lnTo>
                  <a:cubicBezTo>
                    <a:pt x="1495" y="5424"/>
                    <a:pt x="3009" y="5531"/>
                    <a:pt x="4523" y="5531"/>
                  </a:cubicBezTo>
                  <a:cubicBezTo>
                    <a:pt x="5028" y="5531"/>
                    <a:pt x="5533" y="5519"/>
                    <a:pt x="6037" y="5495"/>
                  </a:cubicBezTo>
                  <a:cubicBezTo>
                    <a:pt x="6025" y="3892"/>
                    <a:pt x="5742" y="36"/>
                    <a:pt x="3254" y="1"/>
                  </a:cubicBezTo>
                  <a:cubicBezTo>
                    <a:pt x="3243" y="1"/>
                    <a:pt x="3231" y="1"/>
                    <a:pt x="3219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30"/>
            <p:cNvSpPr/>
            <p:nvPr/>
          </p:nvSpPr>
          <p:spPr>
            <a:xfrm>
              <a:off x="5918300" y="3969875"/>
              <a:ext cx="124400" cy="129750"/>
            </a:xfrm>
            <a:custGeom>
              <a:rect b="b" l="l" r="r" t="t"/>
              <a:pathLst>
                <a:path extrusionOk="0" h="5190" w="4976">
                  <a:moveTo>
                    <a:pt x="735" y="1"/>
                  </a:moveTo>
                  <a:cubicBezTo>
                    <a:pt x="706" y="1"/>
                    <a:pt x="677" y="1"/>
                    <a:pt x="649" y="2"/>
                  </a:cubicBezTo>
                  <a:cubicBezTo>
                    <a:pt x="425" y="2"/>
                    <a:pt x="212" y="49"/>
                    <a:pt x="0" y="132"/>
                  </a:cubicBezTo>
                  <a:lnTo>
                    <a:pt x="1250" y="4435"/>
                  </a:lnTo>
                  <a:cubicBezTo>
                    <a:pt x="2476" y="4765"/>
                    <a:pt x="3726" y="5025"/>
                    <a:pt x="4976" y="5190"/>
                  </a:cubicBezTo>
                  <a:cubicBezTo>
                    <a:pt x="4591" y="3697"/>
                    <a:pt x="3341" y="1"/>
                    <a:pt x="735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30"/>
            <p:cNvSpPr/>
            <p:nvPr/>
          </p:nvSpPr>
          <p:spPr>
            <a:xfrm>
              <a:off x="5555450" y="3118075"/>
              <a:ext cx="657325" cy="990100"/>
            </a:xfrm>
            <a:custGeom>
              <a:rect b="b" l="l" r="r" t="t"/>
              <a:pathLst>
                <a:path extrusionOk="0" h="39604" w="26293">
                  <a:moveTo>
                    <a:pt x="13830" y="0"/>
                  </a:moveTo>
                  <a:cubicBezTo>
                    <a:pt x="13736" y="47"/>
                    <a:pt x="13630" y="94"/>
                    <a:pt x="13535" y="153"/>
                  </a:cubicBezTo>
                  <a:cubicBezTo>
                    <a:pt x="13402" y="224"/>
                    <a:pt x="13270" y="296"/>
                    <a:pt x="13138" y="370"/>
                  </a:cubicBezTo>
                  <a:lnTo>
                    <a:pt x="13138" y="370"/>
                  </a:lnTo>
                  <a:cubicBezTo>
                    <a:pt x="13366" y="243"/>
                    <a:pt x="13597" y="119"/>
                    <a:pt x="13830" y="0"/>
                  </a:cubicBezTo>
                  <a:close/>
                  <a:moveTo>
                    <a:pt x="13138" y="370"/>
                  </a:moveTo>
                  <a:cubicBezTo>
                    <a:pt x="6512" y="4062"/>
                    <a:pt x="1995" y="10984"/>
                    <a:pt x="0" y="17025"/>
                  </a:cubicBezTo>
                  <a:cubicBezTo>
                    <a:pt x="2000" y="10979"/>
                    <a:pt x="6527" y="4061"/>
                    <a:pt x="13138" y="370"/>
                  </a:cubicBezTo>
                  <a:close/>
                  <a:moveTo>
                    <a:pt x="18028" y="39026"/>
                  </a:moveTo>
                  <a:cubicBezTo>
                    <a:pt x="18329" y="39083"/>
                    <a:pt x="18653" y="39140"/>
                    <a:pt x="19004" y="39193"/>
                  </a:cubicBezTo>
                  <a:lnTo>
                    <a:pt x="19004" y="39193"/>
                  </a:lnTo>
                  <a:cubicBezTo>
                    <a:pt x="18655" y="39137"/>
                    <a:pt x="18330" y="39082"/>
                    <a:pt x="18028" y="39026"/>
                  </a:cubicBezTo>
                  <a:close/>
                  <a:moveTo>
                    <a:pt x="19004" y="39193"/>
                  </a:moveTo>
                  <a:cubicBezTo>
                    <a:pt x="19172" y="39220"/>
                    <a:pt x="19345" y="39247"/>
                    <a:pt x="19525" y="39273"/>
                  </a:cubicBezTo>
                  <a:lnTo>
                    <a:pt x="19490" y="39262"/>
                  </a:lnTo>
                  <a:cubicBezTo>
                    <a:pt x="19322" y="39240"/>
                    <a:pt x="19160" y="39217"/>
                    <a:pt x="19004" y="39193"/>
                  </a:cubicBezTo>
                  <a:close/>
                  <a:moveTo>
                    <a:pt x="26293" y="39533"/>
                  </a:moveTo>
                  <a:cubicBezTo>
                    <a:pt x="26128" y="39542"/>
                    <a:pt x="25971" y="39552"/>
                    <a:pt x="25808" y="39562"/>
                  </a:cubicBezTo>
                  <a:lnTo>
                    <a:pt x="25808" y="39562"/>
                  </a:lnTo>
                  <a:cubicBezTo>
                    <a:pt x="25969" y="39553"/>
                    <a:pt x="26131" y="39544"/>
                    <a:pt x="26293" y="39533"/>
                  </a:cubicBezTo>
                  <a:close/>
                  <a:moveTo>
                    <a:pt x="25808" y="39562"/>
                  </a:moveTo>
                  <a:cubicBezTo>
                    <a:pt x="25659" y="39570"/>
                    <a:pt x="25511" y="39576"/>
                    <a:pt x="25363" y="39582"/>
                  </a:cubicBezTo>
                  <a:lnTo>
                    <a:pt x="25363" y="39582"/>
                  </a:lnTo>
                  <a:cubicBezTo>
                    <a:pt x="25476" y="39578"/>
                    <a:pt x="25589" y="39573"/>
                    <a:pt x="25703" y="39568"/>
                  </a:cubicBezTo>
                  <a:cubicBezTo>
                    <a:pt x="25739" y="39566"/>
                    <a:pt x="25774" y="39564"/>
                    <a:pt x="25808" y="39562"/>
                  </a:cubicBezTo>
                  <a:close/>
                  <a:moveTo>
                    <a:pt x="19584" y="39273"/>
                  </a:moveTo>
                  <a:cubicBezTo>
                    <a:pt x="19608" y="39285"/>
                    <a:pt x="19643" y="39285"/>
                    <a:pt x="19666" y="39285"/>
                  </a:cubicBezTo>
                  <a:cubicBezTo>
                    <a:pt x="21164" y="39497"/>
                    <a:pt x="22685" y="39604"/>
                    <a:pt x="24194" y="39604"/>
                  </a:cubicBezTo>
                  <a:cubicBezTo>
                    <a:pt x="24202" y="39604"/>
                    <a:pt x="24210" y="39604"/>
                    <a:pt x="24218" y="39604"/>
                  </a:cubicBezTo>
                  <a:lnTo>
                    <a:pt x="24218" y="39604"/>
                  </a:lnTo>
                  <a:cubicBezTo>
                    <a:pt x="22669" y="39602"/>
                    <a:pt x="21121" y="39485"/>
                    <a:pt x="19584" y="39273"/>
                  </a:cubicBezTo>
                  <a:close/>
                  <a:moveTo>
                    <a:pt x="25363" y="39582"/>
                  </a:moveTo>
                  <a:cubicBezTo>
                    <a:pt x="24974" y="39596"/>
                    <a:pt x="24596" y="39603"/>
                    <a:pt x="24218" y="39604"/>
                  </a:cubicBezTo>
                  <a:lnTo>
                    <a:pt x="24218" y="39604"/>
                  </a:lnTo>
                  <a:cubicBezTo>
                    <a:pt x="24225" y="39604"/>
                    <a:pt x="24233" y="39604"/>
                    <a:pt x="24241" y="39604"/>
                  </a:cubicBezTo>
                  <a:cubicBezTo>
                    <a:pt x="24612" y="39604"/>
                    <a:pt x="24986" y="39596"/>
                    <a:pt x="25363" y="39582"/>
                  </a:cubicBez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30"/>
            <p:cNvSpPr/>
            <p:nvPr/>
          </p:nvSpPr>
          <p:spPr>
            <a:xfrm>
              <a:off x="5512125" y="3121900"/>
              <a:ext cx="874850" cy="986275"/>
            </a:xfrm>
            <a:custGeom>
              <a:rect b="b" l="l" r="r" t="t"/>
              <a:pathLst>
                <a:path extrusionOk="0" h="39451" w="34994">
                  <a:moveTo>
                    <a:pt x="13146" y="7039"/>
                  </a:moveTo>
                  <a:cubicBezTo>
                    <a:pt x="13795" y="7039"/>
                    <a:pt x="14278" y="8702"/>
                    <a:pt x="14514" y="9786"/>
                  </a:cubicBezTo>
                  <a:cubicBezTo>
                    <a:pt x="14632" y="9798"/>
                    <a:pt x="14750" y="9822"/>
                    <a:pt x="14856" y="9857"/>
                  </a:cubicBezTo>
                  <a:cubicBezTo>
                    <a:pt x="15115" y="8926"/>
                    <a:pt x="15717" y="7522"/>
                    <a:pt x="17037" y="7522"/>
                  </a:cubicBezTo>
                  <a:cubicBezTo>
                    <a:pt x="17108" y="7522"/>
                    <a:pt x="17179" y="7522"/>
                    <a:pt x="17237" y="7534"/>
                  </a:cubicBezTo>
                  <a:cubicBezTo>
                    <a:pt x="18829" y="7699"/>
                    <a:pt x="17933" y="9998"/>
                    <a:pt x="17344" y="11225"/>
                  </a:cubicBezTo>
                  <a:lnTo>
                    <a:pt x="17485" y="11354"/>
                  </a:lnTo>
                  <a:cubicBezTo>
                    <a:pt x="18004" y="10824"/>
                    <a:pt x="18841" y="10128"/>
                    <a:pt x="19761" y="10128"/>
                  </a:cubicBezTo>
                  <a:cubicBezTo>
                    <a:pt x="19961" y="10128"/>
                    <a:pt x="20173" y="10163"/>
                    <a:pt x="20362" y="10246"/>
                  </a:cubicBezTo>
                  <a:cubicBezTo>
                    <a:pt x="21789" y="10765"/>
                    <a:pt x="19725" y="12863"/>
                    <a:pt x="18971" y="13571"/>
                  </a:cubicBezTo>
                  <a:cubicBezTo>
                    <a:pt x="18994" y="13618"/>
                    <a:pt x="19018" y="13665"/>
                    <a:pt x="19041" y="13724"/>
                  </a:cubicBezTo>
                  <a:cubicBezTo>
                    <a:pt x="19584" y="13583"/>
                    <a:pt x="20138" y="13512"/>
                    <a:pt x="20692" y="13500"/>
                  </a:cubicBezTo>
                  <a:cubicBezTo>
                    <a:pt x="21423" y="13500"/>
                    <a:pt x="22166" y="13653"/>
                    <a:pt x="22602" y="14208"/>
                  </a:cubicBezTo>
                  <a:cubicBezTo>
                    <a:pt x="23427" y="15280"/>
                    <a:pt x="20940" y="16153"/>
                    <a:pt x="19973" y="16448"/>
                  </a:cubicBezTo>
                  <a:lnTo>
                    <a:pt x="19996" y="16566"/>
                  </a:lnTo>
                  <a:cubicBezTo>
                    <a:pt x="20916" y="16613"/>
                    <a:pt x="23156" y="16837"/>
                    <a:pt x="23368" y="17839"/>
                  </a:cubicBezTo>
                  <a:cubicBezTo>
                    <a:pt x="23569" y="18841"/>
                    <a:pt x="21234" y="19195"/>
                    <a:pt x="20338" y="19289"/>
                  </a:cubicBezTo>
                  <a:lnTo>
                    <a:pt x="20338" y="19442"/>
                  </a:lnTo>
                  <a:cubicBezTo>
                    <a:pt x="21175" y="19749"/>
                    <a:pt x="23180" y="20633"/>
                    <a:pt x="22720" y="21848"/>
                  </a:cubicBezTo>
                  <a:cubicBezTo>
                    <a:pt x="22413" y="22673"/>
                    <a:pt x="21329" y="22862"/>
                    <a:pt x="20409" y="22862"/>
                  </a:cubicBezTo>
                  <a:cubicBezTo>
                    <a:pt x="20173" y="22862"/>
                    <a:pt x="19937" y="22850"/>
                    <a:pt x="19737" y="22838"/>
                  </a:cubicBezTo>
                  <a:cubicBezTo>
                    <a:pt x="19654" y="23050"/>
                    <a:pt x="19548" y="23262"/>
                    <a:pt x="19430" y="23463"/>
                  </a:cubicBezTo>
                  <a:cubicBezTo>
                    <a:pt x="19855" y="24265"/>
                    <a:pt x="20338" y="25514"/>
                    <a:pt x="19596" y="26175"/>
                  </a:cubicBezTo>
                  <a:cubicBezTo>
                    <a:pt x="19419" y="26340"/>
                    <a:pt x="19171" y="26422"/>
                    <a:pt x="18923" y="26422"/>
                  </a:cubicBezTo>
                  <a:cubicBezTo>
                    <a:pt x="18299" y="26422"/>
                    <a:pt x="17556" y="25962"/>
                    <a:pt x="16978" y="25514"/>
                  </a:cubicBezTo>
                  <a:cubicBezTo>
                    <a:pt x="16754" y="25585"/>
                    <a:pt x="16518" y="25656"/>
                    <a:pt x="16282" y="25703"/>
                  </a:cubicBezTo>
                  <a:cubicBezTo>
                    <a:pt x="16153" y="25727"/>
                    <a:pt x="16023" y="25750"/>
                    <a:pt x="15893" y="25774"/>
                  </a:cubicBezTo>
                  <a:cubicBezTo>
                    <a:pt x="15705" y="26682"/>
                    <a:pt x="15327" y="27861"/>
                    <a:pt x="14585" y="27896"/>
                  </a:cubicBezTo>
                  <a:lnTo>
                    <a:pt x="14549" y="27896"/>
                  </a:lnTo>
                  <a:cubicBezTo>
                    <a:pt x="13759" y="27896"/>
                    <a:pt x="13512" y="26528"/>
                    <a:pt x="13453" y="25609"/>
                  </a:cubicBezTo>
                  <a:cubicBezTo>
                    <a:pt x="13288" y="25562"/>
                    <a:pt x="13123" y="25503"/>
                    <a:pt x="12958" y="25444"/>
                  </a:cubicBezTo>
                  <a:cubicBezTo>
                    <a:pt x="12486" y="26021"/>
                    <a:pt x="11708" y="26776"/>
                    <a:pt x="10906" y="26776"/>
                  </a:cubicBezTo>
                  <a:cubicBezTo>
                    <a:pt x="10682" y="26776"/>
                    <a:pt x="10458" y="26717"/>
                    <a:pt x="10269" y="26599"/>
                  </a:cubicBezTo>
                  <a:cubicBezTo>
                    <a:pt x="9255" y="26010"/>
                    <a:pt x="10010" y="24595"/>
                    <a:pt x="10611" y="23734"/>
                  </a:cubicBezTo>
                  <a:cubicBezTo>
                    <a:pt x="10529" y="23640"/>
                    <a:pt x="10446" y="23545"/>
                    <a:pt x="10364" y="23451"/>
                  </a:cubicBezTo>
                  <a:cubicBezTo>
                    <a:pt x="9727" y="23758"/>
                    <a:pt x="8831" y="24123"/>
                    <a:pt x="8147" y="24123"/>
                  </a:cubicBezTo>
                  <a:cubicBezTo>
                    <a:pt x="7758" y="24123"/>
                    <a:pt x="7440" y="23993"/>
                    <a:pt x="7298" y="23663"/>
                  </a:cubicBezTo>
                  <a:cubicBezTo>
                    <a:pt x="6909" y="22767"/>
                    <a:pt x="8147" y="21730"/>
                    <a:pt x="8984" y="21164"/>
                  </a:cubicBezTo>
                  <a:cubicBezTo>
                    <a:pt x="8937" y="21046"/>
                    <a:pt x="8890" y="20940"/>
                    <a:pt x="8831" y="20822"/>
                  </a:cubicBezTo>
                  <a:cubicBezTo>
                    <a:pt x="8713" y="20822"/>
                    <a:pt x="8572" y="20834"/>
                    <a:pt x="8430" y="20834"/>
                  </a:cubicBezTo>
                  <a:cubicBezTo>
                    <a:pt x="7546" y="20834"/>
                    <a:pt x="6449" y="20657"/>
                    <a:pt x="6025" y="19867"/>
                  </a:cubicBezTo>
                  <a:cubicBezTo>
                    <a:pt x="5400" y="18723"/>
                    <a:pt x="7357" y="18440"/>
                    <a:pt x="8100" y="18381"/>
                  </a:cubicBezTo>
                  <a:cubicBezTo>
                    <a:pt x="8088" y="18322"/>
                    <a:pt x="8076" y="18263"/>
                    <a:pt x="8065" y="18204"/>
                  </a:cubicBezTo>
                  <a:cubicBezTo>
                    <a:pt x="7310" y="17804"/>
                    <a:pt x="5447" y="16754"/>
                    <a:pt x="5447" y="16047"/>
                  </a:cubicBezTo>
                  <a:cubicBezTo>
                    <a:pt x="5447" y="15446"/>
                    <a:pt x="6921" y="15245"/>
                    <a:pt x="7864" y="15186"/>
                  </a:cubicBezTo>
                  <a:cubicBezTo>
                    <a:pt x="7888" y="14939"/>
                    <a:pt x="7923" y="14703"/>
                    <a:pt x="7982" y="14467"/>
                  </a:cubicBezTo>
                  <a:cubicBezTo>
                    <a:pt x="7251" y="13689"/>
                    <a:pt x="6237" y="12474"/>
                    <a:pt x="6532" y="12038"/>
                  </a:cubicBezTo>
                  <a:cubicBezTo>
                    <a:pt x="6614" y="11908"/>
                    <a:pt x="6803" y="11861"/>
                    <a:pt x="7039" y="11861"/>
                  </a:cubicBezTo>
                  <a:cubicBezTo>
                    <a:pt x="7546" y="11861"/>
                    <a:pt x="8300" y="12097"/>
                    <a:pt x="8890" y="12321"/>
                  </a:cubicBezTo>
                  <a:cubicBezTo>
                    <a:pt x="9055" y="12062"/>
                    <a:pt x="9244" y="11826"/>
                    <a:pt x="9456" y="11602"/>
                  </a:cubicBezTo>
                  <a:cubicBezTo>
                    <a:pt x="9138" y="10364"/>
                    <a:pt x="8784" y="8477"/>
                    <a:pt x="9456" y="8006"/>
                  </a:cubicBezTo>
                  <a:cubicBezTo>
                    <a:pt x="9550" y="7947"/>
                    <a:pt x="9656" y="7912"/>
                    <a:pt x="9762" y="7912"/>
                  </a:cubicBezTo>
                  <a:cubicBezTo>
                    <a:pt x="10470" y="7912"/>
                    <a:pt x="11389" y="9173"/>
                    <a:pt x="11920" y="9987"/>
                  </a:cubicBezTo>
                  <a:cubicBezTo>
                    <a:pt x="12038" y="9951"/>
                    <a:pt x="12156" y="9916"/>
                    <a:pt x="12286" y="9881"/>
                  </a:cubicBezTo>
                  <a:lnTo>
                    <a:pt x="12297" y="9881"/>
                  </a:lnTo>
                  <a:cubicBezTo>
                    <a:pt x="12274" y="8890"/>
                    <a:pt x="12344" y="7275"/>
                    <a:pt x="13040" y="7051"/>
                  </a:cubicBezTo>
                  <a:cubicBezTo>
                    <a:pt x="13075" y="7039"/>
                    <a:pt x="13111" y="7039"/>
                    <a:pt x="13146" y="7039"/>
                  </a:cubicBezTo>
                  <a:close/>
                  <a:moveTo>
                    <a:pt x="22920" y="24536"/>
                  </a:moveTo>
                  <a:cubicBezTo>
                    <a:pt x="22920" y="24536"/>
                    <a:pt x="21942" y="28745"/>
                    <a:pt x="18511" y="28745"/>
                  </a:cubicBezTo>
                  <a:lnTo>
                    <a:pt x="18310" y="28745"/>
                  </a:lnTo>
                  <a:lnTo>
                    <a:pt x="22920" y="24536"/>
                  </a:lnTo>
                  <a:close/>
                  <a:moveTo>
                    <a:pt x="15268" y="0"/>
                  </a:moveTo>
                  <a:lnTo>
                    <a:pt x="15257" y="12"/>
                  </a:lnTo>
                  <a:cubicBezTo>
                    <a:pt x="8418" y="3643"/>
                    <a:pt x="3761" y="10718"/>
                    <a:pt x="1710" y="16884"/>
                  </a:cubicBezTo>
                  <a:lnTo>
                    <a:pt x="1710" y="16896"/>
                  </a:lnTo>
                  <a:cubicBezTo>
                    <a:pt x="0" y="22072"/>
                    <a:pt x="142" y="26611"/>
                    <a:pt x="2393" y="27931"/>
                  </a:cubicBezTo>
                  <a:cubicBezTo>
                    <a:pt x="5388" y="29700"/>
                    <a:pt x="8996" y="30089"/>
                    <a:pt x="11590" y="30089"/>
                  </a:cubicBezTo>
                  <a:cubicBezTo>
                    <a:pt x="11662" y="30090"/>
                    <a:pt x="11733" y="30090"/>
                    <a:pt x="11805" y="30090"/>
                  </a:cubicBezTo>
                  <a:cubicBezTo>
                    <a:pt x="12877" y="30090"/>
                    <a:pt x="13949" y="30008"/>
                    <a:pt x="15021" y="29853"/>
                  </a:cubicBezTo>
                  <a:lnTo>
                    <a:pt x="16235" y="34062"/>
                  </a:lnTo>
                  <a:cubicBezTo>
                    <a:pt x="16448" y="33980"/>
                    <a:pt x="16660" y="33933"/>
                    <a:pt x="16884" y="33933"/>
                  </a:cubicBezTo>
                  <a:lnTo>
                    <a:pt x="16966" y="33933"/>
                  </a:lnTo>
                  <a:cubicBezTo>
                    <a:pt x="19584" y="33933"/>
                    <a:pt x="20822" y="37635"/>
                    <a:pt x="21211" y="39120"/>
                  </a:cubicBezTo>
                  <a:lnTo>
                    <a:pt x="21246" y="39132"/>
                  </a:lnTo>
                  <a:lnTo>
                    <a:pt x="21305" y="39132"/>
                  </a:lnTo>
                  <a:cubicBezTo>
                    <a:pt x="21341" y="39132"/>
                    <a:pt x="21364" y="39132"/>
                    <a:pt x="21399" y="39144"/>
                  </a:cubicBezTo>
                  <a:cubicBezTo>
                    <a:pt x="22897" y="39344"/>
                    <a:pt x="24406" y="39451"/>
                    <a:pt x="25927" y="39451"/>
                  </a:cubicBezTo>
                  <a:cubicBezTo>
                    <a:pt x="25929" y="39451"/>
                    <a:pt x="25931" y="39451"/>
                    <a:pt x="25933" y="39451"/>
                  </a:cubicBezTo>
                  <a:lnTo>
                    <a:pt x="25933" y="39451"/>
                  </a:lnTo>
                  <a:cubicBezTo>
                    <a:pt x="25935" y="39451"/>
                    <a:pt x="25937" y="39451"/>
                    <a:pt x="25939" y="39451"/>
                  </a:cubicBezTo>
                  <a:cubicBezTo>
                    <a:pt x="26434" y="39451"/>
                    <a:pt x="26929" y="39439"/>
                    <a:pt x="27448" y="39415"/>
                  </a:cubicBezTo>
                  <a:cubicBezTo>
                    <a:pt x="27448" y="39415"/>
                    <a:pt x="27448" y="39415"/>
                    <a:pt x="27448" y="39415"/>
                  </a:cubicBezTo>
                  <a:lnTo>
                    <a:pt x="27448" y="39415"/>
                  </a:lnTo>
                  <a:cubicBezTo>
                    <a:pt x="27444" y="39415"/>
                    <a:pt x="27440" y="39415"/>
                    <a:pt x="27436" y="39415"/>
                  </a:cubicBezTo>
                  <a:cubicBezTo>
                    <a:pt x="26919" y="39439"/>
                    <a:pt x="26414" y="39450"/>
                    <a:pt x="25933" y="39451"/>
                  </a:cubicBezTo>
                  <a:lnTo>
                    <a:pt x="25933" y="39451"/>
                  </a:lnTo>
                  <a:cubicBezTo>
                    <a:pt x="24414" y="39450"/>
                    <a:pt x="22907" y="39344"/>
                    <a:pt x="21411" y="39132"/>
                  </a:cubicBezTo>
                  <a:cubicBezTo>
                    <a:pt x="21529" y="37658"/>
                    <a:pt x="22119" y="33921"/>
                    <a:pt x="24630" y="33921"/>
                  </a:cubicBezTo>
                  <a:lnTo>
                    <a:pt x="24654" y="33921"/>
                  </a:lnTo>
                  <a:cubicBezTo>
                    <a:pt x="27153" y="33956"/>
                    <a:pt x="27436" y="37812"/>
                    <a:pt x="27448" y="39415"/>
                  </a:cubicBezTo>
                  <a:lnTo>
                    <a:pt x="27448" y="39415"/>
                  </a:lnTo>
                  <a:cubicBezTo>
                    <a:pt x="27633" y="39415"/>
                    <a:pt x="27818" y="39403"/>
                    <a:pt x="28026" y="39392"/>
                  </a:cubicBezTo>
                  <a:cubicBezTo>
                    <a:pt x="27931" y="38731"/>
                    <a:pt x="27330" y="33638"/>
                    <a:pt x="29323" y="33213"/>
                  </a:cubicBezTo>
                  <a:cubicBezTo>
                    <a:pt x="29417" y="33190"/>
                    <a:pt x="29523" y="33178"/>
                    <a:pt x="29617" y="33178"/>
                  </a:cubicBezTo>
                  <a:cubicBezTo>
                    <a:pt x="31138" y="33178"/>
                    <a:pt x="33579" y="35171"/>
                    <a:pt x="34994" y="36456"/>
                  </a:cubicBezTo>
                  <a:cubicBezTo>
                    <a:pt x="34664" y="35477"/>
                    <a:pt x="34216" y="34546"/>
                    <a:pt x="33661" y="33685"/>
                  </a:cubicBezTo>
                  <a:cubicBezTo>
                    <a:pt x="32695" y="32188"/>
                    <a:pt x="31327" y="30867"/>
                    <a:pt x="29606" y="30443"/>
                  </a:cubicBezTo>
                  <a:cubicBezTo>
                    <a:pt x="28768" y="30231"/>
                    <a:pt x="27884" y="30254"/>
                    <a:pt x="27059" y="30030"/>
                  </a:cubicBezTo>
                  <a:cubicBezTo>
                    <a:pt x="25762" y="29653"/>
                    <a:pt x="24701" y="28733"/>
                    <a:pt x="24182" y="27495"/>
                  </a:cubicBezTo>
                  <a:cubicBezTo>
                    <a:pt x="23722" y="26387"/>
                    <a:pt x="23734" y="25161"/>
                    <a:pt x="23793" y="23958"/>
                  </a:cubicBezTo>
                  <a:cubicBezTo>
                    <a:pt x="23958" y="20987"/>
                    <a:pt x="24441" y="18039"/>
                    <a:pt x="24477" y="15068"/>
                  </a:cubicBezTo>
                  <a:cubicBezTo>
                    <a:pt x="24524" y="12085"/>
                    <a:pt x="24111" y="9020"/>
                    <a:pt x="22649" y="6450"/>
                  </a:cubicBezTo>
                  <a:cubicBezTo>
                    <a:pt x="22307" y="5860"/>
                    <a:pt x="21930" y="5306"/>
                    <a:pt x="21506" y="4775"/>
                  </a:cubicBezTo>
                  <a:lnTo>
                    <a:pt x="21411" y="4775"/>
                  </a:lnTo>
                  <a:cubicBezTo>
                    <a:pt x="17933" y="4775"/>
                    <a:pt x="16047" y="1710"/>
                    <a:pt x="15268" y="0"/>
                  </a:cubicBez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30"/>
            <p:cNvSpPr/>
            <p:nvPr/>
          </p:nvSpPr>
          <p:spPr>
            <a:xfrm>
              <a:off x="6195350" y="3951350"/>
              <a:ext cx="200775" cy="155050"/>
            </a:xfrm>
            <a:custGeom>
              <a:rect b="b" l="l" r="r" t="t"/>
              <a:pathLst>
                <a:path extrusionOk="0" h="6202" w="8031">
                  <a:moveTo>
                    <a:pt x="2300" y="0"/>
                  </a:moveTo>
                  <a:cubicBezTo>
                    <a:pt x="2194" y="0"/>
                    <a:pt x="2100" y="0"/>
                    <a:pt x="1994" y="24"/>
                  </a:cubicBezTo>
                  <a:cubicBezTo>
                    <a:pt x="1" y="448"/>
                    <a:pt x="614" y="5553"/>
                    <a:pt x="697" y="6202"/>
                  </a:cubicBezTo>
                  <a:cubicBezTo>
                    <a:pt x="2265" y="6107"/>
                    <a:pt x="3833" y="5860"/>
                    <a:pt x="5354" y="5483"/>
                  </a:cubicBezTo>
                  <a:cubicBezTo>
                    <a:pt x="6262" y="5247"/>
                    <a:pt x="7158" y="4964"/>
                    <a:pt x="8030" y="4622"/>
                  </a:cubicBezTo>
                  <a:cubicBezTo>
                    <a:pt x="7936" y="4162"/>
                    <a:pt x="7818" y="3714"/>
                    <a:pt x="7665" y="3266"/>
                  </a:cubicBezTo>
                  <a:cubicBezTo>
                    <a:pt x="6262" y="1993"/>
                    <a:pt x="3809" y="0"/>
                    <a:pt x="2300" y="0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30"/>
            <p:cNvSpPr/>
            <p:nvPr/>
          </p:nvSpPr>
          <p:spPr>
            <a:xfrm>
              <a:off x="5647200" y="3297575"/>
              <a:ext cx="454150" cy="521750"/>
            </a:xfrm>
            <a:custGeom>
              <a:rect b="b" l="l" r="r" t="t"/>
              <a:pathLst>
                <a:path extrusionOk="0" h="20870" w="18166">
                  <a:moveTo>
                    <a:pt x="7755" y="0"/>
                  </a:moveTo>
                  <a:cubicBezTo>
                    <a:pt x="7720" y="0"/>
                    <a:pt x="7684" y="0"/>
                    <a:pt x="7649" y="12"/>
                  </a:cubicBezTo>
                  <a:cubicBezTo>
                    <a:pt x="6941" y="236"/>
                    <a:pt x="6871" y="1851"/>
                    <a:pt x="6906" y="2842"/>
                  </a:cubicBezTo>
                  <a:cubicBezTo>
                    <a:pt x="7012" y="2818"/>
                    <a:pt x="7118" y="2795"/>
                    <a:pt x="7224" y="2771"/>
                  </a:cubicBezTo>
                  <a:cubicBezTo>
                    <a:pt x="7559" y="2702"/>
                    <a:pt x="7901" y="2666"/>
                    <a:pt x="8243" y="2666"/>
                  </a:cubicBezTo>
                  <a:cubicBezTo>
                    <a:pt x="8541" y="2666"/>
                    <a:pt x="8839" y="2693"/>
                    <a:pt x="9134" y="2747"/>
                  </a:cubicBezTo>
                  <a:cubicBezTo>
                    <a:pt x="8887" y="1675"/>
                    <a:pt x="8415" y="0"/>
                    <a:pt x="7767" y="0"/>
                  </a:cubicBezTo>
                  <a:close/>
                  <a:moveTo>
                    <a:pt x="11646" y="484"/>
                  </a:moveTo>
                  <a:cubicBezTo>
                    <a:pt x="10325" y="484"/>
                    <a:pt x="9724" y="1887"/>
                    <a:pt x="9465" y="2818"/>
                  </a:cubicBezTo>
                  <a:cubicBezTo>
                    <a:pt x="10384" y="3042"/>
                    <a:pt x="11233" y="3514"/>
                    <a:pt x="11929" y="4162"/>
                  </a:cubicBezTo>
                  <a:lnTo>
                    <a:pt x="11952" y="4186"/>
                  </a:lnTo>
                  <a:cubicBezTo>
                    <a:pt x="12542" y="2960"/>
                    <a:pt x="13438" y="661"/>
                    <a:pt x="11846" y="495"/>
                  </a:cubicBezTo>
                  <a:cubicBezTo>
                    <a:pt x="11787" y="484"/>
                    <a:pt x="11717" y="484"/>
                    <a:pt x="11646" y="484"/>
                  </a:cubicBezTo>
                  <a:close/>
                  <a:moveTo>
                    <a:pt x="4371" y="861"/>
                  </a:moveTo>
                  <a:cubicBezTo>
                    <a:pt x="4265" y="861"/>
                    <a:pt x="4159" y="896"/>
                    <a:pt x="4065" y="967"/>
                  </a:cubicBezTo>
                  <a:cubicBezTo>
                    <a:pt x="3393" y="1427"/>
                    <a:pt x="3746" y="3325"/>
                    <a:pt x="4065" y="4551"/>
                  </a:cubicBezTo>
                  <a:cubicBezTo>
                    <a:pt x="4407" y="4174"/>
                    <a:pt x="4807" y="3844"/>
                    <a:pt x="5232" y="3573"/>
                  </a:cubicBezTo>
                  <a:cubicBezTo>
                    <a:pt x="5645" y="3313"/>
                    <a:pt x="6081" y="3101"/>
                    <a:pt x="6529" y="2948"/>
                  </a:cubicBezTo>
                  <a:cubicBezTo>
                    <a:pt x="6010" y="2134"/>
                    <a:pt x="5090" y="873"/>
                    <a:pt x="4383" y="873"/>
                  </a:cubicBezTo>
                  <a:lnTo>
                    <a:pt x="4371" y="861"/>
                  </a:lnTo>
                  <a:close/>
                  <a:moveTo>
                    <a:pt x="14358" y="3089"/>
                  </a:moveTo>
                  <a:cubicBezTo>
                    <a:pt x="13450" y="3089"/>
                    <a:pt x="12601" y="3785"/>
                    <a:pt x="12082" y="4316"/>
                  </a:cubicBezTo>
                  <a:cubicBezTo>
                    <a:pt x="12695" y="4964"/>
                    <a:pt x="13202" y="5707"/>
                    <a:pt x="13568" y="6520"/>
                  </a:cubicBezTo>
                  <a:cubicBezTo>
                    <a:pt x="14334" y="5813"/>
                    <a:pt x="16386" y="3726"/>
                    <a:pt x="14971" y="3195"/>
                  </a:cubicBezTo>
                  <a:cubicBezTo>
                    <a:pt x="14770" y="3125"/>
                    <a:pt x="14570" y="3089"/>
                    <a:pt x="14358" y="3089"/>
                  </a:cubicBezTo>
                  <a:close/>
                  <a:moveTo>
                    <a:pt x="1648" y="4811"/>
                  </a:moveTo>
                  <a:cubicBezTo>
                    <a:pt x="1400" y="4811"/>
                    <a:pt x="1223" y="4870"/>
                    <a:pt x="1129" y="4999"/>
                  </a:cubicBezTo>
                  <a:cubicBezTo>
                    <a:pt x="834" y="5424"/>
                    <a:pt x="1860" y="6638"/>
                    <a:pt x="2579" y="7416"/>
                  </a:cubicBezTo>
                  <a:cubicBezTo>
                    <a:pt x="2744" y="6650"/>
                    <a:pt x="3051" y="5931"/>
                    <a:pt x="3487" y="5271"/>
                  </a:cubicBezTo>
                  <a:cubicBezTo>
                    <a:pt x="2897" y="5058"/>
                    <a:pt x="2155" y="4811"/>
                    <a:pt x="1648" y="4811"/>
                  </a:cubicBezTo>
                  <a:close/>
                  <a:moveTo>
                    <a:pt x="2473" y="8136"/>
                  </a:moveTo>
                  <a:cubicBezTo>
                    <a:pt x="2473" y="8140"/>
                    <a:pt x="2472" y="8143"/>
                    <a:pt x="2472" y="8147"/>
                  </a:cubicBezTo>
                  <a:lnTo>
                    <a:pt x="2472" y="8147"/>
                  </a:lnTo>
                  <a:cubicBezTo>
                    <a:pt x="2472" y="8147"/>
                    <a:pt x="2473" y="8147"/>
                    <a:pt x="2473" y="8147"/>
                  </a:cubicBezTo>
                  <a:lnTo>
                    <a:pt x="2473" y="8136"/>
                  </a:lnTo>
                  <a:close/>
                  <a:moveTo>
                    <a:pt x="15301" y="6461"/>
                  </a:moveTo>
                  <a:cubicBezTo>
                    <a:pt x="14735" y="6461"/>
                    <a:pt x="14181" y="6544"/>
                    <a:pt x="13638" y="6674"/>
                  </a:cubicBezTo>
                  <a:cubicBezTo>
                    <a:pt x="14039" y="7546"/>
                    <a:pt x="14346" y="8466"/>
                    <a:pt x="14570" y="9409"/>
                  </a:cubicBezTo>
                  <a:cubicBezTo>
                    <a:pt x="15537" y="9114"/>
                    <a:pt x="18024" y="8242"/>
                    <a:pt x="17199" y="7169"/>
                  </a:cubicBezTo>
                  <a:cubicBezTo>
                    <a:pt x="16775" y="6615"/>
                    <a:pt x="16020" y="6461"/>
                    <a:pt x="15301" y="6461"/>
                  </a:cubicBezTo>
                  <a:close/>
                  <a:moveTo>
                    <a:pt x="2472" y="8147"/>
                  </a:moveTo>
                  <a:cubicBezTo>
                    <a:pt x="1529" y="8206"/>
                    <a:pt x="56" y="8407"/>
                    <a:pt x="56" y="9008"/>
                  </a:cubicBezTo>
                  <a:cubicBezTo>
                    <a:pt x="56" y="9715"/>
                    <a:pt x="1919" y="10765"/>
                    <a:pt x="2673" y="11166"/>
                  </a:cubicBezTo>
                  <a:cubicBezTo>
                    <a:pt x="2532" y="10376"/>
                    <a:pt x="2449" y="9586"/>
                    <a:pt x="2449" y="8796"/>
                  </a:cubicBezTo>
                  <a:lnTo>
                    <a:pt x="2449" y="8643"/>
                  </a:lnTo>
                  <a:cubicBezTo>
                    <a:pt x="2449" y="8481"/>
                    <a:pt x="2461" y="8309"/>
                    <a:pt x="2472" y="8147"/>
                  </a:cubicBezTo>
                  <a:close/>
                  <a:moveTo>
                    <a:pt x="2697" y="11319"/>
                  </a:moveTo>
                  <a:cubicBezTo>
                    <a:pt x="2697" y="11319"/>
                    <a:pt x="2697" y="11320"/>
                    <a:pt x="2697" y="11320"/>
                  </a:cubicBezTo>
                  <a:lnTo>
                    <a:pt x="2697" y="11320"/>
                  </a:lnTo>
                  <a:cubicBezTo>
                    <a:pt x="2701" y="11320"/>
                    <a:pt x="2705" y="11319"/>
                    <a:pt x="2709" y="11319"/>
                  </a:cubicBezTo>
                  <a:close/>
                  <a:moveTo>
                    <a:pt x="14593" y="9515"/>
                  </a:moveTo>
                  <a:lnTo>
                    <a:pt x="14593" y="9515"/>
                  </a:lnTo>
                  <a:cubicBezTo>
                    <a:pt x="14794" y="10411"/>
                    <a:pt x="14900" y="11319"/>
                    <a:pt x="14924" y="12239"/>
                  </a:cubicBezTo>
                  <a:cubicBezTo>
                    <a:pt x="15831" y="12156"/>
                    <a:pt x="18166" y="11814"/>
                    <a:pt x="17954" y="10788"/>
                  </a:cubicBezTo>
                  <a:cubicBezTo>
                    <a:pt x="17741" y="9763"/>
                    <a:pt x="15513" y="9562"/>
                    <a:pt x="14593" y="9515"/>
                  </a:cubicBezTo>
                  <a:close/>
                  <a:moveTo>
                    <a:pt x="2697" y="11320"/>
                  </a:moveTo>
                  <a:lnTo>
                    <a:pt x="2697" y="11320"/>
                  </a:lnTo>
                  <a:cubicBezTo>
                    <a:pt x="1934" y="11393"/>
                    <a:pt x="0" y="11678"/>
                    <a:pt x="622" y="12816"/>
                  </a:cubicBezTo>
                  <a:cubicBezTo>
                    <a:pt x="1058" y="13606"/>
                    <a:pt x="2155" y="13783"/>
                    <a:pt x="3027" y="13783"/>
                  </a:cubicBezTo>
                  <a:cubicBezTo>
                    <a:pt x="3180" y="13783"/>
                    <a:pt x="3310" y="13783"/>
                    <a:pt x="3440" y="13771"/>
                  </a:cubicBezTo>
                  <a:cubicBezTo>
                    <a:pt x="3110" y="12982"/>
                    <a:pt x="2862" y="12157"/>
                    <a:pt x="2697" y="11320"/>
                  </a:cubicBezTo>
                  <a:close/>
                  <a:moveTo>
                    <a:pt x="14935" y="12392"/>
                  </a:moveTo>
                  <a:lnTo>
                    <a:pt x="14935" y="12404"/>
                  </a:lnTo>
                  <a:cubicBezTo>
                    <a:pt x="14947" y="13618"/>
                    <a:pt x="14770" y="14797"/>
                    <a:pt x="14346" y="15787"/>
                  </a:cubicBezTo>
                  <a:cubicBezTo>
                    <a:pt x="14546" y="15811"/>
                    <a:pt x="14770" y="15823"/>
                    <a:pt x="15018" y="15823"/>
                  </a:cubicBezTo>
                  <a:cubicBezTo>
                    <a:pt x="15938" y="15823"/>
                    <a:pt x="17022" y="15634"/>
                    <a:pt x="17329" y="14797"/>
                  </a:cubicBezTo>
                  <a:cubicBezTo>
                    <a:pt x="17789" y="13594"/>
                    <a:pt x="15772" y="12698"/>
                    <a:pt x="14935" y="12392"/>
                  </a:cubicBezTo>
                  <a:close/>
                  <a:moveTo>
                    <a:pt x="3581" y="14113"/>
                  </a:moveTo>
                  <a:cubicBezTo>
                    <a:pt x="2756" y="14691"/>
                    <a:pt x="1506" y="15740"/>
                    <a:pt x="1907" y="16625"/>
                  </a:cubicBezTo>
                  <a:cubicBezTo>
                    <a:pt x="2049" y="16955"/>
                    <a:pt x="2367" y="17084"/>
                    <a:pt x="2756" y="17084"/>
                  </a:cubicBezTo>
                  <a:cubicBezTo>
                    <a:pt x="3428" y="17084"/>
                    <a:pt x="4336" y="16719"/>
                    <a:pt x="4973" y="16412"/>
                  </a:cubicBezTo>
                  <a:cubicBezTo>
                    <a:pt x="4407" y="15705"/>
                    <a:pt x="3947" y="14939"/>
                    <a:pt x="3581" y="14113"/>
                  </a:cubicBezTo>
                  <a:close/>
                  <a:moveTo>
                    <a:pt x="8050" y="18582"/>
                  </a:moveTo>
                  <a:cubicBezTo>
                    <a:pt x="8054" y="18583"/>
                    <a:pt x="8058" y="18584"/>
                    <a:pt x="8062" y="18585"/>
                  </a:cubicBezTo>
                  <a:lnTo>
                    <a:pt x="8062" y="18585"/>
                  </a:lnTo>
                  <a:cubicBezTo>
                    <a:pt x="8062" y="18584"/>
                    <a:pt x="8062" y="18583"/>
                    <a:pt x="8062" y="18582"/>
                  </a:cubicBezTo>
                  <a:close/>
                  <a:moveTo>
                    <a:pt x="14039" y="16424"/>
                  </a:moveTo>
                  <a:cubicBezTo>
                    <a:pt x="13497" y="17391"/>
                    <a:pt x="12624" y="18122"/>
                    <a:pt x="11587" y="18476"/>
                  </a:cubicBezTo>
                  <a:cubicBezTo>
                    <a:pt x="12165" y="18924"/>
                    <a:pt x="12907" y="19383"/>
                    <a:pt x="13532" y="19383"/>
                  </a:cubicBezTo>
                  <a:cubicBezTo>
                    <a:pt x="13546" y="19384"/>
                    <a:pt x="13560" y="19384"/>
                    <a:pt x="13574" y="19384"/>
                  </a:cubicBezTo>
                  <a:cubicBezTo>
                    <a:pt x="13806" y="19384"/>
                    <a:pt x="14026" y="19292"/>
                    <a:pt x="14204" y="19148"/>
                  </a:cubicBezTo>
                  <a:cubicBezTo>
                    <a:pt x="14935" y="18476"/>
                    <a:pt x="14464" y="17226"/>
                    <a:pt x="14039" y="16424"/>
                  </a:cubicBezTo>
                  <a:close/>
                  <a:moveTo>
                    <a:pt x="5208" y="16695"/>
                  </a:moveTo>
                  <a:cubicBezTo>
                    <a:pt x="4607" y="17556"/>
                    <a:pt x="3852" y="18983"/>
                    <a:pt x="4866" y="19572"/>
                  </a:cubicBezTo>
                  <a:cubicBezTo>
                    <a:pt x="5067" y="19678"/>
                    <a:pt x="5279" y="19749"/>
                    <a:pt x="5503" y="19749"/>
                  </a:cubicBezTo>
                  <a:cubicBezTo>
                    <a:pt x="6317" y="19749"/>
                    <a:pt x="7083" y="18983"/>
                    <a:pt x="7566" y="18405"/>
                  </a:cubicBezTo>
                  <a:cubicBezTo>
                    <a:pt x="6659" y="18028"/>
                    <a:pt x="5857" y="17438"/>
                    <a:pt x="5208" y="16695"/>
                  </a:cubicBezTo>
                  <a:close/>
                  <a:moveTo>
                    <a:pt x="8062" y="18585"/>
                  </a:moveTo>
                  <a:cubicBezTo>
                    <a:pt x="8121" y="19493"/>
                    <a:pt x="8357" y="20869"/>
                    <a:pt x="9158" y="20869"/>
                  </a:cubicBezTo>
                  <a:lnTo>
                    <a:pt x="9193" y="20869"/>
                  </a:lnTo>
                  <a:cubicBezTo>
                    <a:pt x="9936" y="20822"/>
                    <a:pt x="10314" y="19655"/>
                    <a:pt x="10502" y="18735"/>
                  </a:cubicBezTo>
                  <a:lnTo>
                    <a:pt x="10502" y="18735"/>
                  </a:lnTo>
                  <a:cubicBezTo>
                    <a:pt x="10207" y="18782"/>
                    <a:pt x="9913" y="18794"/>
                    <a:pt x="9618" y="18794"/>
                  </a:cubicBezTo>
                  <a:cubicBezTo>
                    <a:pt x="9276" y="18794"/>
                    <a:pt x="8946" y="18770"/>
                    <a:pt x="8616" y="18711"/>
                  </a:cubicBezTo>
                  <a:cubicBezTo>
                    <a:pt x="8431" y="18677"/>
                    <a:pt x="8246" y="18631"/>
                    <a:pt x="8062" y="18585"/>
                  </a:cubicBezTo>
                  <a:close/>
                </a:path>
              </a:pathLst>
            </a:custGeom>
            <a:solidFill>
              <a:srgbClr val="00B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30"/>
            <p:cNvSpPr/>
            <p:nvPr/>
          </p:nvSpPr>
          <p:spPr>
            <a:xfrm>
              <a:off x="5708700" y="3364175"/>
              <a:ext cx="315425" cy="403550"/>
            </a:xfrm>
            <a:custGeom>
              <a:rect b="b" l="l" r="r" t="t"/>
              <a:pathLst>
                <a:path extrusionOk="0" h="16142" w="12617">
                  <a:moveTo>
                    <a:pt x="1" y="6132"/>
                  </a:moveTo>
                  <a:cubicBezTo>
                    <a:pt x="1" y="6294"/>
                    <a:pt x="4" y="6459"/>
                    <a:pt x="10" y="6624"/>
                  </a:cubicBezTo>
                  <a:lnTo>
                    <a:pt x="10" y="6624"/>
                  </a:lnTo>
                  <a:cubicBezTo>
                    <a:pt x="4" y="6461"/>
                    <a:pt x="1" y="6297"/>
                    <a:pt x="1" y="6132"/>
                  </a:cubicBezTo>
                  <a:close/>
                  <a:moveTo>
                    <a:pt x="10" y="6624"/>
                  </a:moveTo>
                  <a:lnTo>
                    <a:pt x="10" y="6624"/>
                  </a:lnTo>
                  <a:cubicBezTo>
                    <a:pt x="31" y="7195"/>
                    <a:pt x="90" y="7759"/>
                    <a:pt x="190" y="8317"/>
                  </a:cubicBezTo>
                  <a:lnTo>
                    <a:pt x="190" y="8317"/>
                  </a:lnTo>
                  <a:cubicBezTo>
                    <a:pt x="92" y="7744"/>
                    <a:pt x="32" y="7176"/>
                    <a:pt x="10" y="6624"/>
                  </a:cubicBezTo>
                  <a:close/>
                  <a:moveTo>
                    <a:pt x="190" y="8317"/>
                  </a:moveTo>
                  <a:cubicBezTo>
                    <a:pt x="707" y="11327"/>
                    <a:pt x="2279" y="14437"/>
                    <a:pt x="4845" y="15629"/>
                  </a:cubicBezTo>
                  <a:lnTo>
                    <a:pt x="4845" y="15629"/>
                  </a:lnTo>
                  <a:cubicBezTo>
                    <a:pt x="4049" y="15245"/>
                    <a:pt x="3344" y="14711"/>
                    <a:pt x="2772" y="14043"/>
                  </a:cubicBezTo>
                  <a:cubicBezTo>
                    <a:pt x="2678" y="13949"/>
                    <a:pt x="2607" y="13854"/>
                    <a:pt x="2524" y="13760"/>
                  </a:cubicBezTo>
                  <a:cubicBezTo>
                    <a:pt x="1958" y="13053"/>
                    <a:pt x="1499" y="12286"/>
                    <a:pt x="1145" y="11461"/>
                  </a:cubicBezTo>
                  <a:cubicBezTo>
                    <a:pt x="1086" y="11355"/>
                    <a:pt x="1039" y="11237"/>
                    <a:pt x="992" y="11119"/>
                  </a:cubicBezTo>
                  <a:cubicBezTo>
                    <a:pt x="673" y="10329"/>
                    <a:pt x="426" y="9516"/>
                    <a:pt x="261" y="8679"/>
                  </a:cubicBezTo>
                  <a:cubicBezTo>
                    <a:pt x="249" y="8620"/>
                    <a:pt x="237" y="8561"/>
                    <a:pt x="225" y="8502"/>
                  </a:cubicBezTo>
                  <a:cubicBezTo>
                    <a:pt x="213" y="8440"/>
                    <a:pt x="201" y="8378"/>
                    <a:pt x="190" y="8317"/>
                  </a:cubicBezTo>
                  <a:close/>
                  <a:moveTo>
                    <a:pt x="4845" y="15629"/>
                  </a:moveTo>
                  <a:lnTo>
                    <a:pt x="4845" y="15629"/>
                  </a:lnTo>
                  <a:cubicBezTo>
                    <a:pt x="4935" y="15672"/>
                    <a:pt x="5026" y="15713"/>
                    <a:pt x="5118" y="15753"/>
                  </a:cubicBezTo>
                  <a:cubicBezTo>
                    <a:pt x="5283" y="15812"/>
                    <a:pt x="5437" y="15871"/>
                    <a:pt x="5613" y="15918"/>
                  </a:cubicBezTo>
                  <a:cubicBezTo>
                    <a:pt x="5790" y="15977"/>
                    <a:pt x="5979" y="16024"/>
                    <a:pt x="6168" y="16047"/>
                  </a:cubicBezTo>
                  <a:cubicBezTo>
                    <a:pt x="5701" y="15964"/>
                    <a:pt x="5260" y="15821"/>
                    <a:pt x="4845" y="15629"/>
                  </a:cubicBezTo>
                  <a:close/>
                  <a:moveTo>
                    <a:pt x="5790" y="1"/>
                  </a:moveTo>
                  <a:cubicBezTo>
                    <a:pt x="5437" y="1"/>
                    <a:pt x="5095" y="36"/>
                    <a:pt x="4753" y="107"/>
                  </a:cubicBezTo>
                  <a:cubicBezTo>
                    <a:pt x="5755" y="319"/>
                    <a:pt x="6686" y="803"/>
                    <a:pt x="7429" y="1498"/>
                  </a:cubicBezTo>
                  <a:cubicBezTo>
                    <a:pt x="10612" y="4387"/>
                    <a:pt x="12617" y="14762"/>
                    <a:pt x="6403" y="16012"/>
                  </a:cubicBezTo>
                  <a:cubicBezTo>
                    <a:pt x="6321" y="16024"/>
                    <a:pt x="6238" y="16036"/>
                    <a:pt x="6168" y="16047"/>
                  </a:cubicBezTo>
                  <a:cubicBezTo>
                    <a:pt x="6498" y="16106"/>
                    <a:pt x="6828" y="16142"/>
                    <a:pt x="7170" y="16142"/>
                  </a:cubicBezTo>
                  <a:cubicBezTo>
                    <a:pt x="7464" y="16142"/>
                    <a:pt x="7759" y="16118"/>
                    <a:pt x="8054" y="16083"/>
                  </a:cubicBezTo>
                  <a:cubicBezTo>
                    <a:pt x="8184" y="16059"/>
                    <a:pt x="8313" y="16036"/>
                    <a:pt x="8443" y="16012"/>
                  </a:cubicBezTo>
                  <a:cubicBezTo>
                    <a:pt x="8679" y="15965"/>
                    <a:pt x="8915" y="15894"/>
                    <a:pt x="9139" y="15823"/>
                  </a:cubicBezTo>
                  <a:cubicBezTo>
                    <a:pt x="10176" y="15458"/>
                    <a:pt x="11049" y="14739"/>
                    <a:pt x="11591" y="13772"/>
                  </a:cubicBezTo>
                  <a:cubicBezTo>
                    <a:pt x="11709" y="13571"/>
                    <a:pt x="11815" y="13359"/>
                    <a:pt x="11898" y="13147"/>
                  </a:cubicBezTo>
                  <a:cubicBezTo>
                    <a:pt x="12322" y="12145"/>
                    <a:pt x="12499" y="10966"/>
                    <a:pt x="12487" y="9751"/>
                  </a:cubicBezTo>
                  <a:lnTo>
                    <a:pt x="12487" y="9610"/>
                  </a:lnTo>
                  <a:cubicBezTo>
                    <a:pt x="12464" y="8690"/>
                    <a:pt x="12357" y="7771"/>
                    <a:pt x="12145" y="6875"/>
                  </a:cubicBezTo>
                  <a:lnTo>
                    <a:pt x="12122" y="6757"/>
                  </a:lnTo>
                  <a:cubicBezTo>
                    <a:pt x="11909" y="5825"/>
                    <a:pt x="11603" y="4906"/>
                    <a:pt x="11202" y="4033"/>
                  </a:cubicBezTo>
                  <a:cubicBezTo>
                    <a:pt x="11178" y="3986"/>
                    <a:pt x="11155" y="3939"/>
                    <a:pt x="11131" y="3892"/>
                  </a:cubicBezTo>
                  <a:cubicBezTo>
                    <a:pt x="10754" y="3078"/>
                    <a:pt x="10259" y="2324"/>
                    <a:pt x="9646" y="1675"/>
                  </a:cubicBezTo>
                  <a:lnTo>
                    <a:pt x="9504" y="1545"/>
                  </a:lnTo>
                  <a:lnTo>
                    <a:pt x="9469" y="1522"/>
                  </a:lnTo>
                  <a:cubicBezTo>
                    <a:pt x="8785" y="862"/>
                    <a:pt x="7936" y="402"/>
                    <a:pt x="7016" y="178"/>
                  </a:cubicBezTo>
                  <a:cubicBezTo>
                    <a:pt x="6899" y="142"/>
                    <a:pt x="6792" y="119"/>
                    <a:pt x="6674" y="107"/>
                  </a:cubicBezTo>
                  <a:cubicBezTo>
                    <a:pt x="6380" y="48"/>
                    <a:pt x="6085" y="24"/>
                    <a:pt x="5790" y="24"/>
                  </a:cubicBezTo>
                  <a:lnTo>
                    <a:pt x="5790" y="1"/>
                  </a:ln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30"/>
            <p:cNvSpPr/>
            <p:nvPr/>
          </p:nvSpPr>
          <p:spPr>
            <a:xfrm>
              <a:off x="5708425" y="3366850"/>
              <a:ext cx="315700" cy="398525"/>
            </a:xfrm>
            <a:custGeom>
              <a:rect b="b" l="l" r="r" t="t"/>
              <a:pathLst>
                <a:path extrusionOk="0" h="15941" w="12628">
                  <a:moveTo>
                    <a:pt x="7027" y="3938"/>
                  </a:moveTo>
                  <a:cubicBezTo>
                    <a:pt x="8643" y="3938"/>
                    <a:pt x="10116" y="7652"/>
                    <a:pt x="7959" y="12227"/>
                  </a:cubicBezTo>
                  <a:cubicBezTo>
                    <a:pt x="3372" y="11130"/>
                    <a:pt x="672" y="7534"/>
                    <a:pt x="2323" y="5836"/>
                  </a:cubicBezTo>
                  <a:cubicBezTo>
                    <a:pt x="2618" y="5506"/>
                    <a:pt x="3030" y="5306"/>
                    <a:pt x="3479" y="5306"/>
                  </a:cubicBezTo>
                  <a:cubicBezTo>
                    <a:pt x="4764" y="5306"/>
                    <a:pt x="5907" y="6992"/>
                    <a:pt x="5907" y="6992"/>
                  </a:cubicBezTo>
                  <a:lnTo>
                    <a:pt x="5919" y="6980"/>
                  </a:lnTo>
                  <a:cubicBezTo>
                    <a:pt x="5919" y="6980"/>
                    <a:pt x="5318" y="4032"/>
                    <a:pt x="6957" y="3938"/>
                  </a:cubicBezTo>
                  <a:close/>
                  <a:moveTo>
                    <a:pt x="4764" y="0"/>
                  </a:moveTo>
                  <a:cubicBezTo>
                    <a:pt x="4658" y="24"/>
                    <a:pt x="4551" y="47"/>
                    <a:pt x="4445" y="71"/>
                  </a:cubicBezTo>
                  <a:cubicBezTo>
                    <a:pt x="4339" y="106"/>
                    <a:pt x="4198" y="141"/>
                    <a:pt x="4080" y="189"/>
                  </a:cubicBezTo>
                  <a:cubicBezTo>
                    <a:pt x="3620" y="330"/>
                    <a:pt x="3184" y="542"/>
                    <a:pt x="2783" y="802"/>
                  </a:cubicBezTo>
                  <a:cubicBezTo>
                    <a:pt x="2099" y="1250"/>
                    <a:pt x="1510" y="1827"/>
                    <a:pt x="1050" y="2511"/>
                  </a:cubicBezTo>
                  <a:cubicBezTo>
                    <a:pt x="613" y="3160"/>
                    <a:pt x="307" y="3891"/>
                    <a:pt x="142" y="4657"/>
                  </a:cubicBezTo>
                  <a:cubicBezTo>
                    <a:pt x="95" y="4893"/>
                    <a:pt x="59" y="5129"/>
                    <a:pt x="36" y="5376"/>
                  </a:cubicBezTo>
                  <a:cubicBezTo>
                    <a:pt x="12" y="5541"/>
                    <a:pt x="12" y="5706"/>
                    <a:pt x="0" y="5872"/>
                  </a:cubicBezTo>
                  <a:lnTo>
                    <a:pt x="0" y="6025"/>
                  </a:lnTo>
                  <a:cubicBezTo>
                    <a:pt x="0" y="10022"/>
                    <a:pt x="2111" y="15209"/>
                    <a:pt x="6167" y="15940"/>
                  </a:cubicBezTo>
                  <a:cubicBezTo>
                    <a:pt x="6249" y="15929"/>
                    <a:pt x="6332" y="15917"/>
                    <a:pt x="6414" y="15905"/>
                  </a:cubicBezTo>
                  <a:cubicBezTo>
                    <a:pt x="12628" y="14644"/>
                    <a:pt x="10635" y="4280"/>
                    <a:pt x="7440" y="1391"/>
                  </a:cubicBezTo>
                  <a:cubicBezTo>
                    <a:pt x="6697" y="696"/>
                    <a:pt x="5766" y="212"/>
                    <a:pt x="4764" y="0"/>
                  </a:cubicBezTo>
                  <a:close/>
                </a:path>
              </a:pathLst>
            </a:custGeom>
            <a:solidFill>
              <a:srgbClr val="1D032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30"/>
            <p:cNvSpPr/>
            <p:nvPr/>
          </p:nvSpPr>
          <p:spPr>
            <a:xfrm>
              <a:off x="5725225" y="3465275"/>
              <a:ext cx="236425" cy="206950"/>
            </a:xfrm>
            <a:custGeom>
              <a:rect b="b" l="l" r="r" t="t"/>
              <a:pathLst>
                <a:path extrusionOk="0" h="8278" w="9457">
                  <a:moveTo>
                    <a:pt x="6285" y="1"/>
                  </a:moveTo>
                  <a:cubicBezTo>
                    <a:pt x="4646" y="107"/>
                    <a:pt x="5247" y="3043"/>
                    <a:pt x="5247" y="3043"/>
                  </a:cubicBezTo>
                  <a:cubicBezTo>
                    <a:pt x="5247" y="3043"/>
                    <a:pt x="4092" y="1357"/>
                    <a:pt x="2807" y="1357"/>
                  </a:cubicBezTo>
                  <a:cubicBezTo>
                    <a:pt x="2358" y="1369"/>
                    <a:pt x="1946" y="1569"/>
                    <a:pt x="1651" y="1899"/>
                  </a:cubicBezTo>
                  <a:cubicBezTo>
                    <a:pt x="0" y="3597"/>
                    <a:pt x="2700" y="7181"/>
                    <a:pt x="7287" y="8278"/>
                  </a:cubicBezTo>
                  <a:cubicBezTo>
                    <a:pt x="9456" y="3703"/>
                    <a:pt x="7971" y="1"/>
                    <a:pt x="6355" y="1"/>
                  </a:cubicBezTo>
                  <a:close/>
                </a:path>
              </a:pathLst>
            </a:custGeom>
            <a:solidFill>
              <a:srgbClr val="E22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30"/>
            <p:cNvSpPr/>
            <p:nvPr/>
          </p:nvSpPr>
          <p:spPr>
            <a:xfrm>
              <a:off x="5969875" y="3735000"/>
              <a:ext cx="115275" cy="105250"/>
            </a:xfrm>
            <a:custGeom>
              <a:rect b="b" l="l" r="r" t="t"/>
              <a:pathLst>
                <a:path extrusionOk="0" h="4210" w="4611">
                  <a:moveTo>
                    <a:pt x="4610" y="0"/>
                  </a:moveTo>
                  <a:cubicBezTo>
                    <a:pt x="4610" y="0"/>
                    <a:pt x="4609" y="5"/>
                    <a:pt x="4607" y="15"/>
                  </a:cubicBezTo>
                  <a:lnTo>
                    <a:pt x="4607" y="15"/>
                  </a:lnTo>
                  <a:lnTo>
                    <a:pt x="4610" y="12"/>
                  </a:lnTo>
                  <a:lnTo>
                    <a:pt x="4610" y="0"/>
                  </a:lnTo>
                  <a:close/>
                  <a:moveTo>
                    <a:pt x="4607" y="15"/>
                  </a:moveTo>
                  <a:lnTo>
                    <a:pt x="0" y="4209"/>
                  </a:lnTo>
                  <a:lnTo>
                    <a:pt x="201" y="4209"/>
                  </a:lnTo>
                  <a:cubicBezTo>
                    <a:pt x="3512" y="4209"/>
                    <a:pt x="4539" y="290"/>
                    <a:pt x="4607" y="15"/>
                  </a:cubicBezTo>
                  <a:close/>
                </a:path>
              </a:pathLst>
            </a:custGeom>
            <a:solidFill>
              <a:srgbClr val="00A89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30"/>
            <p:cNvSpPr/>
            <p:nvPr/>
          </p:nvSpPr>
          <p:spPr>
            <a:xfrm>
              <a:off x="5893825" y="3116000"/>
              <a:ext cx="155950" cy="125300"/>
            </a:xfrm>
            <a:custGeom>
              <a:rect b="b" l="l" r="r" t="t"/>
              <a:pathLst>
                <a:path extrusionOk="0" h="5012" w="6238">
                  <a:moveTo>
                    <a:pt x="2061" y="1371"/>
                  </a:moveTo>
                  <a:cubicBezTo>
                    <a:pt x="2177" y="1371"/>
                    <a:pt x="2288" y="1458"/>
                    <a:pt x="2288" y="1592"/>
                  </a:cubicBezTo>
                  <a:cubicBezTo>
                    <a:pt x="2288" y="1722"/>
                    <a:pt x="2182" y="1828"/>
                    <a:pt x="2052" y="1828"/>
                  </a:cubicBezTo>
                  <a:cubicBezTo>
                    <a:pt x="1852" y="1828"/>
                    <a:pt x="1757" y="1580"/>
                    <a:pt x="1899" y="1439"/>
                  </a:cubicBezTo>
                  <a:cubicBezTo>
                    <a:pt x="1945" y="1392"/>
                    <a:pt x="2004" y="1371"/>
                    <a:pt x="2061" y="1371"/>
                  </a:cubicBezTo>
                  <a:close/>
                  <a:moveTo>
                    <a:pt x="4087" y="3176"/>
                  </a:moveTo>
                  <a:cubicBezTo>
                    <a:pt x="4203" y="3176"/>
                    <a:pt x="4316" y="3265"/>
                    <a:pt x="4316" y="3408"/>
                  </a:cubicBezTo>
                  <a:cubicBezTo>
                    <a:pt x="4316" y="3526"/>
                    <a:pt x="4210" y="3632"/>
                    <a:pt x="4080" y="3632"/>
                  </a:cubicBezTo>
                  <a:cubicBezTo>
                    <a:pt x="3880" y="3632"/>
                    <a:pt x="3785" y="3384"/>
                    <a:pt x="3927" y="3243"/>
                  </a:cubicBezTo>
                  <a:cubicBezTo>
                    <a:pt x="3973" y="3197"/>
                    <a:pt x="4030" y="3176"/>
                    <a:pt x="4087" y="3176"/>
                  </a:cubicBezTo>
                  <a:close/>
                  <a:moveTo>
                    <a:pt x="437" y="0"/>
                  </a:moveTo>
                  <a:lnTo>
                    <a:pt x="295" y="71"/>
                  </a:lnTo>
                  <a:cubicBezTo>
                    <a:pt x="201" y="118"/>
                    <a:pt x="107" y="177"/>
                    <a:pt x="0" y="236"/>
                  </a:cubicBezTo>
                  <a:cubicBezTo>
                    <a:pt x="779" y="1946"/>
                    <a:pt x="2665" y="5011"/>
                    <a:pt x="6155" y="5011"/>
                  </a:cubicBezTo>
                  <a:lnTo>
                    <a:pt x="6238" y="5011"/>
                  </a:lnTo>
                  <a:cubicBezTo>
                    <a:pt x="6037" y="4764"/>
                    <a:pt x="5825" y="4516"/>
                    <a:pt x="5601" y="4280"/>
                  </a:cubicBezTo>
                  <a:lnTo>
                    <a:pt x="5601" y="4280"/>
                  </a:lnTo>
                  <a:lnTo>
                    <a:pt x="5624" y="4587"/>
                  </a:lnTo>
                  <a:lnTo>
                    <a:pt x="5577" y="4257"/>
                  </a:lnTo>
                  <a:cubicBezTo>
                    <a:pt x="4941" y="3561"/>
                    <a:pt x="4257" y="2913"/>
                    <a:pt x="3538" y="2300"/>
                  </a:cubicBezTo>
                  <a:lnTo>
                    <a:pt x="3325" y="2123"/>
                  </a:lnTo>
                  <a:lnTo>
                    <a:pt x="2700" y="3372"/>
                  </a:lnTo>
                  <a:lnTo>
                    <a:pt x="2700" y="3372"/>
                  </a:lnTo>
                  <a:lnTo>
                    <a:pt x="3231" y="2040"/>
                  </a:lnTo>
                  <a:cubicBezTo>
                    <a:pt x="2630" y="1545"/>
                    <a:pt x="2005" y="1062"/>
                    <a:pt x="1356" y="625"/>
                  </a:cubicBezTo>
                  <a:lnTo>
                    <a:pt x="720" y="991"/>
                  </a:lnTo>
                  <a:lnTo>
                    <a:pt x="1274" y="566"/>
                  </a:lnTo>
                  <a:cubicBezTo>
                    <a:pt x="991" y="378"/>
                    <a:pt x="708" y="189"/>
                    <a:pt x="425" y="12"/>
                  </a:cubicBezTo>
                  <a:lnTo>
                    <a:pt x="437" y="0"/>
                  </a:lnTo>
                  <a:close/>
                </a:path>
              </a:pathLst>
            </a:custGeom>
            <a:solidFill>
              <a:srgbClr val="00B0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30"/>
            <p:cNvSpPr/>
            <p:nvPr/>
          </p:nvSpPr>
          <p:spPr>
            <a:xfrm>
              <a:off x="5911800" y="3129550"/>
              <a:ext cx="122650" cy="100850"/>
            </a:xfrm>
            <a:custGeom>
              <a:rect b="b" l="l" r="r" t="t"/>
              <a:pathLst>
                <a:path extrusionOk="0" h="4034" w="4906">
                  <a:moveTo>
                    <a:pt x="555" y="1"/>
                  </a:moveTo>
                  <a:lnTo>
                    <a:pt x="1" y="425"/>
                  </a:lnTo>
                  <a:lnTo>
                    <a:pt x="637" y="60"/>
                  </a:lnTo>
                  <a:lnTo>
                    <a:pt x="555" y="1"/>
                  </a:lnTo>
                  <a:close/>
                  <a:moveTo>
                    <a:pt x="2512" y="1486"/>
                  </a:moveTo>
                  <a:lnTo>
                    <a:pt x="1981" y="2819"/>
                  </a:lnTo>
                  <a:lnTo>
                    <a:pt x="2606" y="1569"/>
                  </a:lnTo>
                  <a:lnTo>
                    <a:pt x="2512" y="1486"/>
                  </a:lnTo>
                  <a:close/>
                  <a:moveTo>
                    <a:pt x="4858" y="3703"/>
                  </a:moveTo>
                  <a:lnTo>
                    <a:pt x="4905" y="4033"/>
                  </a:lnTo>
                  <a:lnTo>
                    <a:pt x="4882" y="3727"/>
                  </a:lnTo>
                  <a:lnTo>
                    <a:pt x="4858" y="3703"/>
                  </a:lnTo>
                  <a:close/>
                </a:path>
              </a:pathLst>
            </a:custGeom>
            <a:solidFill>
              <a:srgbClr val="E22C5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30"/>
            <p:cNvSpPr/>
            <p:nvPr/>
          </p:nvSpPr>
          <p:spPr>
            <a:xfrm>
              <a:off x="5988450" y="3195300"/>
              <a:ext cx="13275" cy="11425"/>
            </a:xfrm>
            <a:custGeom>
              <a:rect b="b" l="l" r="r" t="t"/>
              <a:pathLst>
                <a:path extrusionOk="0" h="457" w="531">
                  <a:moveTo>
                    <a:pt x="295" y="0"/>
                  </a:moveTo>
                  <a:cubicBezTo>
                    <a:pt x="95" y="0"/>
                    <a:pt x="0" y="248"/>
                    <a:pt x="142" y="389"/>
                  </a:cubicBezTo>
                  <a:cubicBezTo>
                    <a:pt x="188" y="435"/>
                    <a:pt x="245" y="456"/>
                    <a:pt x="302" y="456"/>
                  </a:cubicBezTo>
                  <a:cubicBezTo>
                    <a:pt x="418" y="456"/>
                    <a:pt x="531" y="367"/>
                    <a:pt x="531" y="224"/>
                  </a:cubicBezTo>
                  <a:cubicBezTo>
                    <a:pt x="531" y="106"/>
                    <a:pt x="425" y="0"/>
                    <a:pt x="295" y="0"/>
                  </a:cubicBez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30"/>
            <p:cNvSpPr/>
            <p:nvPr/>
          </p:nvSpPr>
          <p:spPr>
            <a:xfrm>
              <a:off x="5937750" y="3150200"/>
              <a:ext cx="13000" cy="11425"/>
            </a:xfrm>
            <a:custGeom>
              <a:rect b="b" l="l" r="r" t="t"/>
              <a:pathLst>
                <a:path extrusionOk="0" h="457" w="520">
                  <a:moveTo>
                    <a:pt x="295" y="0"/>
                  </a:moveTo>
                  <a:cubicBezTo>
                    <a:pt x="95" y="0"/>
                    <a:pt x="0" y="248"/>
                    <a:pt x="142" y="389"/>
                  </a:cubicBezTo>
                  <a:cubicBezTo>
                    <a:pt x="188" y="435"/>
                    <a:pt x="244" y="457"/>
                    <a:pt x="299" y="457"/>
                  </a:cubicBezTo>
                  <a:cubicBezTo>
                    <a:pt x="412" y="457"/>
                    <a:pt x="519" y="367"/>
                    <a:pt x="519" y="224"/>
                  </a:cubicBezTo>
                  <a:cubicBezTo>
                    <a:pt x="519" y="106"/>
                    <a:pt x="425" y="0"/>
                    <a:pt x="295" y="0"/>
                  </a:cubicBez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30"/>
            <p:cNvSpPr/>
            <p:nvPr/>
          </p:nvSpPr>
          <p:spPr>
            <a:xfrm>
              <a:off x="6047400" y="3969900"/>
              <a:ext cx="150925" cy="138275"/>
            </a:xfrm>
            <a:custGeom>
              <a:rect b="b" l="l" r="r" t="t"/>
              <a:pathLst>
                <a:path extrusionOk="0" h="5531" w="6037">
                  <a:moveTo>
                    <a:pt x="3219" y="1"/>
                  </a:moveTo>
                  <a:cubicBezTo>
                    <a:pt x="708" y="1"/>
                    <a:pt x="118" y="3738"/>
                    <a:pt x="0" y="5212"/>
                  </a:cubicBezTo>
                  <a:cubicBezTo>
                    <a:pt x="1498" y="5424"/>
                    <a:pt x="3007" y="5531"/>
                    <a:pt x="4528" y="5531"/>
                  </a:cubicBezTo>
                  <a:cubicBezTo>
                    <a:pt x="5023" y="5531"/>
                    <a:pt x="5518" y="5519"/>
                    <a:pt x="6037" y="5495"/>
                  </a:cubicBezTo>
                  <a:cubicBezTo>
                    <a:pt x="6025" y="3892"/>
                    <a:pt x="5742" y="36"/>
                    <a:pt x="3243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30"/>
            <p:cNvSpPr/>
            <p:nvPr/>
          </p:nvSpPr>
          <p:spPr>
            <a:xfrm>
              <a:off x="5949525" y="40807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9DB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30"/>
            <p:cNvSpPr/>
            <p:nvPr/>
          </p:nvSpPr>
          <p:spPr>
            <a:xfrm>
              <a:off x="5918575" y="3969900"/>
              <a:ext cx="124125" cy="129725"/>
            </a:xfrm>
            <a:custGeom>
              <a:rect b="b" l="l" r="r" t="t"/>
              <a:pathLst>
                <a:path extrusionOk="0" h="5189" w="4965">
                  <a:moveTo>
                    <a:pt x="638" y="1"/>
                  </a:moveTo>
                  <a:cubicBezTo>
                    <a:pt x="414" y="1"/>
                    <a:pt x="201" y="48"/>
                    <a:pt x="1" y="131"/>
                  </a:cubicBezTo>
                  <a:lnTo>
                    <a:pt x="1239" y="4434"/>
                  </a:lnTo>
                  <a:cubicBezTo>
                    <a:pt x="1262" y="4434"/>
                    <a:pt x="2111" y="4693"/>
                    <a:pt x="3514" y="4953"/>
                  </a:cubicBezTo>
                  <a:cubicBezTo>
                    <a:pt x="3951" y="5035"/>
                    <a:pt x="4434" y="5118"/>
                    <a:pt x="4965" y="5189"/>
                  </a:cubicBezTo>
                  <a:cubicBezTo>
                    <a:pt x="4576" y="3703"/>
                    <a:pt x="3338" y="1"/>
                    <a:pt x="732" y="1"/>
                  </a:cubicBezTo>
                  <a:close/>
                </a:path>
              </a:pathLst>
            </a:custGeom>
            <a:solidFill>
              <a:srgbClr val="F9B5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5" name="Google Shape;725;p30"/>
          <p:cNvSpPr txBox="1"/>
          <p:nvPr>
            <p:ph idx="1" type="subTitle"/>
          </p:nvPr>
        </p:nvSpPr>
        <p:spPr>
          <a:xfrm>
            <a:off x="2771402" y="2623050"/>
            <a:ext cx="3601200" cy="67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Questrial"/>
                <a:ea typeface="Questrial"/>
                <a:cs typeface="Questrial"/>
                <a:sym typeface="Questrial"/>
              </a:rPr>
              <a:t>“The fear of death follows from the fear of life. A man who lives fully is prepared to die at any time.” 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ctr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Char char="-"/>
            </a:pPr>
            <a:r>
              <a:rPr lang="en">
                <a:latin typeface="Questrial"/>
                <a:ea typeface="Questrial"/>
                <a:cs typeface="Questrial"/>
                <a:sym typeface="Questrial"/>
              </a:rPr>
              <a:t>Mark Twain (But also Duke Vorgen)</a:t>
            </a:r>
            <a:endParaRPr>
              <a:latin typeface="Questrial"/>
              <a:ea typeface="Questrial"/>
              <a:cs typeface="Questrial"/>
              <a:sym typeface="Quest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6" name="Shape 1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7" name="Google Shape;1467;p39"/>
          <p:cNvSpPr/>
          <p:nvPr/>
        </p:nvSpPr>
        <p:spPr>
          <a:xfrm>
            <a:off x="2492975" y="1398625"/>
            <a:ext cx="4158050" cy="2306475"/>
          </a:xfrm>
          <a:custGeom>
            <a:rect b="b" l="l" r="r" t="t"/>
            <a:pathLst>
              <a:path extrusionOk="0" h="92259" w="166322">
                <a:moveTo>
                  <a:pt x="76461" y="0"/>
                </a:moveTo>
                <a:cubicBezTo>
                  <a:pt x="74579" y="1866"/>
                  <a:pt x="72777" y="3652"/>
                  <a:pt x="70766" y="5196"/>
                </a:cubicBezTo>
                <a:cubicBezTo>
                  <a:pt x="69190" y="6451"/>
                  <a:pt x="67468" y="7497"/>
                  <a:pt x="65634" y="8333"/>
                </a:cubicBezTo>
                <a:cubicBezTo>
                  <a:pt x="61184" y="10350"/>
                  <a:pt x="56453" y="11110"/>
                  <a:pt x="51649" y="11110"/>
                </a:cubicBezTo>
                <a:cubicBezTo>
                  <a:pt x="43845" y="11110"/>
                  <a:pt x="35846" y="9105"/>
                  <a:pt x="28538" y="7223"/>
                </a:cubicBezTo>
                <a:cubicBezTo>
                  <a:pt x="24832" y="6266"/>
                  <a:pt x="20817" y="5292"/>
                  <a:pt x="16876" y="5292"/>
                </a:cubicBezTo>
                <a:cubicBezTo>
                  <a:pt x="15190" y="5292"/>
                  <a:pt x="13518" y="5470"/>
                  <a:pt x="11888" y="5904"/>
                </a:cubicBezTo>
                <a:cubicBezTo>
                  <a:pt x="6371" y="7352"/>
                  <a:pt x="3073" y="12532"/>
                  <a:pt x="1384" y="17696"/>
                </a:cubicBezTo>
                <a:cubicBezTo>
                  <a:pt x="0" y="21911"/>
                  <a:pt x="32" y="26447"/>
                  <a:pt x="1480" y="30646"/>
                </a:cubicBezTo>
                <a:cubicBezTo>
                  <a:pt x="2832" y="34667"/>
                  <a:pt x="5293" y="38287"/>
                  <a:pt x="8188" y="41359"/>
                </a:cubicBezTo>
                <a:cubicBezTo>
                  <a:pt x="8423" y="41594"/>
                  <a:pt x="12109" y="45310"/>
                  <a:pt x="12536" y="45310"/>
                </a:cubicBezTo>
                <a:cubicBezTo>
                  <a:pt x="12548" y="45310"/>
                  <a:pt x="12557" y="45307"/>
                  <a:pt x="12564" y="45301"/>
                </a:cubicBezTo>
                <a:lnTo>
                  <a:pt x="12564" y="45301"/>
                </a:lnTo>
                <a:cubicBezTo>
                  <a:pt x="12548" y="45317"/>
                  <a:pt x="16" y="57253"/>
                  <a:pt x="5003" y="72101"/>
                </a:cubicBezTo>
                <a:cubicBezTo>
                  <a:pt x="8079" y="81220"/>
                  <a:pt x="16493" y="83699"/>
                  <a:pt x="27273" y="83699"/>
                </a:cubicBezTo>
                <a:cubicBezTo>
                  <a:pt x="34028" y="83699"/>
                  <a:pt x="41713" y="82725"/>
                  <a:pt x="49596" y="81802"/>
                </a:cubicBezTo>
                <a:cubicBezTo>
                  <a:pt x="51341" y="81597"/>
                  <a:pt x="52988" y="81504"/>
                  <a:pt x="54541" y="81504"/>
                </a:cubicBezTo>
                <a:cubicBezTo>
                  <a:pt x="71196" y="81504"/>
                  <a:pt x="77024" y="92258"/>
                  <a:pt x="77024" y="92258"/>
                </a:cubicBezTo>
                <a:cubicBezTo>
                  <a:pt x="79570" y="89243"/>
                  <a:pt x="87284" y="83036"/>
                  <a:pt x="105210" y="83036"/>
                </a:cubicBezTo>
                <a:cubicBezTo>
                  <a:pt x="111862" y="83036"/>
                  <a:pt x="119921" y="83891"/>
                  <a:pt x="129644" y="86081"/>
                </a:cubicBezTo>
                <a:cubicBezTo>
                  <a:pt x="131221" y="86436"/>
                  <a:pt x="132893" y="86611"/>
                  <a:pt x="134604" y="86611"/>
                </a:cubicBezTo>
                <a:cubicBezTo>
                  <a:pt x="144288" y="86611"/>
                  <a:pt x="155245" y="81013"/>
                  <a:pt x="157651" y="70814"/>
                </a:cubicBezTo>
                <a:cubicBezTo>
                  <a:pt x="162011" y="52266"/>
                  <a:pt x="152342" y="46121"/>
                  <a:pt x="152342" y="46121"/>
                </a:cubicBezTo>
                <a:cubicBezTo>
                  <a:pt x="152342" y="46121"/>
                  <a:pt x="166322" y="36373"/>
                  <a:pt x="158455" y="18484"/>
                </a:cubicBezTo>
                <a:cubicBezTo>
                  <a:pt x="154529" y="9536"/>
                  <a:pt x="148140" y="6867"/>
                  <a:pt x="140256" y="6867"/>
                </a:cubicBezTo>
                <a:cubicBezTo>
                  <a:pt x="131019" y="6867"/>
                  <a:pt x="119729" y="10530"/>
                  <a:pt x="107943" y="12049"/>
                </a:cubicBezTo>
                <a:cubicBezTo>
                  <a:pt x="106060" y="12290"/>
                  <a:pt x="104267" y="12401"/>
                  <a:pt x="102564" y="12401"/>
                </a:cubicBezTo>
                <a:cubicBezTo>
                  <a:pt x="84495" y="12401"/>
                  <a:pt x="76461" y="0"/>
                  <a:pt x="7646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8" name="Google Shape;1468;p39"/>
          <p:cNvSpPr/>
          <p:nvPr/>
        </p:nvSpPr>
        <p:spPr>
          <a:xfrm>
            <a:off x="2177200" y="3889550"/>
            <a:ext cx="1130605" cy="545335"/>
          </a:xfrm>
          <a:custGeom>
            <a:rect b="b" l="l" r="r" t="t"/>
            <a:pathLst>
              <a:path extrusionOk="0" h="27570" w="57159">
                <a:moveTo>
                  <a:pt x="7607" y="1"/>
                </a:moveTo>
                <a:cubicBezTo>
                  <a:pt x="5183" y="1"/>
                  <a:pt x="5722" y="4463"/>
                  <a:pt x="6338" y="5236"/>
                </a:cubicBezTo>
                <a:cubicBezTo>
                  <a:pt x="5564" y="4408"/>
                  <a:pt x="4048" y="3750"/>
                  <a:pt x="2756" y="3750"/>
                </a:cubicBezTo>
                <a:cubicBezTo>
                  <a:pt x="1741" y="3750"/>
                  <a:pt x="864" y="4156"/>
                  <a:pt x="595" y="5204"/>
                </a:cubicBezTo>
                <a:cubicBezTo>
                  <a:pt x="0" y="7505"/>
                  <a:pt x="4312" y="8663"/>
                  <a:pt x="6805" y="8824"/>
                </a:cubicBezTo>
                <a:cubicBezTo>
                  <a:pt x="16596" y="18660"/>
                  <a:pt x="30655" y="24463"/>
                  <a:pt x="44524" y="24463"/>
                </a:cubicBezTo>
                <a:cubicBezTo>
                  <a:pt x="45648" y="24463"/>
                  <a:pt x="46771" y="24425"/>
                  <a:pt x="47891" y="24347"/>
                </a:cubicBezTo>
                <a:cubicBezTo>
                  <a:pt x="48804" y="25553"/>
                  <a:pt x="50629" y="27570"/>
                  <a:pt x="52528" y="27570"/>
                </a:cubicBezTo>
                <a:cubicBezTo>
                  <a:pt x="53036" y="27570"/>
                  <a:pt x="53549" y="27425"/>
                  <a:pt x="54052" y="27082"/>
                </a:cubicBezTo>
                <a:cubicBezTo>
                  <a:pt x="57158" y="24958"/>
                  <a:pt x="52474" y="22351"/>
                  <a:pt x="51273" y="22351"/>
                </a:cubicBezTo>
                <a:cubicBezTo>
                  <a:pt x="51254" y="22351"/>
                  <a:pt x="51237" y="22351"/>
                  <a:pt x="51221" y="22353"/>
                </a:cubicBezTo>
                <a:cubicBezTo>
                  <a:pt x="53232" y="22047"/>
                  <a:pt x="56111" y="19489"/>
                  <a:pt x="54502" y="17639"/>
                </a:cubicBezTo>
                <a:cubicBezTo>
                  <a:pt x="54160" y="17243"/>
                  <a:pt x="53727" y="17075"/>
                  <a:pt x="53244" y="17075"/>
                </a:cubicBezTo>
                <a:cubicBezTo>
                  <a:pt x="51120" y="17075"/>
                  <a:pt x="48022" y="20324"/>
                  <a:pt x="47328" y="21661"/>
                </a:cubicBezTo>
                <a:cubicBezTo>
                  <a:pt x="46440" y="21711"/>
                  <a:pt x="45550" y="21736"/>
                  <a:pt x="44659" y="21736"/>
                </a:cubicBezTo>
                <a:cubicBezTo>
                  <a:pt x="31837" y="21736"/>
                  <a:pt x="18883" y="16587"/>
                  <a:pt x="9572" y="7698"/>
                </a:cubicBezTo>
                <a:cubicBezTo>
                  <a:pt x="9942" y="6781"/>
                  <a:pt x="11905" y="1472"/>
                  <a:pt x="8639" y="217"/>
                </a:cubicBezTo>
                <a:cubicBezTo>
                  <a:pt x="8247" y="68"/>
                  <a:pt x="7905" y="1"/>
                  <a:pt x="760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9" name="Google Shape;1469;p39"/>
          <p:cNvSpPr/>
          <p:nvPr/>
        </p:nvSpPr>
        <p:spPr>
          <a:xfrm>
            <a:off x="5806795" y="3898740"/>
            <a:ext cx="1130605" cy="545335"/>
          </a:xfrm>
          <a:custGeom>
            <a:rect b="b" l="l" r="r" t="t"/>
            <a:pathLst>
              <a:path extrusionOk="0" h="27570" w="57159">
                <a:moveTo>
                  <a:pt x="49563" y="1"/>
                </a:moveTo>
                <a:cubicBezTo>
                  <a:pt x="49267" y="1"/>
                  <a:pt x="48926" y="68"/>
                  <a:pt x="48536" y="217"/>
                </a:cubicBezTo>
                <a:cubicBezTo>
                  <a:pt x="45270" y="1472"/>
                  <a:pt x="47233" y="6781"/>
                  <a:pt x="47586" y="7698"/>
                </a:cubicBezTo>
                <a:cubicBezTo>
                  <a:pt x="38275" y="16587"/>
                  <a:pt x="25336" y="21736"/>
                  <a:pt x="12502" y="21736"/>
                </a:cubicBezTo>
                <a:cubicBezTo>
                  <a:pt x="11611" y="21736"/>
                  <a:pt x="10720" y="21711"/>
                  <a:pt x="9831" y="21661"/>
                </a:cubicBezTo>
                <a:cubicBezTo>
                  <a:pt x="9136" y="20324"/>
                  <a:pt x="6049" y="17075"/>
                  <a:pt x="3920" y="17075"/>
                </a:cubicBezTo>
                <a:cubicBezTo>
                  <a:pt x="3436" y="17075"/>
                  <a:pt x="3002" y="17243"/>
                  <a:pt x="2656" y="17639"/>
                </a:cubicBezTo>
                <a:cubicBezTo>
                  <a:pt x="1047" y="19489"/>
                  <a:pt x="3927" y="22047"/>
                  <a:pt x="5938" y="22353"/>
                </a:cubicBezTo>
                <a:cubicBezTo>
                  <a:pt x="5921" y="22351"/>
                  <a:pt x="5904" y="22351"/>
                  <a:pt x="5887" y="22351"/>
                </a:cubicBezTo>
                <a:cubicBezTo>
                  <a:pt x="4700" y="22351"/>
                  <a:pt x="0" y="24958"/>
                  <a:pt x="3123" y="27082"/>
                </a:cubicBezTo>
                <a:cubicBezTo>
                  <a:pt x="3622" y="27425"/>
                  <a:pt x="4132" y="27570"/>
                  <a:pt x="4639" y="27570"/>
                </a:cubicBezTo>
                <a:cubicBezTo>
                  <a:pt x="6530" y="27570"/>
                  <a:pt x="8357" y="25553"/>
                  <a:pt x="9284" y="24347"/>
                </a:cubicBezTo>
                <a:cubicBezTo>
                  <a:pt x="10403" y="24425"/>
                  <a:pt x="11526" y="24463"/>
                  <a:pt x="12650" y="24463"/>
                </a:cubicBezTo>
                <a:cubicBezTo>
                  <a:pt x="26517" y="24463"/>
                  <a:pt x="40563" y="18660"/>
                  <a:pt x="50369" y="8824"/>
                </a:cubicBezTo>
                <a:cubicBezTo>
                  <a:pt x="52847" y="8663"/>
                  <a:pt x="57158" y="7505"/>
                  <a:pt x="56579" y="5204"/>
                </a:cubicBezTo>
                <a:cubicBezTo>
                  <a:pt x="56310" y="4156"/>
                  <a:pt x="55433" y="3750"/>
                  <a:pt x="54418" y="3750"/>
                </a:cubicBezTo>
                <a:cubicBezTo>
                  <a:pt x="53127" y="3750"/>
                  <a:pt x="51611" y="4408"/>
                  <a:pt x="50836" y="5236"/>
                </a:cubicBezTo>
                <a:cubicBezTo>
                  <a:pt x="51438" y="4463"/>
                  <a:pt x="51976" y="1"/>
                  <a:pt x="4956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0" name="Google Shape;1470;p39"/>
          <p:cNvGrpSpPr/>
          <p:nvPr/>
        </p:nvGrpSpPr>
        <p:grpSpPr>
          <a:xfrm>
            <a:off x="4312188" y="4300425"/>
            <a:ext cx="519625" cy="462825"/>
            <a:chOff x="4223900" y="4427800"/>
            <a:chExt cx="519625" cy="462825"/>
          </a:xfrm>
        </p:grpSpPr>
        <p:sp>
          <p:nvSpPr>
            <p:cNvPr id="1471" name="Google Shape;1471;p39"/>
            <p:cNvSpPr/>
            <p:nvPr/>
          </p:nvSpPr>
          <p:spPr>
            <a:xfrm>
              <a:off x="4223900" y="4427800"/>
              <a:ext cx="519625" cy="462825"/>
            </a:xfrm>
            <a:custGeom>
              <a:rect b="b" l="l" r="r" t="t"/>
              <a:pathLst>
                <a:path extrusionOk="0" h="18513" w="20785">
                  <a:moveTo>
                    <a:pt x="4247" y="1"/>
                  </a:moveTo>
                  <a:cubicBezTo>
                    <a:pt x="4151" y="1"/>
                    <a:pt x="4055" y="5"/>
                    <a:pt x="3958" y="15"/>
                  </a:cubicBezTo>
                  <a:cubicBezTo>
                    <a:pt x="0" y="433"/>
                    <a:pt x="3556" y="7479"/>
                    <a:pt x="8301" y="8847"/>
                  </a:cubicBezTo>
                  <a:cubicBezTo>
                    <a:pt x="1223" y="8847"/>
                    <a:pt x="129" y="10536"/>
                    <a:pt x="676" y="12740"/>
                  </a:cubicBezTo>
                  <a:cubicBezTo>
                    <a:pt x="807" y="13269"/>
                    <a:pt x="1315" y="13470"/>
                    <a:pt x="2010" y="13470"/>
                  </a:cubicBezTo>
                  <a:cubicBezTo>
                    <a:pt x="4212" y="13470"/>
                    <a:pt x="8301" y="11453"/>
                    <a:pt x="8301" y="11453"/>
                  </a:cubicBezTo>
                  <a:lnTo>
                    <a:pt x="8301" y="11453"/>
                  </a:lnTo>
                  <a:cubicBezTo>
                    <a:pt x="8301" y="11453"/>
                    <a:pt x="3250" y="16987"/>
                    <a:pt x="6371" y="18338"/>
                  </a:cubicBezTo>
                  <a:cubicBezTo>
                    <a:pt x="6647" y="18458"/>
                    <a:pt x="6906" y="18512"/>
                    <a:pt x="7147" y="18512"/>
                  </a:cubicBezTo>
                  <a:cubicBezTo>
                    <a:pt x="9631" y="18512"/>
                    <a:pt x="10312" y="12740"/>
                    <a:pt x="10312" y="12740"/>
                  </a:cubicBezTo>
                  <a:cubicBezTo>
                    <a:pt x="10312" y="12740"/>
                    <a:pt x="11534" y="18056"/>
                    <a:pt x="15029" y="18056"/>
                  </a:cubicBezTo>
                  <a:cubicBezTo>
                    <a:pt x="15422" y="18056"/>
                    <a:pt x="15844" y="17989"/>
                    <a:pt x="16296" y="17839"/>
                  </a:cubicBezTo>
                  <a:cubicBezTo>
                    <a:pt x="20785" y="16359"/>
                    <a:pt x="13707" y="12064"/>
                    <a:pt x="13706" y="12064"/>
                  </a:cubicBezTo>
                  <a:lnTo>
                    <a:pt x="13706" y="12064"/>
                  </a:lnTo>
                  <a:cubicBezTo>
                    <a:pt x="13707" y="12064"/>
                    <a:pt x="13896" y="12074"/>
                    <a:pt x="14213" y="12074"/>
                  </a:cubicBezTo>
                  <a:cubicBezTo>
                    <a:pt x="15746" y="12074"/>
                    <a:pt x="20252" y="11852"/>
                    <a:pt x="20479" y="9265"/>
                  </a:cubicBezTo>
                  <a:cubicBezTo>
                    <a:pt x="20570" y="8219"/>
                    <a:pt x="19862" y="7871"/>
                    <a:pt x="18878" y="7871"/>
                  </a:cubicBezTo>
                  <a:cubicBezTo>
                    <a:pt x="16910" y="7871"/>
                    <a:pt x="13835" y="9265"/>
                    <a:pt x="13835" y="9265"/>
                  </a:cubicBezTo>
                  <a:cubicBezTo>
                    <a:pt x="13835" y="9265"/>
                    <a:pt x="18162" y="2332"/>
                    <a:pt x="14784" y="1238"/>
                  </a:cubicBezTo>
                  <a:cubicBezTo>
                    <a:pt x="14556" y="1165"/>
                    <a:pt x="14338" y="1131"/>
                    <a:pt x="14130" y="1131"/>
                  </a:cubicBezTo>
                  <a:cubicBezTo>
                    <a:pt x="11250" y="1131"/>
                    <a:pt x="10312" y="7624"/>
                    <a:pt x="10312" y="7624"/>
                  </a:cubicBezTo>
                  <a:cubicBezTo>
                    <a:pt x="10312" y="7624"/>
                    <a:pt x="8046" y="1"/>
                    <a:pt x="4247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39"/>
            <p:cNvSpPr/>
            <p:nvPr/>
          </p:nvSpPr>
          <p:spPr>
            <a:xfrm>
              <a:off x="4416975" y="4609500"/>
              <a:ext cx="160250" cy="141175"/>
            </a:xfrm>
            <a:custGeom>
              <a:rect b="b" l="l" r="r" t="t"/>
              <a:pathLst>
                <a:path extrusionOk="0" h="5647" w="6410">
                  <a:moveTo>
                    <a:pt x="1635" y="0"/>
                  </a:moveTo>
                  <a:cubicBezTo>
                    <a:pt x="1590" y="0"/>
                    <a:pt x="1543" y="6"/>
                    <a:pt x="1495" y="18"/>
                  </a:cubicBezTo>
                  <a:cubicBezTo>
                    <a:pt x="530" y="292"/>
                    <a:pt x="1093" y="2013"/>
                    <a:pt x="2203" y="2512"/>
                  </a:cubicBezTo>
                  <a:cubicBezTo>
                    <a:pt x="1599" y="2284"/>
                    <a:pt x="1114" y="2170"/>
                    <a:pt x="757" y="2170"/>
                  </a:cubicBezTo>
                  <a:cubicBezTo>
                    <a:pt x="306" y="2170"/>
                    <a:pt x="58" y="2353"/>
                    <a:pt x="31" y="2721"/>
                  </a:cubicBezTo>
                  <a:cubicBezTo>
                    <a:pt x="1" y="3366"/>
                    <a:pt x="1846" y="3381"/>
                    <a:pt x="2014" y="3381"/>
                  </a:cubicBezTo>
                  <a:cubicBezTo>
                    <a:pt x="2022" y="3381"/>
                    <a:pt x="2026" y="3381"/>
                    <a:pt x="2026" y="3381"/>
                  </a:cubicBezTo>
                  <a:lnTo>
                    <a:pt x="2026" y="3381"/>
                  </a:lnTo>
                  <a:cubicBezTo>
                    <a:pt x="2026" y="3381"/>
                    <a:pt x="176" y="4394"/>
                    <a:pt x="787" y="5118"/>
                  </a:cubicBezTo>
                  <a:cubicBezTo>
                    <a:pt x="898" y="5243"/>
                    <a:pt x="1031" y="5294"/>
                    <a:pt x="1175" y="5294"/>
                  </a:cubicBezTo>
                  <a:cubicBezTo>
                    <a:pt x="1849" y="5294"/>
                    <a:pt x="2766" y="4169"/>
                    <a:pt x="2766" y="4169"/>
                  </a:cubicBezTo>
                  <a:cubicBezTo>
                    <a:pt x="2766" y="4169"/>
                    <a:pt x="3179" y="5647"/>
                    <a:pt x="4053" y="5647"/>
                  </a:cubicBezTo>
                  <a:cubicBezTo>
                    <a:pt x="4140" y="5647"/>
                    <a:pt x="4231" y="5632"/>
                    <a:pt x="4327" y="5601"/>
                  </a:cubicBezTo>
                  <a:cubicBezTo>
                    <a:pt x="5404" y="5247"/>
                    <a:pt x="4198" y="3686"/>
                    <a:pt x="4198" y="3686"/>
                  </a:cubicBezTo>
                  <a:lnTo>
                    <a:pt x="4198" y="3686"/>
                  </a:lnTo>
                  <a:cubicBezTo>
                    <a:pt x="4198" y="3686"/>
                    <a:pt x="5106" y="4144"/>
                    <a:pt x="5735" y="4144"/>
                  </a:cubicBezTo>
                  <a:cubicBezTo>
                    <a:pt x="6050" y="4144"/>
                    <a:pt x="6294" y="4029"/>
                    <a:pt x="6321" y="3686"/>
                  </a:cubicBezTo>
                  <a:cubicBezTo>
                    <a:pt x="6409" y="2761"/>
                    <a:pt x="4580" y="2721"/>
                    <a:pt x="4261" y="2721"/>
                  </a:cubicBezTo>
                  <a:cubicBezTo>
                    <a:pt x="4231" y="2721"/>
                    <a:pt x="4214" y="2721"/>
                    <a:pt x="4214" y="2721"/>
                  </a:cubicBezTo>
                  <a:cubicBezTo>
                    <a:pt x="4214" y="2721"/>
                    <a:pt x="6144" y="646"/>
                    <a:pt x="4825" y="292"/>
                  </a:cubicBezTo>
                  <a:cubicBezTo>
                    <a:pt x="4733" y="267"/>
                    <a:pt x="4645" y="256"/>
                    <a:pt x="4561" y="256"/>
                  </a:cubicBezTo>
                  <a:cubicBezTo>
                    <a:pt x="3450" y="256"/>
                    <a:pt x="3088" y="2287"/>
                    <a:pt x="3088" y="2287"/>
                  </a:cubicBezTo>
                  <a:cubicBezTo>
                    <a:pt x="3088" y="2287"/>
                    <a:pt x="2534" y="0"/>
                    <a:pt x="1635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39"/>
            <p:cNvSpPr/>
            <p:nvPr/>
          </p:nvSpPr>
          <p:spPr>
            <a:xfrm>
              <a:off x="4466400" y="4667850"/>
              <a:ext cx="52325" cy="44800"/>
            </a:xfrm>
            <a:custGeom>
              <a:rect b="b" l="l" r="r" t="t"/>
              <a:pathLst>
                <a:path extrusionOk="0" h="1792" w="2093">
                  <a:moveTo>
                    <a:pt x="1191" y="1"/>
                  </a:moveTo>
                  <a:cubicBezTo>
                    <a:pt x="403" y="1"/>
                    <a:pt x="1" y="966"/>
                    <a:pt x="564" y="1529"/>
                  </a:cubicBezTo>
                  <a:cubicBezTo>
                    <a:pt x="745" y="1710"/>
                    <a:pt x="968" y="1792"/>
                    <a:pt x="1187" y="1792"/>
                  </a:cubicBezTo>
                  <a:cubicBezTo>
                    <a:pt x="1648" y="1792"/>
                    <a:pt x="2092" y="1431"/>
                    <a:pt x="2092" y="886"/>
                  </a:cubicBezTo>
                  <a:cubicBezTo>
                    <a:pt x="2092" y="403"/>
                    <a:pt x="1690" y="1"/>
                    <a:pt x="1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74" name="Google Shape;1474;p39"/>
          <p:cNvGrpSpPr/>
          <p:nvPr/>
        </p:nvGrpSpPr>
        <p:grpSpPr>
          <a:xfrm>
            <a:off x="2326643" y="404971"/>
            <a:ext cx="4490713" cy="929170"/>
            <a:chOff x="2823700" y="540000"/>
            <a:chExt cx="3213850" cy="664975"/>
          </a:xfrm>
        </p:grpSpPr>
        <p:sp>
          <p:nvSpPr>
            <p:cNvPr id="1475" name="Google Shape;1475;p39"/>
            <p:cNvSpPr/>
            <p:nvPr/>
          </p:nvSpPr>
          <p:spPr>
            <a:xfrm>
              <a:off x="2842450" y="540000"/>
              <a:ext cx="3175550" cy="581550"/>
            </a:xfrm>
            <a:custGeom>
              <a:rect b="b" l="l" r="r" t="t"/>
              <a:pathLst>
                <a:path extrusionOk="0" h="23262" w="127022">
                  <a:moveTo>
                    <a:pt x="63511" y="0"/>
                  </a:moveTo>
                  <a:cubicBezTo>
                    <a:pt x="63366" y="322"/>
                    <a:pt x="63221" y="627"/>
                    <a:pt x="63077" y="949"/>
                  </a:cubicBezTo>
                  <a:cubicBezTo>
                    <a:pt x="62851" y="1512"/>
                    <a:pt x="62642" y="2075"/>
                    <a:pt x="62385" y="2622"/>
                  </a:cubicBezTo>
                  <a:cubicBezTo>
                    <a:pt x="62128" y="3137"/>
                    <a:pt x="61822" y="3636"/>
                    <a:pt x="61468" y="4086"/>
                  </a:cubicBezTo>
                  <a:cubicBezTo>
                    <a:pt x="61082" y="4585"/>
                    <a:pt x="60648" y="5051"/>
                    <a:pt x="60165" y="5453"/>
                  </a:cubicBezTo>
                  <a:cubicBezTo>
                    <a:pt x="59666" y="5872"/>
                    <a:pt x="59119" y="6242"/>
                    <a:pt x="58556" y="6563"/>
                  </a:cubicBezTo>
                  <a:cubicBezTo>
                    <a:pt x="57961" y="6901"/>
                    <a:pt x="57334" y="7191"/>
                    <a:pt x="56706" y="7448"/>
                  </a:cubicBezTo>
                  <a:cubicBezTo>
                    <a:pt x="56015" y="7706"/>
                    <a:pt x="55323" y="7931"/>
                    <a:pt x="54615" y="8124"/>
                  </a:cubicBezTo>
                  <a:cubicBezTo>
                    <a:pt x="53859" y="8317"/>
                    <a:pt x="53087" y="8478"/>
                    <a:pt x="52315" y="8606"/>
                  </a:cubicBezTo>
                  <a:cubicBezTo>
                    <a:pt x="51494" y="8735"/>
                    <a:pt x="50674" y="8832"/>
                    <a:pt x="49853" y="8912"/>
                  </a:cubicBezTo>
                  <a:cubicBezTo>
                    <a:pt x="48985" y="8993"/>
                    <a:pt x="48116" y="9041"/>
                    <a:pt x="47247" y="9073"/>
                  </a:cubicBezTo>
                  <a:cubicBezTo>
                    <a:pt x="46576" y="9097"/>
                    <a:pt x="45931" y="9111"/>
                    <a:pt x="45261" y="9111"/>
                  </a:cubicBezTo>
                  <a:cubicBezTo>
                    <a:pt x="45015" y="9111"/>
                    <a:pt x="44767" y="9109"/>
                    <a:pt x="44512" y="9105"/>
                  </a:cubicBezTo>
                  <a:cubicBezTo>
                    <a:pt x="43579" y="9105"/>
                    <a:pt x="42663" y="9073"/>
                    <a:pt x="41697" y="9025"/>
                  </a:cubicBezTo>
                  <a:cubicBezTo>
                    <a:pt x="40748" y="8993"/>
                    <a:pt x="39799" y="8928"/>
                    <a:pt x="38834" y="8864"/>
                  </a:cubicBezTo>
                  <a:cubicBezTo>
                    <a:pt x="37869" y="8799"/>
                    <a:pt x="36903" y="8703"/>
                    <a:pt x="35938" y="8623"/>
                  </a:cubicBezTo>
                  <a:cubicBezTo>
                    <a:pt x="34973" y="8542"/>
                    <a:pt x="33992" y="8429"/>
                    <a:pt x="33043" y="8333"/>
                  </a:cubicBezTo>
                  <a:cubicBezTo>
                    <a:pt x="32093" y="8236"/>
                    <a:pt x="31128" y="8124"/>
                    <a:pt x="30179" y="8011"/>
                  </a:cubicBezTo>
                  <a:cubicBezTo>
                    <a:pt x="29246" y="7915"/>
                    <a:pt x="28313" y="7802"/>
                    <a:pt x="27380" y="7689"/>
                  </a:cubicBezTo>
                  <a:cubicBezTo>
                    <a:pt x="22425" y="7110"/>
                    <a:pt x="17744" y="6563"/>
                    <a:pt x="14141" y="6563"/>
                  </a:cubicBezTo>
                  <a:cubicBezTo>
                    <a:pt x="10119" y="6563"/>
                    <a:pt x="6902" y="7818"/>
                    <a:pt x="4553" y="10296"/>
                  </a:cubicBezTo>
                  <a:cubicBezTo>
                    <a:pt x="0" y="15138"/>
                    <a:pt x="402" y="22827"/>
                    <a:pt x="419" y="23165"/>
                  </a:cubicBezTo>
                  <a:lnTo>
                    <a:pt x="1352" y="23101"/>
                  </a:lnTo>
                  <a:cubicBezTo>
                    <a:pt x="1335" y="23036"/>
                    <a:pt x="949" y="15476"/>
                    <a:pt x="5245" y="10939"/>
                  </a:cubicBezTo>
                  <a:cubicBezTo>
                    <a:pt x="7400" y="8655"/>
                    <a:pt x="10392" y="7496"/>
                    <a:pt x="14125" y="7496"/>
                  </a:cubicBezTo>
                  <a:cubicBezTo>
                    <a:pt x="17680" y="7496"/>
                    <a:pt x="22329" y="8043"/>
                    <a:pt x="27267" y="8606"/>
                  </a:cubicBezTo>
                  <a:cubicBezTo>
                    <a:pt x="33044" y="9286"/>
                    <a:pt x="39374" y="10032"/>
                    <a:pt x="45142" y="10032"/>
                  </a:cubicBezTo>
                  <a:cubicBezTo>
                    <a:pt x="53701" y="10032"/>
                    <a:pt x="61022" y="8391"/>
                    <a:pt x="63463" y="2461"/>
                  </a:cubicBezTo>
                  <a:cubicBezTo>
                    <a:pt x="65904" y="8391"/>
                    <a:pt x="73225" y="10032"/>
                    <a:pt x="81783" y="10032"/>
                  </a:cubicBezTo>
                  <a:cubicBezTo>
                    <a:pt x="87551" y="10032"/>
                    <a:pt x="93881" y="9286"/>
                    <a:pt x="99658" y="8606"/>
                  </a:cubicBezTo>
                  <a:cubicBezTo>
                    <a:pt x="104581" y="8043"/>
                    <a:pt x="109230" y="7496"/>
                    <a:pt x="112785" y="7496"/>
                  </a:cubicBezTo>
                  <a:cubicBezTo>
                    <a:pt x="116517" y="7496"/>
                    <a:pt x="119525" y="8655"/>
                    <a:pt x="121697" y="10939"/>
                  </a:cubicBezTo>
                  <a:cubicBezTo>
                    <a:pt x="126073" y="15508"/>
                    <a:pt x="125783" y="23133"/>
                    <a:pt x="125783" y="23213"/>
                  </a:cubicBezTo>
                  <a:lnTo>
                    <a:pt x="126700" y="23262"/>
                  </a:lnTo>
                  <a:cubicBezTo>
                    <a:pt x="126716" y="22924"/>
                    <a:pt x="127022" y="15154"/>
                    <a:pt x="122389" y="10296"/>
                  </a:cubicBezTo>
                  <a:cubicBezTo>
                    <a:pt x="120008" y="7818"/>
                    <a:pt x="116791" y="6563"/>
                    <a:pt x="112785" y="6563"/>
                  </a:cubicBezTo>
                  <a:cubicBezTo>
                    <a:pt x="109181" y="6563"/>
                    <a:pt x="104500" y="7110"/>
                    <a:pt x="99545" y="7689"/>
                  </a:cubicBezTo>
                  <a:lnTo>
                    <a:pt x="98870" y="7770"/>
                  </a:lnTo>
                  <a:cubicBezTo>
                    <a:pt x="97937" y="7883"/>
                    <a:pt x="97004" y="7979"/>
                    <a:pt x="96039" y="8092"/>
                  </a:cubicBezTo>
                  <a:cubicBezTo>
                    <a:pt x="95073" y="8204"/>
                    <a:pt x="94108" y="8317"/>
                    <a:pt x="93143" y="8413"/>
                  </a:cubicBezTo>
                  <a:cubicBezTo>
                    <a:pt x="92162" y="8510"/>
                    <a:pt x="91196" y="8606"/>
                    <a:pt x="90215" y="8687"/>
                  </a:cubicBezTo>
                  <a:cubicBezTo>
                    <a:pt x="89250" y="8767"/>
                    <a:pt x="88269" y="8848"/>
                    <a:pt x="87303" y="8912"/>
                  </a:cubicBezTo>
                  <a:cubicBezTo>
                    <a:pt x="86354" y="8976"/>
                    <a:pt x="85373" y="9025"/>
                    <a:pt x="84440" y="9057"/>
                  </a:cubicBezTo>
                  <a:cubicBezTo>
                    <a:pt x="83491" y="9089"/>
                    <a:pt x="82558" y="9105"/>
                    <a:pt x="81625" y="9105"/>
                  </a:cubicBezTo>
                  <a:cubicBezTo>
                    <a:pt x="80724" y="9105"/>
                    <a:pt x="79807" y="9089"/>
                    <a:pt x="78906" y="9041"/>
                  </a:cubicBezTo>
                  <a:cubicBezTo>
                    <a:pt x="78053" y="8993"/>
                    <a:pt x="77185" y="8928"/>
                    <a:pt x="76332" y="8832"/>
                  </a:cubicBezTo>
                  <a:cubicBezTo>
                    <a:pt x="75512" y="8751"/>
                    <a:pt x="74707" y="8623"/>
                    <a:pt x="73903" y="8478"/>
                  </a:cubicBezTo>
                  <a:cubicBezTo>
                    <a:pt x="73131" y="8333"/>
                    <a:pt x="72391" y="8156"/>
                    <a:pt x="71651" y="7931"/>
                  </a:cubicBezTo>
                  <a:cubicBezTo>
                    <a:pt x="70959" y="7722"/>
                    <a:pt x="70300" y="7480"/>
                    <a:pt x="69640" y="7191"/>
                  </a:cubicBezTo>
                  <a:cubicBezTo>
                    <a:pt x="69013" y="6917"/>
                    <a:pt x="68417" y="6612"/>
                    <a:pt x="67854" y="6242"/>
                  </a:cubicBezTo>
                  <a:cubicBezTo>
                    <a:pt x="67308" y="5888"/>
                    <a:pt x="66793" y="5486"/>
                    <a:pt x="66326" y="5035"/>
                  </a:cubicBezTo>
                  <a:cubicBezTo>
                    <a:pt x="65876" y="4585"/>
                    <a:pt x="65458" y="4102"/>
                    <a:pt x="65120" y="3571"/>
                  </a:cubicBezTo>
                  <a:cubicBezTo>
                    <a:pt x="64798" y="3089"/>
                    <a:pt x="64541" y="2574"/>
                    <a:pt x="64331" y="2043"/>
                  </a:cubicBezTo>
                  <a:cubicBezTo>
                    <a:pt x="64122" y="1496"/>
                    <a:pt x="63913" y="949"/>
                    <a:pt x="63688" y="418"/>
                  </a:cubicBezTo>
                  <a:lnTo>
                    <a:pt x="63559" y="113"/>
                  </a:lnTo>
                  <a:lnTo>
                    <a:pt x="63511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39"/>
            <p:cNvSpPr/>
            <p:nvPr/>
          </p:nvSpPr>
          <p:spPr>
            <a:xfrm>
              <a:off x="3922700" y="567625"/>
              <a:ext cx="487425" cy="175450"/>
            </a:xfrm>
            <a:custGeom>
              <a:rect b="b" l="l" r="r" t="t"/>
              <a:pathLst>
                <a:path extrusionOk="0" h="7018" w="19497">
                  <a:moveTo>
                    <a:pt x="3443" y="0"/>
                  </a:moveTo>
                  <a:cubicBezTo>
                    <a:pt x="2790" y="0"/>
                    <a:pt x="2192" y="225"/>
                    <a:pt x="1656" y="793"/>
                  </a:cubicBezTo>
                  <a:cubicBezTo>
                    <a:pt x="0" y="2553"/>
                    <a:pt x="4413" y="7017"/>
                    <a:pt x="10031" y="7017"/>
                  </a:cubicBezTo>
                  <a:cubicBezTo>
                    <a:pt x="13090" y="7017"/>
                    <a:pt x="16507" y="5693"/>
                    <a:pt x="19497" y="1887"/>
                  </a:cubicBezTo>
                  <a:lnTo>
                    <a:pt x="19497" y="1887"/>
                  </a:lnTo>
                  <a:cubicBezTo>
                    <a:pt x="17663" y="2823"/>
                    <a:pt x="15646" y="3299"/>
                    <a:pt x="13608" y="3299"/>
                  </a:cubicBezTo>
                  <a:cubicBezTo>
                    <a:pt x="13088" y="3299"/>
                    <a:pt x="12568" y="3268"/>
                    <a:pt x="12048" y="3206"/>
                  </a:cubicBezTo>
                  <a:cubicBezTo>
                    <a:pt x="8726" y="2805"/>
                    <a:pt x="5746" y="0"/>
                    <a:pt x="344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39"/>
            <p:cNvSpPr/>
            <p:nvPr/>
          </p:nvSpPr>
          <p:spPr>
            <a:xfrm>
              <a:off x="4445900" y="567625"/>
              <a:ext cx="487700" cy="175450"/>
            </a:xfrm>
            <a:custGeom>
              <a:rect b="b" l="l" r="r" t="t"/>
              <a:pathLst>
                <a:path extrusionOk="0" h="7018" w="19508">
                  <a:moveTo>
                    <a:pt x="16055" y="0"/>
                  </a:moveTo>
                  <a:cubicBezTo>
                    <a:pt x="13751" y="0"/>
                    <a:pt x="10771" y="2805"/>
                    <a:pt x="7449" y="3206"/>
                  </a:cubicBezTo>
                  <a:cubicBezTo>
                    <a:pt x="6929" y="3268"/>
                    <a:pt x="6409" y="3299"/>
                    <a:pt x="5890" y="3299"/>
                  </a:cubicBezTo>
                  <a:cubicBezTo>
                    <a:pt x="3851" y="3299"/>
                    <a:pt x="1834" y="2823"/>
                    <a:pt x="0" y="1887"/>
                  </a:cubicBezTo>
                  <a:lnTo>
                    <a:pt x="0" y="1887"/>
                  </a:lnTo>
                  <a:cubicBezTo>
                    <a:pt x="2990" y="5693"/>
                    <a:pt x="6409" y="7017"/>
                    <a:pt x="9470" y="7017"/>
                  </a:cubicBezTo>
                  <a:cubicBezTo>
                    <a:pt x="15092" y="7017"/>
                    <a:pt x="19507" y="2553"/>
                    <a:pt x="17841" y="793"/>
                  </a:cubicBezTo>
                  <a:cubicBezTo>
                    <a:pt x="17305" y="225"/>
                    <a:pt x="16707" y="0"/>
                    <a:pt x="1605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8" name="Google Shape;1478;p39"/>
            <p:cNvSpPr/>
            <p:nvPr/>
          </p:nvSpPr>
          <p:spPr>
            <a:xfrm>
              <a:off x="3705900" y="765200"/>
              <a:ext cx="456500" cy="153625"/>
            </a:xfrm>
            <a:custGeom>
              <a:rect b="b" l="l" r="r" t="t"/>
              <a:pathLst>
                <a:path extrusionOk="0" h="6145" w="18260">
                  <a:moveTo>
                    <a:pt x="18259" y="1"/>
                  </a:moveTo>
                  <a:cubicBezTo>
                    <a:pt x="16152" y="49"/>
                    <a:pt x="14061" y="65"/>
                    <a:pt x="11969" y="210"/>
                  </a:cubicBezTo>
                  <a:cubicBezTo>
                    <a:pt x="9862" y="355"/>
                    <a:pt x="7803" y="242"/>
                    <a:pt x="5760" y="483"/>
                  </a:cubicBezTo>
                  <a:cubicBezTo>
                    <a:pt x="4827" y="580"/>
                    <a:pt x="3910" y="789"/>
                    <a:pt x="3025" y="1062"/>
                  </a:cubicBezTo>
                  <a:cubicBezTo>
                    <a:pt x="2205" y="1352"/>
                    <a:pt x="1368" y="1722"/>
                    <a:pt x="805" y="2398"/>
                  </a:cubicBezTo>
                  <a:cubicBezTo>
                    <a:pt x="226" y="3057"/>
                    <a:pt x="1" y="4071"/>
                    <a:pt x="419" y="4827"/>
                  </a:cubicBezTo>
                  <a:cubicBezTo>
                    <a:pt x="1002" y="5850"/>
                    <a:pt x="2327" y="6144"/>
                    <a:pt x="3604" y="6144"/>
                  </a:cubicBezTo>
                  <a:cubicBezTo>
                    <a:pt x="4334" y="6144"/>
                    <a:pt x="5049" y="6048"/>
                    <a:pt x="5599" y="5937"/>
                  </a:cubicBezTo>
                  <a:cubicBezTo>
                    <a:pt x="7980" y="5454"/>
                    <a:pt x="10135" y="4151"/>
                    <a:pt x="12066" y="2751"/>
                  </a:cubicBezTo>
                  <a:cubicBezTo>
                    <a:pt x="13819" y="1481"/>
                    <a:pt x="16023" y="65"/>
                    <a:pt x="1825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9" name="Google Shape;1479;p39"/>
            <p:cNvSpPr/>
            <p:nvPr/>
          </p:nvSpPr>
          <p:spPr>
            <a:xfrm>
              <a:off x="4782525" y="765200"/>
              <a:ext cx="456475" cy="153625"/>
            </a:xfrm>
            <a:custGeom>
              <a:rect b="b" l="l" r="r" t="t"/>
              <a:pathLst>
                <a:path extrusionOk="0" h="6145" w="18259">
                  <a:moveTo>
                    <a:pt x="0" y="1"/>
                  </a:moveTo>
                  <a:lnTo>
                    <a:pt x="0" y="1"/>
                  </a:lnTo>
                  <a:cubicBezTo>
                    <a:pt x="2252" y="65"/>
                    <a:pt x="4440" y="1481"/>
                    <a:pt x="6193" y="2751"/>
                  </a:cubicBezTo>
                  <a:cubicBezTo>
                    <a:pt x="8124" y="4151"/>
                    <a:pt x="10280" y="5454"/>
                    <a:pt x="12660" y="5937"/>
                  </a:cubicBezTo>
                  <a:cubicBezTo>
                    <a:pt x="13211" y="6048"/>
                    <a:pt x="13925" y="6144"/>
                    <a:pt x="14655" y="6144"/>
                  </a:cubicBezTo>
                  <a:cubicBezTo>
                    <a:pt x="15932" y="6144"/>
                    <a:pt x="17257" y="5850"/>
                    <a:pt x="17840" y="4827"/>
                  </a:cubicBezTo>
                  <a:cubicBezTo>
                    <a:pt x="18259" y="4071"/>
                    <a:pt x="18033" y="3057"/>
                    <a:pt x="17454" y="2398"/>
                  </a:cubicBezTo>
                  <a:cubicBezTo>
                    <a:pt x="16891" y="1722"/>
                    <a:pt x="16055" y="1352"/>
                    <a:pt x="15234" y="1062"/>
                  </a:cubicBezTo>
                  <a:cubicBezTo>
                    <a:pt x="14349" y="789"/>
                    <a:pt x="13433" y="580"/>
                    <a:pt x="12500" y="483"/>
                  </a:cubicBezTo>
                  <a:cubicBezTo>
                    <a:pt x="10456" y="242"/>
                    <a:pt x="8381" y="355"/>
                    <a:pt x="6290" y="210"/>
                  </a:cubicBezTo>
                  <a:cubicBezTo>
                    <a:pt x="4199" y="65"/>
                    <a:pt x="2107" y="49"/>
                    <a:pt x="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0" name="Google Shape;1480;p39"/>
            <p:cNvSpPr/>
            <p:nvPr/>
          </p:nvSpPr>
          <p:spPr>
            <a:xfrm>
              <a:off x="2823700" y="851275"/>
              <a:ext cx="254450" cy="353700"/>
            </a:xfrm>
            <a:custGeom>
              <a:rect b="b" l="l" r="r" t="t"/>
              <a:pathLst>
                <a:path extrusionOk="0" h="14148" w="10178">
                  <a:moveTo>
                    <a:pt x="4161" y="0"/>
                  </a:moveTo>
                  <a:lnTo>
                    <a:pt x="4161" y="0"/>
                  </a:lnTo>
                  <a:cubicBezTo>
                    <a:pt x="1619" y="2703"/>
                    <a:pt x="911" y="8607"/>
                    <a:pt x="911" y="8607"/>
                  </a:cubicBezTo>
                  <a:cubicBezTo>
                    <a:pt x="911" y="8607"/>
                    <a:pt x="0" y="14148"/>
                    <a:pt x="4756" y="14148"/>
                  </a:cubicBezTo>
                  <a:cubicBezTo>
                    <a:pt x="4855" y="14148"/>
                    <a:pt x="4957" y="14145"/>
                    <a:pt x="5062" y="14140"/>
                  </a:cubicBezTo>
                  <a:cubicBezTo>
                    <a:pt x="10177" y="13899"/>
                    <a:pt x="2375" y="3105"/>
                    <a:pt x="416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39"/>
            <p:cNvSpPr/>
            <p:nvPr/>
          </p:nvSpPr>
          <p:spPr>
            <a:xfrm>
              <a:off x="5783125" y="851275"/>
              <a:ext cx="254425" cy="353700"/>
            </a:xfrm>
            <a:custGeom>
              <a:rect b="b" l="l" r="r" t="t"/>
              <a:pathLst>
                <a:path extrusionOk="0" h="14148" w="10177">
                  <a:moveTo>
                    <a:pt x="6017" y="0"/>
                  </a:moveTo>
                  <a:lnTo>
                    <a:pt x="6017" y="0"/>
                  </a:lnTo>
                  <a:cubicBezTo>
                    <a:pt x="7802" y="3105"/>
                    <a:pt x="0" y="13899"/>
                    <a:pt x="5116" y="14140"/>
                  </a:cubicBezTo>
                  <a:cubicBezTo>
                    <a:pt x="5220" y="14145"/>
                    <a:pt x="5322" y="14148"/>
                    <a:pt x="5421" y="14148"/>
                  </a:cubicBezTo>
                  <a:cubicBezTo>
                    <a:pt x="10177" y="14148"/>
                    <a:pt x="9266" y="8607"/>
                    <a:pt x="9266" y="8607"/>
                  </a:cubicBezTo>
                  <a:cubicBezTo>
                    <a:pt x="9266" y="8607"/>
                    <a:pt x="8558" y="2703"/>
                    <a:pt x="601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2" name="Google Shape;1482;p39"/>
            <p:cNvSpPr/>
            <p:nvPr/>
          </p:nvSpPr>
          <p:spPr>
            <a:xfrm>
              <a:off x="5435225" y="595625"/>
              <a:ext cx="368825" cy="136225"/>
            </a:xfrm>
            <a:custGeom>
              <a:rect b="b" l="l" r="r" t="t"/>
              <a:pathLst>
                <a:path extrusionOk="0" h="5449" w="14753">
                  <a:moveTo>
                    <a:pt x="11420" y="0"/>
                  </a:moveTo>
                  <a:cubicBezTo>
                    <a:pt x="9979" y="0"/>
                    <a:pt x="8057" y="711"/>
                    <a:pt x="5921" y="2392"/>
                  </a:cubicBezTo>
                  <a:cubicBezTo>
                    <a:pt x="2221" y="5304"/>
                    <a:pt x="1" y="5448"/>
                    <a:pt x="1" y="5448"/>
                  </a:cubicBezTo>
                  <a:cubicBezTo>
                    <a:pt x="11374" y="4966"/>
                    <a:pt x="14753" y="2601"/>
                    <a:pt x="13707" y="1041"/>
                  </a:cubicBezTo>
                  <a:cubicBezTo>
                    <a:pt x="13272" y="381"/>
                    <a:pt x="12475" y="0"/>
                    <a:pt x="1142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3" name="Google Shape;1483;p39"/>
            <p:cNvSpPr/>
            <p:nvPr/>
          </p:nvSpPr>
          <p:spPr>
            <a:xfrm>
              <a:off x="3108275" y="595625"/>
              <a:ext cx="369225" cy="136225"/>
            </a:xfrm>
            <a:custGeom>
              <a:rect b="b" l="l" r="r" t="t"/>
              <a:pathLst>
                <a:path extrusionOk="0" h="5449" w="14769">
                  <a:moveTo>
                    <a:pt x="3347" y="0"/>
                  </a:moveTo>
                  <a:cubicBezTo>
                    <a:pt x="2289" y="0"/>
                    <a:pt x="1488" y="381"/>
                    <a:pt x="1046" y="1041"/>
                  </a:cubicBezTo>
                  <a:cubicBezTo>
                    <a:pt x="1" y="2601"/>
                    <a:pt x="3379" y="4966"/>
                    <a:pt x="14768" y="5448"/>
                  </a:cubicBezTo>
                  <a:cubicBezTo>
                    <a:pt x="14768" y="5448"/>
                    <a:pt x="12548" y="5304"/>
                    <a:pt x="8848" y="2392"/>
                  </a:cubicBezTo>
                  <a:cubicBezTo>
                    <a:pt x="6712" y="711"/>
                    <a:pt x="4791" y="0"/>
                    <a:pt x="334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39"/>
            <p:cNvSpPr/>
            <p:nvPr/>
          </p:nvSpPr>
          <p:spPr>
            <a:xfrm>
              <a:off x="5571175" y="707700"/>
              <a:ext cx="290800" cy="180700"/>
            </a:xfrm>
            <a:custGeom>
              <a:rect b="b" l="l" r="r" t="t"/>
              <a:pathLst>
                <a:path extrusionOk="0" h="7228" w="11632">
                  <a:moveTo>
                    <a:pt x="0" y="0"/>
                  </a:moveTo>
                  <a:lnTo>
                    <a:pt x="0" y="0"/>
                  </a:lnTo>
                  <a:cubicBezTo>
                    <a:pt x="853" y="32"/>
                    <a:pt x="1931" y="628"/>
                    <a:pt x="2671" y="949"/>
                  </a:cubicBezTo>
                  <a:cubicBezTo>
                    <a:pt x="4344" y="1673"/>
                    <a:pt x="6097" y="2558"/>
                    <a:pt x="6982" y="4199"/>
                  </a:cubicBezTo>
                  <a:cubicBezTo>
                    <a:pt x="7320" y="4842"/>
                    <a:pt x="7609" y="5518"/>
                    <a:pt x="8028" y="6097"/>
                  </a:cubicBezTo>
                  <a:cubicBezTo>
                    <a:pt x="8556" y="6819"/>
                    <a:pt x="9349" y="7227"/>
                    <a:pt x="10054" y="7227"/>
                  </a:cubicBezTo>
                  <a:cubicBezTo>
                    <a:pt x="10873" y="7227"/>
                    <a:pt x="11573" y="6675"/>
                    <a:pt x="11599" y="5421"/>
                  </a:cubicBezTo>
                  <a:cubicBezTo>
                    <a:pt x="11631" y="3427"/>
                    <a:pt x="10248" y="1432"/>
                    <a:pt x="8285" y="949"/>
                  </a:cubicBezTo>
                  <a:cubicBezTo>
                    <a:pt x="5229" y="209"/>
                    <a:pt x="16" y="0"/>
                    <a:pt x="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39"/>
            <p:cNvSpPr/>
            <p:nvPr/>
          </p:nvSpPr>
          <p:spPr>
            <a:xfrm>
              <a:off x="3007325" y="707700"/>
              <a:ext cx="290400" cy="180700"/>
            </a:xfrm>
            <a:custGeom>
              <a:rect b="b" l="l" r="r" t="t"/>
              <a:pathLst>
                <a:path extrusionOk="0" h="7228" w="11616">
                  <a:moveTo>
                    <a:pt x="11616" y="0"/>
                  </a:moveTo>
                  <a:lnTo>
                    <a:pt x="11616" y="0"/>
                  </a:lnTo>
                  <a:cubicBezTo>
                    <a:pt x="11612" y="0"/>
                    <a:pt x="11609" y="0"/>
                    <a:pt x="11606" y="1"/>
                  </a:cubicBezTo>
                  <a:lnTo>
                    <a:pt x="11606" y="1"/>
                  </a:lnTo>
                  <a:cubicBezTo>
                    <a:pt x="11612" y="0"/>
                    <a:pt x="11616" y="0"/>
                    <a:pt x="11616" y="0"/>
                  </a:cubicBezTo>
                  <a:close/>
                  <a:moveTo>
                    <a:pt x="11606" y="1"/>
                  </a:moveTo>
                  <a:cubicBezTo>
                    <a:pt x="11356" y="11"/>
                    <a:pt x="6312" y="228"/>
                    <a:pt x="3347" y="949"/>
                  </a:cubicBezTo>
                  <a:cubicBezTo>
                    <a:pt x="1368" y="1432"/>
                    <a:pt x="1" y="3427"/>
                    <a:pt x="33" y="5421"/>
                  </a:cubicBezTo>
                  <a:cubicBezTo>
                    <a:pt x="50" y="6675"/>
                    <a:pt x="751" y="7227"/>
                    <a:pt x="1570" y="7227"/>
                  </a:cubicBezTo>
                  <a:cubicBezTo>
                    <a:pt x="2275" y="7227"/>
                    <a:pt x="3067" y="6819"/>
                    <a:pt x="3588" y="6097"/>
                  </a:cubicBezTo>
                  <a:cubicBezTo>
                    <a:pt x="4023" y="5518"/>
                    <a:pt x="4296" y="4842"/>
                    <a:pt x="4634" y="4199"/>
                  </a:cubicBezTo>
                  <a:cubicBezTo>
                    <a:pt x="5535" y="2558"/>
                    <a:pt x="7288" y="1673"/>
                    <a:pt x="8945" y="949"/>
                  </a:cubicBezTo>
                  <a:cubicBezTo>
                    <a:pt x="9698" y="629"/>
                    <a:pt x="10771" y="37"/>
                    <a:pt x="11606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39"/>
            <p:cNvSpPr/>
            <p:nvPr/>
          </p:nvSpPr>
          <p:spPr>
            <a:xfrm>
              <a:off x="3760400" y="788050"/>
              <a:ext cx="220200" cy="80400"/>
            </a:xfrm>
            <a:custGeom>
              <a:rect b="b" l="l" r="r" t="t"/>
              <a:pathLst>
                <a:path extrusionOk="0" h="3216" w="8808">
                  <a:moveTo>
                    <a:pt x="8377" y="0"/>
                  </a:moveTo>
                  <a:cubicBezTo>
                    <a:pt x="6793" y="0"/>
                    <a:pt x="1347" y="117"/>
                    <a:pt x="523" y="1709"/>
                  </a:cubicBezTo>
                  <a:cubicBezTo>
                    <a:pt x="1" y="2719"/>
                    <a:pt x="884" y="3216"/>
                    <a:pt x="2123" y="3216"/>
                  </a:cubicBezTo>
                  <a:cubicBezTo>
                    <a:pt x="3172" y="3216"/>
                    <a:pt x="4476" y="2860"/>
                    <a:pt x="5398" y="2159"/>
                  </a:cubicBezTo>
                  <a:cubicBezTo>
                    <a:pt x="6459" y="1339"/>
                    <a:pt x="7601" y="599"/>
                    <a:pt x="8808" y="4"/>
                  </a:cubicBezTo>
                  <a:cubicBezTo>
                    <a:pt x="8808" y="4"/>
                    <a:pt x="8650" y="0"/>
                    <a:pt x="837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39"/>
            <p:cNvSpPr/>
            <p:nvPr/>
          </p:nvSpPr>
          <p:spPr>
            <a:xfrm>
              <a:off x="4073500" y="641600"/>
              <a:ext cx="261025" cy="73600"/>
            </a:xfrm>
            <a:custGeom>
              <a:rect b="b" l="l" r="r" t="t"/>
              <a:pathLst>
                <a:path extrusionOk="0" h="2944" w="10441">
                  <a:moveTo>
                    <a:pt x="1304" y="0"/>
                  </a:moveTo>
                  <a:cubicBezTo>
                    <a:pt x="1116" y="0"/>
                    <a:pt x="928" y="33"/>
                    <a:pt x="740" y="102"/>
                  </a:cubicBezTo>
                  <a:cubicBezTo>
                    <a:pt x="450" y="215"/>
                    <a:pt x="48" y="521"/>
                    <a:pt x="16" y="875"/>
                  </a:cubicBezTo>
                  <a:cubicBezTo>
                    <a:pt x="0" y="1036"/>
                    <a:pt x="48" y="1180"/>
                    <a:pt x="145" y="1309"/>
                  </a:cubicBezTo>
                  <a:cubicBezTo>
                    <a:pt x="611" y="2065"/>
                    <a:pt x="1625" y="2387"/>
                    <a:pt x="2429" y="2612"/>
                  </a:cubicBezTo>
                  <a:cubicBezTo>
                    <a:pt x="3228" y="2828"/>
                    <a:pt x="4056" y="2943"/>
                    <a:pt x="4883" y="2943"/>
                  </a:cubicBezTo>
                  <a:cubicBezTo>
                    <a:pt x="5106" y="2943"/>
                    <a:pt x="5328" y="2935"/>
                    <a:pt x="5550" y="2918"/>
                  </a:cubicBezTo>
                  <a:cubicBezTo>
                    <a:pt x="7271" y="2773"/>
                    <a:pt x="8944" y="2242"/>
                    <a:pt x="10440" y="1357"/>
                  </a:cubicBezTo>
                  <a:lnTo>
                    <a:pt x="10440" y="1357"/>
                  </a:lnTo>
                  <a:cubicBezTo>
                    <a:pt x="9469" y="1517"/>
                    <a:pt x="8497" y="1658"/>
                    <a:pt x="7518" y="1658"/>
                  </a:cubicBezTo>
                  <a:cubicBezTo>
                    <a:pt x="7216" y="1658"/>
                    <a:pt x="6915" y="1645"/>
                    <a:pt x="6612" y="1615"/>
                  </a:cubicBezTo>
                  <a:cubicBezTo>
                    <a:pt x="5743" y="1518"/>
                    <a:pt x="4906" y="1309"/>
                    <a:pt x="4086" y="987"/>
                  </a:cubicBezTo>
                  <a:cubicBezTo>
                    <a:pt x="3282" y="649"/>
                    <a:pt x="2542" y="183"/>
                    <a:pt x="1657" y="38"/>
                  </a:cubicBezTo>
                  <a:cubicBezTo>
                    <a:pt x="1539" y="13"/>
                    <a:pt x="1422" y="0"/>
                    <a:pt x="130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39"/>
            <p:cNvSpPr/>
            <p:nvPr/>
          </p:nvSpPr>
          <p:spPr>
            <a:xfrm>
              <a:off x="3185100" y="632325"/>
              <a:ext cx="170125" cy="82625"/>
            </a:xfrm>
            <a:custGeom>
              <a:rect b="b" l="l" r="r" t="t"/>
              <a:pathLst>
                <a:path extrusionOk="0" h="3305" w="6805">
                  <a:moveTo>
                    <a:pt x="1874" y="0"/>
                  </a:moveTo>
                  <a:cubicBezTo>
                    <a:pt x="1710" y="0"/>
                    <a:pt x="1561" y="33"/>
                    <a:pt x="1432" y="103"/>
                  </a:cubicBezTo>
                  <a:cubicBezTo>
                    <a:pt x="0" y="876"/>
                    <a:pt x="4633" y="3031"/>
                    <a:pt x="6805" y="3305"/>
                  </a:cubicBezTo>
                  <a:cubicBezTo>
                    <a:pt x="6805" y="3305"/>
                    <a:pt x="3541" y="0"/>
                    <a:pt x="187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39"/>
            <p:cNvSpPr/>
            <p:nvPr/>
          </p:nvSpPr>
          <p:spPr>
            <a:xfrm>
              <a:off x="3024625" y="726600"/>
              <a:ext cx="123500" cy="123400"/>
            </a:xfrm>
            <a:custGeom>
              <a:rect b="b" l="l" r="r" t="t"/>
              <a:pathLst>
                <a:path extrusionOk="0" h="4936" w="4940">
                  <a:moveTo>
                    <a:pt x="4939" y="0"/>
                  </a:moveTo>
                  <a:cubicBezTo>
                    <a:pt x="4939" y="0"/>
                    <a:pt x="1" y="1609"/>
                    <a:pt x="226" y="3845"/>
                  </a:cubicBezTo>
                  <a:cubicBezTo>
                    <a:pt x="301" y="4615"/>
                    <a:pt x="656" y="4936"/>
                    <a:pt x="1076" y="4936"/>
                  </a:cubicBezTo>
                  <a:cubicBezTo>
                    <a:pt x="1637" y="4936"/>
                    <a:pt x="2314" y="4361"/>
                    <a:pt x="2591" y="3523"/>
                  </a:cubicBezTo>
                  <a:cubicBezTo>
                    <a:pt x="3282" y="1448"/>
                    <a:pt x="3974" y="821"/>
                    <a:pt x="493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39"/>
            <p:cNvSpPr/>
            <p:nvPr/>
          </p:nvSpPr>
          <p:spPr>
            <a:xfrm>
              <a:off x="2836025" y="927675"/>
              <a:ext cx="129800" cy="181175"/>
            </a:xfrm>
            <a:custGeom>
              <a:rect b="b" l="l" r="r" t="t"/>
              <a:pathLst>
                <a:path extrusionOk="0" h="7247" w="5192">
                  <a:moveTo>
                    <a:pt x="2445" y="1"/>
                  </a:moveTo>
                  <a:cubicBezTo>
                    <a:pt x="2445" y="1"/>
                    <a:pt x="0" y="6339"/>
                    <a:pt x="2783" y="7175"/>
                  </a:cubicBezTo>
                  <a:cubicBezTo>
                    <a:pt x="2944" y="7224"/>
                    <a:pt x="3085" y="7247"/>
                    <a:pt x="3207" y="7247"/>
                  </a:cubicBezTo>
                  <a:cubicBezTo>
                    <a:pt x="5192" y="7247"/>
                    <a:pt x="2248" y="1183"/>
                    <a:pt x="2445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39"/>
            <p:cNvSpPr/>
            <p:nvPr/>
          </p:nvSpPr>
          <p:spPr>
            <a:xfrm>
              <a:off x="4894725" y="788050"/>
              <a:ext cx="220200" cy="80400"/>
            </a:xfrm>
            <a:custGeom>
              <a:rect b="b" l="l" r="r" t="t"/>
              <a:pathLst>
                <a:path extrusionOk="0" h="3216" w="8808">
                  <a:moveTo>
                    <a:pt x="432" y="0"/>
                  </a:moveTo>
                  <a:cubicBezTo>
                    <a:pt x="159" y="0"/>
                    <a:pt x="0" y="4"/>
                    <a:pt x="0" y="4"/>
                  </a:cubicBezTo>
                  <a:cubicBezTo>
                    <a:pt x="1207" y="599"/>
                    <a:pt x="2349" y="1339"/>
                    <a:pt x="3411" y="2159"/>
                  </a:cubicBezTo>
                  <a:cubicBezTo>
                    <a:pt x="4333" y="2860"/>
                    <a:pt x="5637" y="3216"/>
                    <a:pt x="6686" y="3216"/>
                  </a:cubicBezTo>
                  <a:cubicBezTo>
                    <a:pt x="7925" y="3216"/>
                    <a:pt x="8808" y="2719"/>
                    <a:pt x="8285" y="1709"/>
                  </a:cubicBezTo>
                  <a:cubicBezTo>
                    <a:pt x="7462" y="117"/>
                    <a:pt x="2016" y="0"/>
                    <a:pt x="432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39"/>
            <p:cNvSpPr/>
            <p:nvPr/>
          </p:nvSpPr>
          <p:spPr>
            <a:xfrm>
              <a:off x="4540800" y="641600"/>
              <a:ext cx="261050" cy="73600"/>
            </a:xfrm>
            <a:custGeom>
              <a:rect b="b" l="l" r="r" t="t"/>
              <a:pathLst>
                <a:path extrusionOk="0" h="2944" w="10442">
                  <a:moveTo>
                    <a:pt x="9137" y="0"/>
                  </a:moveTo>
                  <a:cubicBezTo>
                    <a:pt x="9020" y="0"/>
                    <a:pt x="8902" y="13"/>
                    <a:pt x="8784" y="38"/>
                  </a:cubicBezTo>
                  <a:cubicBezTo>
                    <a:pt x="7900" y="183"/>
                    <a:pt x="7143" y="649"/>
                    <a:pt x="6339" y="987"/>
                  </a:cubicBezTo>
                  <a:cubicBezTo>
                    <a:pt x="5535" y="1309"/>
                    <a:pt x="4682" y="1518"/>
                    <a:pt x="3830" y="1615"/>
                  </a:cubicBezTo>
                  <a:cubicBezTo>
                    <a:pt x="3527" y="1645"/>
                    <a:pt x="3225" y="1658"/>
                    <a:pt x="2924" y="1658"/>
                  </a:cubicBezTo>
                  <a:cubicBezTo>
                    <a:pt x="1945" y="1658"/>
                    <a:pt x="973" y="1517"/>
                    <a:pt x="1" y="1357"/>
                  </a:cubicBezTo>
                  <a:lnTo>
                    <a:pt x="1" y="1357"/>
                  </a:lnTo>
                  <a:cubicBezTo>
                    <a:pt x="1497" y="2242"/>
                    <a:pt x="3170" y="2773"/>
                    <a:pt x="4891" y="2918"/>
                  </a:cubicBezTo>
                  <a:cubicBezTo>
                    <a:pt x="5113" y="2935"/>
                    <a:pt x="5336" y="2943"/>
                    <a:pt x="5558" y="2943"/>
                  </a:cubicBezTo>
                  <a:cubicBezTo>
                    <a:pt x="6385" y="2943"/>
                    <a:pt x="7214" y="2828"/>
                    <a:pt x="8012" y="2612"/>
                  </a:cubicBezTo>
                  <a:cubicBezTo>
                    <a:pt x="8816" y="2387"/>
                    <a:pt x="9830" y="2065"/>
                    <a:pt x="10296" y="1309"/>
                  </a:cubicBezTo>
                  <a:cubicBezTo>
                    <a:pt x="10393" y="1180"/>
                    <a:pt x="10441" y="1036"/>
                    <a:pt x="10425" y="875"/>
                  </a:cubicBezTo>
                  <a:cubicBezTo>
                    <a:pt x="10393" y="521"/>
                    <a:pt x="9991" y="215"/>
                    <a:pt x="9685" y="102"/>
                  </a:cubicBezTo>
                  <a:cubicBezTo>
                    <a:pt x="9507" y="33"/>
                    <a:pt x="9323" y="0"/>
                    <a:pt x="913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39"/>
            <p:cNvSpPr/>
            <p:nvPr/>
          </p:nvSpPr>
          <p:spPr>
            <a:xfrm>
              <a:off x="5561125" y="632325"/>
              <a:ext cx="170125" cy="82625"/>
            </a:xfrm>
            <a:custGeom>
              <a:rect b="b" l="l" r="r" t="t"/>
              <a:pathLst>
                <a:path extrusionOk="0" h="3305" w="6805">
                  <a:moveTo>
                    <a:pt x="4931" y="0"/>
                  </a:moveTo>
                  <a:cubicBezTo>
                    <a:pt x="3265" y="0"/>
                    <a:pt x="0" y="3305"/>
                    <a:pt x="0" y="3305"/>
                  </a:cubicBezTo>
                  <a:cubicBezTo>
                    <a:pt x="2172" y="3031"/>
                    <a:pt x="6805" y="876"/>
                    <a:pt x="5373" y="103"/>
                  </a:cubicBezTo>
                  <a:cubicBezTo>
                    <a:pt x="5244" y="33"/>
                    <a:pt x="5095" y="0"/>
                    <a:pt x="4931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4" name="Google Shape;1494;p39"/>
            <p:cNvSpPr/>
            <p:nvPr/>
          </p:nvSpPr>
          <p:spPr>
            <a:xfrm>
              <a:off x="5727200" y="726600"/>
              <a:ext cx="123100" cy="123400"/>
            </a:xfrm>
            <a:custGeom>
              <a:rect b="b" l="l" r="r" t="t"/>
              <a:pathLst>
                <a:path extrusionOk="0" h="4936" w="4924">
                  <a:moveTo>
                    <a:pt x="1" y="0"/>
                  </a:moveTo>
                  <a:lnTo>
                    <a:pt x="1" y="0"/>
                  </a:lnTo>
                  <a:cubicBezTo>
                    <a:pt x="966" y="821"/>
                    <a:pt x="1658" y="1448"/>
                    <a:pt x="2350" y="3523"/>
                  </a:cubicBezTo>
                  <a:cubicBezTo>
                    <a:pt x="2626" y="4361"/>
                    <a:pt x="3303" y="4936"/>
                    <a:pt x="3864" y="4936"/>
                  </a:cubicBezTo>
                  <a:cubicBezTo>
                    <a:pt x="4284" y="4936"/>
                    <a:pt x="4639" y="4615"/>
                    <a:pt x="4714" y="3845"/>
                  </a:cubicBezTo>
                  <a:cubicBezTo>
                    <a:pt x="4924" y="1609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5" name="Google Shape;1495;p39"/>
            <p:cNvSpPr/>
            <p:nvPr/>
          </p:nvSpPr>
          <p:spPr>
            <a:xfrm>
              <a:off x="5878875" y="937725"/>
              <a:ext cx="129875" cy="181175"/>
            </a:xfrm>
            <a:custGeom>
              <a:rect b="b" l="l" r="r" t="t"/>
              <a:pathLst>
                <a:path extrusionOk="0" h="7247" w="5195">
                  <a:moveTo>
                    <a:pt x="2750" y="1"/>
                  </a:moveTo>
                  <a:cubicBezTo>
                    <a:pt x="2931" y="1168"/>
                    <a:pt x="0" y="7247"/>
                    <a:pt x="1988" y="7247"/>
                  </a:cubicBezTo>
                  <a:cubicBezTo>
                    <a:pt x="2110" y="7247"/>
                    <a:pt x="2251" y="7224"/>
                    <a:pt x="2412" y="7176"/>
                  </a:cubicBezTo>
                  <a:cubicBezTo>
                    <a:pt x="5195" y="6339"/>
                    <a:pt x="2750" y="2"/>
                    <a:pt x="2750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39"/>
            <p:cNvSpPr/>
            <p:nvPr/>
          </p:nvSpPr>
          <p:spPr>
            <a:xfrm>
              <a:off x="3353950" y="756750"/>
              <a:ext cx="375300" cy="130275"/>
            </a:xfrm>
            <a:custGeom>
              <a:rect b="b" l="l" r="r" t="t"/>
              <a:pathLst>
                <a:path extrusionOk="0" h="5211" w="15012">
                  <a:moveTo>
                    <a:pt x="14576" y="1"/>
                  </a:moveTo>
                  <a:cubicBezTo>
                    <a:pt x="14571" y="1"/>
                    <a:pt x="14566" y="1"/>
                    <a:pt x="14561" y="1"/>
                  </a:cubicBezTo>
                  <a:cubicBezTo>
                    <a:pt x="9478" y="81"/>
                    <a:pt x="4523" y="1658"/>
                    <a:pt x="308" y="4537"/>
                  </a:cubicBezTo>
                  <a:cubicBezTo>
                    <a:pt x="1" y="4751"/>
                    <a:pt x="194" y="5211"/>
                    <a:pt x="480" y="5211"/>
                  </a:cubicBezTo>
                  <a:cubicBezTo>
                    <a:pt x="538" y="5211"/>
                    <a:pt x="600" y="5192"/>
                    <a:pt x="662" y="5149"/>
                  </a:cubicBezTo>
                  <a:cubicBezTo>
                    <a:pt x="4764" y="2333"/>
                    <a:pt x="9607" y="789"/>
                    <a:pt x="14577" y="693"/>
                  </a:cubicBezTo>
                  <a:cubicBezTo>
                    <a:pt x="15007" y="693"/>
                    <a:pt x="15012" y="1"/>
                    <a:pt x="14576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39"/>
            <p:cNvSpPr/>
            <p:nvPr/>
          </p:nvSpPr>
          <p:spPr>
            <a:xfrm>
              <a:off x="5030450" y="632675"/>
              <a:ext cx="293775" cy="149600"/>
            </a:xfrm>
            <a:custGeom>
              <a:rect b="b" l="l" r="r" t="t"/>
              <a:pathLst>
                <a:path extrusionOk="0" h="5984" w="11751">
                  <a:moveTo>
                    <a:pt x="11275" y="0"/>
                  </a:moveTo>
                  <a:cubicBezTo>
                    <a:pt x="11196" y="0"/>
                    <a:pt x="11114" y="36"/>
                    <a:pt x="11044" y="122"/>
                  </a:cubicBezTo>
                  <a:cubicBezTo>
                    <a:pt x="8567" y="3130"/>
                    <a:pt x="4127" y="4529"/>
                    <a:pt x="411" y="5302"/>
                  </a:cubicBezTo>
                  <a:cubicBezTo>
                    <a:pt x="1" y="5378"/>
                    <a:pt x="150" y="5984"/>
                    <a:pt x="533" y="5984"/>
                  </a:cubicBezTo>
                  <a:cubicBezTo>
                    <a:pt x="556" y="5984"/>
                    <a:pt x="580" y="5982"/>
                    <a:pt x="604" y="5977"/>
                  </a:cubicBezTo>
                  <a:cubicBezTo>
                    <a:pt x="4416" y="5173"/>
                    <a:pt x="8985" y="3709"/>
                    <a:pt x="11543" y="604"/>
                  </a:cubicBezTo>
                  <a:cubicBezTo>
                    <a:pt x="11750" y="348"/>
                    <a:pt x="11523" y="0"/>
                    <a:pt x="1127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39"/>
            <p:cNvSpPr/>
            <p:nvPr/>
          </p:nvSpPr>
          <p:spPr>
            <a:xfrm>
              <a:off x="3237450" y="861300"/>
              <a:ext cx="138700" cy="115200"/>
            </a:xfrm>
            <a:custGeom>
              <a:rect b="b" l="l" r="r" t="t"/>
              <a:pathLst>
                <a:path extrusionOk="0" h="4608" w="5548">
                  <a:moveTo>
                    <a:pt x="2486" y="0"/>
                  </a:moveTo>
                  <a:cubicBezTo>
                    <a:pt x="1218" y="0"/>
                    <a:pt x="80" y="128"/>
                    <a:pt x="46" y="597"/>
                  </a:cubicBezTo>
                  <a:cubicBezTo>
                    <a:pt x="1" y="1190"/>
                    <a:pt x="887" y="1321"/>
                    <a:pt x="1677" y="1321"/>
                  </a:cubicBezTo>
                  <a:cubicBezTo>
                    <a:pt x="2299" y="1321"/>
                    <a:pt x="2861" y="1240"/>
                    <a:pt x="2861" y="1240"/>
                  </a:cubicBezTo>
                  <a:lnTo>
                    <a:pt x="2861" y="1240"/>
                  </a:lnTo>
                  <a:cubicBezTo>
                    <a:pt x="2861" y="1240"/>
                    <a:pt x="544" y="2430"/>
                    <a:pt x="947" y="3187"/>
                  </a:cubicBezTo>
                  <a:cubicBezTo>
                    <a:pt x="1020" y="3324"/>
                    <a:pt x="1145" y="3380"/>
                    <a:pt x="1301" y="3380"/>
                  </a:cubicBezTo>
                  <a:cubicBezTo>
                    <a:pt x="2007" y="3380"/>
                    <a:pt x="3343" y="2238"/>
                    <a:pt x="3344" y="2237"/>
                  </a:cubicBezTo>
                  <a:lnTo>
                    <a:pt x="3344" y="2237"/>
                  </a:lnTo>
                  <a:cubicBezTo>
                    <a:pt x="3343" y="2238"/>
                    <a:pt x="2346" y="4184"/>
                    <a:pt x="3102" y="4586"/>
                  </a:cubicBezTo>
                  <a:cubicBezTo>
                    <a:pt x="3132" y="4601"/>
                    <a:pt x="3163" y="4608"/>
                    <a:pt x="3196" y="4608"/>
                  </a:cubicBezTo>
                  <a:cubicBezTo>
                    <a:pt x="3670" y="4608"/>
                    <a:pt x="4497" y="3166"/>
                    <a:pt x="5113" y="1948"/>
                  </a:cubicBezTo>
                  <a:cubicBezTo>
                    <a:pt x="5547" y="1111"/>
                    <a:pt x="4968" y="98"/>
                    <a:pt x="4035" y="50"/>
                  </a:cubicBezTo>
                  <a:cubicBezTo>
                    <a:pt x="3541" y="22"/>
                    <a:pt x="3003" y="0"/>
                    <a:pt x="248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39"/>
            <p:cNvSpPr/>
            <p:nvPr/>
          </p:nvSpPr>
          <p:spPr>
            <a:xfrm>
              <a:off x="5291075" y="548825"/>
              <a:ext cx="136550" cy="115075"/>
            </a:xfrm>
            <a:custGeom>
              <a:rect b="b" l="l" r="r" t="t"/>
              <a:pathLst>
                <a:path extrusionOk="0" h="4603" w="5462">
                  <a:moveTo>
                    <a:pt x="831" y="0"/>
                  </a:moveTo>
                  <a:cubicBezTo>
                    <a:pt x="326" y="0"/>
                    <a:pt x="120" y="1767"/>
                    <a:pt x="40" y="3218"/>
                  </a:cubicBezTo>
                  <a:cubicBezTo>
                    <a:pt x="0" y="4004"/>
                    <a:pt x="633" y="4602"/>
                    <a:pt x="1354" y="4602"/>
                  </a:cubicBezTo>
                  <a:cubicBezTo>
                    <a:pt x="1504" y="4602"/>
                    <a:pt x="1657" y="4577"/>
                    <a:pt x="1810" y="4521"/>
                  </a:cubicBezTo>
                  <a:cubicBezTo>
                    <a:pt x="3418" y="3926"/>
                    <a:pt x="5461" y="3041"/>
                    <a:pt x="5236" y="2430"/>
                  </a:cubicBezTo>
                  <a:cubicBezTo>
                    <a:pt x="5153" y="2180"/>
                    <a:pt x="4938" y="2085"/>
                    <a:pt x="4661" y="2085"/>
                  </a:cubicBezTo>
                  <a:cubicBezTo>
                    <a:pt x="3818" y="2085"/>
                    <a:pt x="2405" y="2961"/>
                    <a:pt x="2405" y="2961"/>
                  </a:cubicBezTo>
                  <a:cubicBezTo>
                    <a:pt x="2405" y="2961"/>
                    <a:pt x="4046" y="950"/>
                    <a:pt x="3370" y="419"/>
                  </a:cubicBezTo>
                  <a:cubicBezTo>
                    <a:pt x="3300" y="366"/>
                    <a:pt x="3226" y="342"/>
                    <a:pt x="3149" y="342"/>
                  </a:cubicBezTo>
                  <a:cubicBezTo>
                    <a:pt x="2462" y="342"/>
                    <a:pt x="1552" y="2253"/>
                    <a:pt x="1552" y="2253"/>
                  </a:cubicBezTo>
                  <a:cubicBezTo>
                    <a:pt x="1552" y="2253"/>
                    <a:pt x="1681" y="65"/>
                    <a:pt x="844" y="1"/>
                  </a:cubicBezTo>
                  <a:cubicBezTo>
                    <a:pt x="840" y="1"/>
                    <a:pt x="835" y="0"/>
                    <a:pt x="83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39"/>
            <p:cNvSpPr/>
            <p:nvPr/>
          </p:nvSpPr>
          <p:spPr>
            <a:xfrm>
              <a:off x="4272550" y="655400"/>
              <a:ext cx="151250" cy="117825"/>
            </a:xfrm>
            <a:custGeom>
              <a:rect b="b" l="l" r="r" t="t"/>
              <a:pathLst>
                <a:path extrusionOk="0" h="4713" w="6050">
                  <a:moveTo>
                    <a:pt x="6050" y="1"/>
                  </a:moveTo>
                  <a:lnTo>
                    <a:pt x="6050" y="1"/>
                  </a:lnTo>
                  <a:cubicBezTo>
                    <a:pt x="6049" y="1"/>
                    <a:pt x="3524" y="3653"/>
                    <a:pt x="1" y="4393"/>
                  </a:cubicBezTo>
                  <a:cubicBezTo>
                    <a:pt x="329" y="4580"/>
                    <a:pt x="840" y="4712"/>
                    <a:pt x="1433" y="4712"/>
                  </a:cubicBezTo>
                  <a:cubicBezTo>
                    <a:pt x="3079" y="4712"/>
                    <a:pt x="5352" y="3692"/>
                    <a:pt x="6050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39"/>
            <p:cNvSpPr/>
            <p:nvPr/>
          </p:nvSpPr>
          <p:spPr>
            <a:xfrm>
              <a:off x="4431425" y="655400"/>
              <a:ext cx="151225" cy="117825"/>
            </a:xfrm>
            <a:custGeom>
              <a:rect b="b" l="l" r="r" t="t"/>
              <a:pathLst>
                <a:path extrusionOk="0" h="4713" w="6049">
                  <a:moveTo>
                    <a:pt x="0" y="1"/>
                  </a:moveTo>
                  <a:lnTo>
                    <a:pt x="0" y="1"/>
                  </a:lnTo>
                  <a:cubicBezTo>
                    <a:pt x="698" y="3692"/>
                    <a:pt x="2971" y="4712"/>
                    <a:pt x="4617" y="4712"/>
                  </a:cubicBezTo>
                  <a:cubicBezTo>
                    <a:pt x="5210" y="4712"/>
                    <a:pt x="5721" y="4580"/>
                    <a:pt x="6049" y="4393"/>
                  </a:cubicBezTo>
                  <a:cubicBezTo>
                    <a:pt x="2526" y="3653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39"/>
            <p:cNvSpPr/>
            <p:nvPr/>
          </p:nvSpPr>
          <p:spPr>
            <a:xfrm>
              <a:off x="4397225" y="728600"/>
              <a:ext cx="52325" cy="44800"/>
            </a:xfrm>
            <a:custGeom>
              <a:rect b="b" l="l" r="r" t="t"/>
              <a:pathLst>
                <a:path extrusionOk="0" h="1792" w="2093">
                  <a:moveTo>
                    <a:pt x="1207" y="1"/>
                  </a:moveTo>
                  <a:cubicBezTo>
                    <a:pt x="403" y="1"/>
                    <a:pt x="1" y="966"/>
                    <a:pt x="564" y="1529"/>
                  </a:cubicBezTo>
                  <a:cubicBezTo>
                    <a:pt x="745" y="1710"/>
                    <a:pt x="968" y="1791"/>
                    <a:pt x="1187" y="1791"/>
                  </a:cubicBezTo>
                  <a:cubicBezTo>
                    <a:pt x="1648" y="1791"/>
                    <a:pt x="2092" y="1431"/>
                    <a:pt x="2092" y="885"/>
                  </a:cubicBezTo>
                  <a:cubicBezTo>
                    <a:pt x="2092" y="403"/>
                    <a:pt x="1690" y="1"/>
                    <a:pt x="12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03" name="Google Shape;1503;p39"/>
          <p:cNvGrpSpPr/>
          <p:nvPr/>
        </p:nvGrpSpPr>
        <p:grpSpPr>
          <a:xfrm>
            <a:off x="1053554" y="1904486"/>
            <a:ext cx="759363" cy="1469076"/>
            <a:chOff x="1006550" y="1859000"/>
            <a:chExt cx="806375" cy="1560025"/>
          </a:xfrm>
        </p:grpSpPr>
        <p:sp>
          <p:nvSpPr>
            <p:cNvPr id="1504" name="Google Shape;1504;p39"/>
            <p:cNvSpPr/>
            <p:nvPr/>
          </p:nvSpPr>
          <p:spPr>
            <a:xfrm>
              <a:off x="1278000" y="2209000"/>
              <a:ext cx="213175" cy="569100"/>
            </a:xfrm>
            <a:custGeom>
              <a:rect b="b" l="l" r="r" t="t"/>
              <a:pathLst>
                <a:path extrusionOk="0" h="22764" w="8527">
                  <a:moveTo>
                    <a:pt x="7031" y="0"/>
                  </a:moveTo>
                  <a:lnTo>
                    <a:pt x="7031" y="0"/>
                  </a:lnTo>
                  <a:cubicBezTo>
                    <a:pt x="6419" y="2252"/>
                    <a:pt x="5358" y="4344"/>
                    <a:pt x="4119" y="6306"/>
                  </a:cubicBezTo>
                  <a:cubicBezTo>
                    <a:pt x="3009" y="8076"/>
                    <a:pt x="1545" y="9572"/>
                    <a:pt x="805" y="11583"/>
                  </a:cubicBezTo>
                  <a:cubicBezTo>
                    <a:pt x="1" y="13771"/>
                    <a:pt x="194" y="16055"/>
                    <a:pt x="660" y="18275"/>
                  </a:cubicBezTo>
                  <a:cubicBezTo>
                    <a:pt x="837" y="19160"/>
                    <a:pt x="1078" y="20028"/>
                    <a:pt x="1416" y="20881"/>
                  </a:cubicBezTo>
                  <a:cubicBezTo>
                    <a:pt x="1593" y="21315"/>
                    <a:pt x="2430" y="22361"/>
                    <a:pt x="2430" y="22763"/>
                  </a:cubicBezTo>
                  <a:cubicBezTo>
                    <a:pt x="2430" y="18420"/>
                    <a:pt x="3121" y="14044"/>
                    <a:pt x="5116" y="10151"/>
                  </a:cubicBezTo>
                  <a:cubicBezTo>
                    <a:pt x="6644" y="7127"/>
                    <a:pt x="8527" y="3395"/>
                    <a:pt x="7031" y="0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39"/>
            <p:cNvSpPr/>
            <p:nvPr/>
          </p:nvSpPr>
          <p:spPr>
            <a:xfrm>
              <a:off x="1477075" y="2457525"/>
              <a:ext cx="117450" cy="552625"/>
            </a:xfrm>
            <a:custGeom>
              <a:rect b="b" l="l" r="r" t="t"/>
              <a:pathLst>
                <a:path extrusionOk="0" h="22105" w="4698">
                  <a:moveTo>
                    <a:pt x="3025" y="1"/>
                  </a:moveTo>
                  <a:cubicBezTo>
                    <a:pt x="2961" y="2768"/>
                    <a:pt x="2607" y="5519"/>
                    <a:pt x="1995" y="8221"/>
                  </a:cubicBezTo>
                  <a:cubicBezTo>
                    <a:pt x="1674" y="9589"/>
                    <a:pt x="1271" y="10924"/>
                    <a:pt x="789" y="12243"/>
                  </a:cubicBezTo>
                  <a:cubicBezTo>
                    <a:pt x="354" y="13433"/>
                    <a:pt x="1" y="14592"/>
                    <a:pt x="387" y="15846"/>
                  </a:cubicBezTo>
                  <a:cubicBezTo>
                    <a:pt x="724" y="16892"/>
                    <a:pt x="1191" y="17873"/>
                    <a:pt x="1786" y="18790"/>
                  </a:cubicBezTo>
                  <a:cubicBezTo>
                    <a:pt x="2526" y="19965"/>
                    <a:pt x="3379" y="21075"/>
                    <a:pt x="4312" y="22104"/>
                  </a:cubicBezTo>
                  <a:cubicBezTo>
                    <a:pt x="3958" y="21702"/>
                    <a:pt x="3829" y="20640"/>
                    <a:pt x="3684" y="20142"/>
                  </a:cubicBezTo>
                  <a:cubicBezTo>
                    <a:pt x="3170" y="18275"/>
                    <a:pt x="2864" y="16425"/>
                    <a:pt x="3089" y="14479"/>
                  </a:cubicBezTo>
                  <a:cubicBezTo>
                    <a:pt x="3395" y="11728"/>
                    <a:pt x="4264" y="9090"/>
                    <a:pt x="4553" y="6339"/>
                  </a:cubicBezTo>
                  <a:cubicBezTo>
                    <a:pt x="4698" y="5213"/>
                    <a:pt x="4666" y="4071"/>
                    <a:pt x="4473" y="2961"/>
                  </a:cubicBezTo>
                  <a:cubicBezTo>
                    <a:pt x="4360" y="2398"/>
                    <a:pt x="4183" y="1867"/>
                    <a:pt x="3942" y="1352"/>
                  </a:cubicBezTo>
                  <a:cubicBezTo>
                    <a:pt x="3797" y="1079"/>
                    <a:pt x="3025" y="226"/>
                    <a:pt x="3025" y="1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39"/>
            <p:cNvSpPr/>
            <p:nvPr/>
          </p:nvSpPr>
          <p:spPr>
            <a:xfrm>
              <a:off x="1006550" y="2579800"/>
              <a:ext cx="532900" cy="401375"/>
            </a:xfrm>
            <a:custGeom>
              <a:rect b="b" l="l" r="r" t="t"/>
              <a:pathLst>
                <a:path extrusionOk="0" h="16055" w="21316">
                  <a:moveTo>
                    <a:pt x="0" y="0"/>
                  </a:moveTo>
                  <a:lnTo>
                    <a:pt x="0" y="0"/>
                  </a:lnTo>
                  <a:cubicBezTo>
                    <a:pt x="692" y="6451"/>
                    <a:pt x="2091" y="10248"/>
                    <a:pt x="11229" y="12226"/>
                  </a:cubicBezTo>
                  <a:cubicBezTo>
                    <a:pt x="16879" y="13450"/>
                    <a:pt x="19398" y="14624"/>
                    <a:pt x="20498" y="15342"/>
                  </a:cubicBezTo>
                  <a:lnTo>
                    <a:pt x="20498" y="15342"/>
                  </a:lnTo>
                  <a:lnTo>
                    <a:pt x="16151" y="11551"/>
                  </a:lnTo>
                  <a:cubicBezTo>
                    <a:pt x="16151" y="11551"/>
                    <a:pt x="3990" y="7014"/>
                    <a:pt x="0" y="0"/>
                  </a:cubicBezTo>
                  <a:close/>
                  <a:moveTo>
                    <a:pt x="20498" y="15342"/>
                  </a:moveTo>
                  <a:lnTo>
                    <a:pt x="21315" y="16055"/>
                  </a:lnTo>
                  <a:cubicBezTo>
                    <a:pt x="21315" y="16055"/>
                    <a:pt x="21177" y="15786"/>
                    <a:pt x="20498" y="15342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39"/>
            <p:cNvSpPr/>
            <p:nvPr/>
          </p:nvSpPr>
          <p:spPr>
            <a:xfrm>
              <a:off x="1273575" y="3012050"/>
              <a:ext cx="405825" cy="406975"/>
            </a:xfrm>
            <a:custGeom>
              <a:rect b="b" l="l" r="r" t="t"/>
              <a:pathLst>
                <a:path extrusionOk="0" h="16279" w="16233">
                  <a:moveTo>
                    <a:pt x="7988" y="1"/>
                  </a:moveTo>
                  <a:cubicBezTo>
                    <a:pt x="7905" y="1"/>
                    <a:pt x="7822" y="2"/>
                    <a:pt x="7738" y="4"/>
                  </a:cubicBezTo>
                  <a:cubicBezTo>
                    <a:pt x="4971" y="148"/>
                    <a:pt x="2558" y="1934"/>
                    <a:pt x="1304" y="4363"/>
                  </a:cubicBezTo>
                  <a:cubicBezTo>
                    <a:pt x="258" y="6358"/>
                    <a:pt x="1" y="8674"/>
                    <a:pt x="580" y="10846"/>
                  </a:cubicBezTo>
                  <a:cubicBezTo>
                    <a:pt x="1159" y="13018"/>
                    <a:pt x="2719" y="14787"/>
                    <a:pt x="4795" y="15656"/>
                  </a:cubicBezTo>
                  <a:cubicBezTo>
                    <a:pt x="5165" y="15801"/>
                    <a:pt x="5567" y="15929"/>
                    <a:pt x="5969" y="16026"/>
                  </a:cubicBezTo>
                  <a:cubicBezTo>
                    <a:pt x="6707" y="16200"/>
                    <a:pt x="7382" y="16278"/>
                    <a:pt x="7998" y="16278"/>
                  </a:cubicBezTo>
                  <a:cubicBezTo>
                    <a:pt x="13067" y="16278"/>
                    <a:pt x="14205" y="11023"/>
                    <a:pt x="14205" y="11023"/>
                  </a:cubicBezTo>
                  <a:lnTo>
                    <a:pt x="14205" y="11023"/>
                  </a:lnTo>
                  <a:cubicBezTo>
                    <a:pt x="14205" y="11023"/>
                    <a:pt x="11310" y="13790"/>
                    <a:pt x="9621" y="13854"/>
                  </a:cubicBezTo>
                  <a:cubicBezTo>
                    <a:pt x="11744" y="12342"/>
                    <a:pt x="10988" y="11184"/>
                    <a:pt x="10988" y="11184"/>
                  </a:cubicBezTo>
                  <a:lnTo>
                    <a:pt x="10988" y="11184"/>
                  </a:lnTo>
                  <a:cubicBezTo>
                    <a:pt x="10988" y="11184"/>
                    <a:pt x="9272" y="13149"/>
                    <a:pt x="7065" y="13149"/>
                  </a:cubicBezTo>
                  <a:cubicBezTo>
                    <a:pt x="5907" y="13149"/>
                    <a:pt x="4614" y="12608"/>
                    <a:pt x="3363" y="10959"/>
                  </a:cubicBezTo>
                  <a:cubicBezTo>
                    <a:pt x="1963" y="9077"/>
                    <a:pt x="1384" y="6712"/>
                    <a:pt x="2221" y="4476"/>
                  </a:cubicBezTo>
                  <a:cubicBezTo>
                    <a:pt x="2703" y="3189"/>
                    <a:pt x="3540" y="1982"/>
                    <a:pt x="4778" y="1339"/>
                  </a:cubicBezTo>
                  <a:cubicBezTo>
                    <a:pt x="5774" y="822"/>
                    <a:pt x="6977" y="641"/>
                    <a:pt x="8125" y="641"/>
                  </a:cubicBezTo>
                  <a:cubicBezTo>
                    <a:pt x="8442" y="641"/>
                    <a:pt x="8754" y="655"/>
                    <a:pt x="9058" y="679"/>
                  </a:cubicBezTo>
                  <a:cubicBezTo>
                    <a:pt x="9862" y="744"/>
                    <a:pt x="10650" y="872"/>
                    <a:pt x="11406" y="1097"/>
                  </a:cubicBezTo>
                  <a:cubicBezTo>
                    <a:pt x="13111" y="1580"/>
                    <a:pt x="14704" y="2384"/>
                    <a:pt x="16232" y="3269"/>
                  </a:cubicBezTo>
                  <a:cubicBezTo>
                    <a:pt x="14849" y="2175"/>
                    <a:pt x="13288" y="1307"/>
                    <a:pt x="11631" y="695"/>
                  </a:cubicBezTo>
                  <a:cubicBezTo>
                    <a:pt x="10470" y="228"/>
                    <a:pt x="9238" y="1"/>
                    <a:pt x="7988" y="1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39"/>
            <p:cNvSpPr/>
            <p:nvPr/>
          </p:nvSpPr>
          <p:spPr>
            <a:xfrm>
              <a:off x="1141675" y="1859000"/>
              <a:ext cx="406600" cy="232975"/>
            </a:xfrm>
            <a:custGeom>
              <a:rect b="b" l="l" r="r" t="t"/>
              <a:pathLst>
                <a:path extrusionOk="0" h="9319" w="16264">
                  <a:moveTo>
                    <a:pt x="8541" y="0"/>
                  </a:moveTo>
                  <a:cubicBezTo>
                    <a:pt x="6759" y="0"/>
                    <a:pt x="4879" y="1267"/>
                    <a:pt x="4376" y="2305"/>
                  </a:cubicBezTo>
                  <a:cubicBezTo>
                    <a:pt x="3862" y="1919"/>
                    <a:pt x="3363" y="1768"/>
                    <a:pt x="2896" y="1768"/>
                  </a:cubicBezTo>
                  <a:cubicBezTo>
                    <a:pt x="1243" y="1768"/>
                    <a:pt x="0" y="3656"/>
                    <a:pt x="0" y="3656"/>
                  </a:cubicBezTo>
                  <a:lnTo>
                    <a:pt x="2494" y="5201"/>
                  </a:lnTo>
                  <a:lnTo>
                    <a:pt x="4054" y="6793"/>
                  </a:lnTo>
                  <a:lnTo>
                    <a:pt x="6515" y="9319"/>
                  </a:lnTo>
                  <a:lnTo>
                    <a:pt x="10650" y="8772"/>
                  </a:lnTo>
                  <a:cubicBezTo>
                    <a:pt x="10650" y="8772"/>
                    <a:pt x="11976" y="7643"/>
                    <a:pt x="13904" y="7643"/>
                  </a:cubicBezTo>
                  <a:cubicBezTo>
                    <a:pt x="14620" y="7643"/>
                    <a:pt x="15419" y="7798"/>
                    <a:pt x="16264" y="8225"/>
                  </a:cubicBezTo>
                  <a:cubicBezTo>
                    <a:pt x="16039" y="6777"/>
                    <a:pt x="13722" y="5587"/>
                    <a:pt x="12114" y="5104"/>
                  </a:cubicBezTo>
                  <a:cubicBezTo>
                    <a:pt x="11954" y="1227"/>
                    <a:pt x="10295" y="0"/>
                    <a:pt x="8541" y="0"/>
                  </a:cubicBezTo>
                  <a:close/>
                </a:path>
              </a:pathLst>
            </a:custGeom>
            <a:solidFill>
              <a:srgbClr val="C61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39"/>
            <p:cNvSpPr/>
            <p:nvPr/>
          </p:nvSpPr>
          <p:spPr>
            <a:xfrm>
              <a:off x="1148900" y="2266500"/>
              <a:ext cx="664025" cy="1100375"/>
            </a:xfrm>
            <a:custGeom>
              <a:rect b="b" l="l" r="r" t="t"/>
              <a:pathLst>
                <a:path extrusionOk="0" h="44015" w="26561">
                  <a:moveTo>
                    <a:pt x="3299" y="1"/>
                  </a:moveTo>
                  <a:cubicBezTo>
                    <a:pt x="1" y="12098"/>
                    <a:pt x="7433" y="24018"/>
                    <a:pt x="16490" y="29536"/>
                  </a:cubicBezTo>
                  <a:cubicBezTo>
                    <a:pt x="24855" y="34652"/>
                    <a:pt x="25884" y="43918"/>
                    <a:pt x="25900" y="44014"/>
                  </a:cubicBezTo>
                  <a:lnTo>
                    <a:pt x="26560" y="43950"/>
                  </a:lnTo>
                  <a:cubicBezTo>
                    <a:pt x="26560" y="43853"/>
                    <a:pt x="25482" y="34249"/>
                    <a:pt x="16828" y="28973"/>
                  </a:cubicBezTo>
                  <a:cubicBezTo>
                    <a:pt x="8205" y="23713"/>
                    <a:pt x="757" y="11824"/>
                    <a:pt x="3942" y="178"/>
                  </a:cubicBezTo>
                  <a:lnTo>
                    <a:pt x="32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39"/>
            <p:cNvSpPr/>
            <p:nvPr/>
          </p:nvSpPr>
          <p:spPr>
            <a:xfrm>
              <a:off x="1126775" y="1907225"/>
              <a:ext cx="421500" cy="487425"/>
            </a:xfrm>
            <a:custGeom>
              <a:rect b="b" l="l" r="r" t="t"/>
              <a:pathLst>
                <a:path extrusionOk="0" h="19497" w="16860">
                  <a:moveTo>
                    <a:pt x="8961" y="1"/>
                  </a:moveTo>
                  <a:cubicBezTo>
                    <a:pt x="7037" y="1"/>
                    <a:pt x="5990" y="2238"/>
                    <a:pt x="5567" y="3835"/>
                  </a:cubicBezTo>
                  <a:cubicBezTo>
                    <a:pt x="5384" y="2776"/>
                    <a:pt x="3588" y="1506"/>
                    <a:pt x="1807" y="1506"/>
                  </a:cubicBezTo>
                  <a:cubicBezTo>
                    <a:pt x="1396" y="1506"/>
                    <a:pt x="986" y="1573"/>
                    <a:pt x="596" y="1727"/>
                  </a:cubicBezTo>
                  <a:cubicBezTo>
                    <a:pt x="6404" y="5154"/>
                    <a:pt x="1" y="18200"/>
                    <a:pt x="3733" y="19391"/>
                  </a:cubicBezTo>
                  <a:cubicBezTo>
                    <a:pt x="3958" y="19462"/>
                    <a:pt x="4179" y="19496"/>
                    <a:pt x="4394" y="19496"/>
                  </a:cubicBezTo>
                  <a:cubicBezTo>
                    <a:pt x="7772" y="19496"/>
                    <a:pt x="10030" y="11194"/>
                    <a:pt x="11648" y="8790"/>
                  </a:cubicBezTo>
                  <a:cubicBezTo>
                    <a:pt x="13287" y="6354"/>
                    <a:pt x="16530" y="6296"/>
                    <a:pt x="16836" y="6296"/>
                  </a:cubicBezTo>
                  <a:cubicBezTo>
                    <a:pt x="16852" y="6296"/>
                    <a:pt x="16860" y="6296"/>
                    <a:pt x="16860" y="6296"/>
                  </a:cubicBezTo>
                  <a:cubicBezTo>
                    <a:pt x="15166" y="5075"/>
                    <a:pt x="13854" y="4686"/>
                    <a:pt x="12869" y="4686"/>
                  </a:cubicBezTo>
                  <a:cubicBezTo>
                    <a:pt x="11194" y="4686"/>
                    <a:pt x="10469" y="5814"/>
                    <a:pt x="10427" y="5890"/>
                  </a:cubicBezTo>
                  <a:lnTo>
                    <a:pt x="10427" y="5890"/>
                  </a:lnTo>
                  <a:cubicBezTo>
                    <a:pt x="11295" y="4070"/>
                    <a:pt x="12257" y="215"/>
                    <a:pt x="9122" y="6"/>
                  </a:cubicBezTo>
                  <a:cubicBezTo>
                    <a:pt x="9068" y="3"/>
                    <a:pt x="9014" y="1"/>
                    <a:pt x="896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11" name="Google Shape;1511;p39"/>
          <p:cNvGrpSpPr/>
          <p:nvPr/>
        </p:nvGrpSpPr>
        <p:grpSpPr>
          <a:xfrm>
            <a:off x="7171205" y="1771806"/>
            <a:ext cx="570270" cy="1560110"/>
            <a:chOff x="7476650" y="1720350"/>
            <a:chExt cx="660800" cy="1807775"/>
          </a:xfrm>
        </p:grpSpPr>
        <p:sp>
          <p:nvSpPr>
            <p:cNvPr id="1512" name="Google Shape;1512;p39"/>
            <p:cNvSpPr/>
            <p:nvPr/>
          </p:nvSpPr>
          <p:spPr>
            <a:xfrm>
              <a:off x="7686575" y="2385550"/>
              <a:ext cx="125925" cy="320150"/>
            </a:xfrm>
            <a:custGeom>
              <a:rect b="b" l="l" r="r" t="t"/>
              <a:pathLst>
                <a:path extrusionOk="0" h="12806" w="5037">
                  <a:moveTo>
                    <a:pt x="516" y="0"/>
                  </a:moveTo>
                  <a:lnTo>
                    <a:pt x="1" y="338"/>
                  </a:lnTo>
                  <a:cubicBezTo>
                    <a:pt x="2173" y="3620"/>
                    <a:pt x="4393" y="12725"/>
                    <a:pt x="4425" y="12805"/>
                  </a:cubicBezTo>
                  <a:lnTo>
                    <a:pt x="5036" y="12661"/>
                  </a:lnTo>
                  <a:cubicBezTo>
                    <a:pt x="4923" y="12291"/>
                    <a:pt x="2752" y="3379"/>
                    <a:pt x="5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39"/>
            <p:cNvSpPr/>
            <p:nvPr/>
          </p:nvSpPr>
          <p:spPr>
            <a:xfrm>
              <a:off x="7733650" y="2617600"/>
              <a:ext cx="236500" cy="354725"/>
            </a:xfrm>
            <a:custGeom>
              <a:rect b="b" l="l" r="r" t="t"/>
              <a:pathLst>
                <a:path extrusionOk="0" h="14189" w="9460">
                  <a:moveTo>
                    <a:pt x="8864" y="0"/>
                  </a:moveTo>
                  <a:cubicBezTo>
                    <a:pt x="8043" y="9894"/>
                    <a:pt x="81" y="13594"/>
                    <a:pt x="0" y="13642"/>
                  </a:cubicBezTo>
                  <a:lnTo>
                    <a:pt x="257" y="14189"/>
                  </a:lnTo>
                  <a:cubicBezTo>
                    <a:pt x="322" y="14157"/>
                    <a:pt x="8607" y="10312"/>
                    <a:pt x="9459" y="49"/>
                  </a:cubicBezTo>
                  <a:lnTo>
                    <a:pt x="886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39"/>
            <p:cNvSpPr/>
            <p:nvPr/>
          </p:nvSpPr>
          <p:spPr>
            <a:xfrm>
              <a:off x="7558300" y="2733425"/>
              <a:ext cx="148825" cy="301650"/>
            </a:xfrm>
            <a:custGeom>
              <a:rect b="b" l="l" r="r" t="t"/>
              <a:pathLst>
                <a:path extrusionOk="0" h="12066" w="5953">
                  <a:moveTo>
                    <a:pt x="0" y="0"/>
                  </a:moveTo>
                  <a:cubicBezTo>
                    <a:pt x="338" y="9057"/>
                    <a:pt x="2059" y="11100"/>
                    <a:pt x="5952" y="12066"/>
                  </a:cubicBezTo>
                  <a:cubicBezTo>
                    <a:pt x="5952" y="12066"/>
                    <a:pt x="4488" y="7014"/>
                    <a:pt x="0" y="0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39"/>
            <p:cNvSpPr/>
            <p:nvPr/>
          </p:nvSpPr>
          <p:spPr>
            <a:xfrm>
              <a:off x="7476650" y="2947375"/>
              <a:ext cx="152850" cy="292400"/>
            </a:xfrm>
            <a:custGeom>
              <a:rect b="b" l="l" r="r" t="t"/>
              <a:pathLst>
                <a:path extrusionOk="0" h="11696" w="6114">
                  <a:moveTo>
                    <a:pt x="1384" y="1"/>
                  </a:moveTo>
                  <a:lnTo>
                    <a:pt x="1384" y="1"/>
                  </a:lnTo>
                  <a:cubicBezTo>
                    <a:pt x="1" y="8543"/>
                    <a:pt x="6114" y="11696"/>
                    <a:pt x="6114" y="11696"/>
                  </a:cubicBezTo>
                  <a:cubicBezTo>
                    <a:pt x="6114" y="11696"/>
                    <a:pt x="5261" y="3926"/>
                    <a:pt x="1384" y="1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39"/>
            <p:cNvSpPr/>
            <p:nvPr/>
          </p:nvSpPr>
          <p:spPr>
            <a:xfrm>
              <a:off x="7603750" y="3197125"/>
              <a:ext cx="278325" cy="124700"/>
            </a:xfrm>
            <a:custGeom>
              <a:rect b="b" l="l" r="r" t="t"/>
              <a:pathLst>
                <a:path extrusionOk="0" h="4988" w="11133">
                  <a:moveTo>
                    <a:pt x="11132" y="0"/>
                  </a:moveTo>
                  <a:lnTo>
                    <a:pt x="11132" y="0"/>
                  </a:lnTo>
                  <a:cubicBezTo>
                    <a:pt x="6065" y="210"/>
                    <a:pt x="1786" y="3459"/>
                    <a:pt x="450" y="4601"/>
                  </a:cubicBezTo>
                  <a:cubicBezTo>
                    <a:pt x="161" y="4843"/>
                    <a:pt x="0" y="4987"/>
                    <a:pt x="0" y="4987"/>
                  </a:cubicBezTo>
                  <a:cubicBezTo>
                    <a:pt x="0" y="4987"/>
                    <a:pt x="113" y="4987"/>
                    <a:pt x="338" y="4971"/>
                  </a:cubicBezTo>
                  <a:cubicBezTo>
                    <a:pt x="2719" y="4778"/>
                    <a:pt x="5067" y="4360"/>
                    <a:pt x="7384" y="3749"/>
                  </a:cubicBezTo>
                  <a:lnTo>
                    <a:pt x="11132" y="0"/>
                  </a:ln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39"/>
            <p:cNvSpPr/>
            <p:nvPr/>
          </p:nvSpPr>
          <p:spPr>
            <a:xfrm>
              <a:off x="7670500" y="2963250"/>
              <a:ext cx="288375" cy="162325"/>
            </a:xfrm>
            <a:custGeom>
              <a:rect b="b" l="l" r="r" t="t"/>
              <a:pathLst>
                <a:path extrusionOk="0" h="6493" w="11535">
                  <a:moveTo>
                    <a:pt x="10783" y="1"/>
                  </a:moveTo>
                  <a:cubicBezTo>
                    <a:pt x="5549" y="1"/>
                    <a:pt x="0" y="6492"/>
                    <a:pt x="0" y="6492"/>
                  </a:cubicBezTo>
                  <a:cubicBezTo>
                    <a:pt x="0" y="6492"/>
                    <a:pt x="11535" y="3677"/>
                    <a:pt x="11100" y="9"/>
                  </a:cubicBezTo>
                  <a:cubicBezTo>
                    <a:pt x="10995" y="4"/>
                    <a:pt x="10889" y="1"/>
                    <a:pt x="10783" y="1"/>
                  </a:cubicBezTo>
                  <a:close/>
                </a:path>
              </a:pathLst>
            </a:custGeom>
            <a:solidFill>
              <a:srgbClr val="00C3B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39"/>
            <p:cNvSpPr/>
            <p:nvPr/>
          </p:nvSpPr>
          <p:spPr>
            <a:xfrm>
              <a:off x="7555475" y="2069050"/>
              <a:ext cx="151250" cy="296475"/>
            </a:xfrm>
            <a:custGeom>
              <a:rect b="b" l="l" r="r" t="t"/>
              <a:pathLst>
                <a:path extrusionOk="0" h="11859" w="6050">
                  <a:moveTo>
                    <a:pt x="483" y="0"/>
                  </a:moveTo>
                  <a:lnTo>
                    <a:pt x="1" y="7593"/>
                  </a:lnTo>
                  <a:lnTo>
                    <a:pt x="5390" y="11856"/>
                  </a:lnTo>
                  <a:cubicBezTo>
                    <a:pt x="5392" y="11857"/>
                    <a:pt x="5393" y="11858"/>
                    <a:pt x="5395" y="11858"/>
                  </a:cubicBezTo>
                  <a:cubicBezTo>
                    <a:pt x="5577" y="11858"/>
                    <a:pt x="6049" y="5067"/>
                    <a:pt x="6049" y="5067"/>
                  </a:cubicBezTo>
                  <a:lnTo>
                    <a:pt x="483" y="0"/>
                  </a:lnTo>
                  <a:close/>
                </a:path>
              </a:pathLst>
            </a:custGeom>
            <a:solidFill>
              <a:srgbClr val="C61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39"/>
            <p:cNvSpPr/>
            <p:nvPr/>
          </p:nvSpPr>
          <p:spPr>
            <a:xfrm>
              <a:off x="7708300" y="1720350"/>
              <a:ext cx="166125" cy="277125"/>
            </a:xfrm>
            <a:custGeom>
              <a:rect b="b" l="l" r="r" t="t"/>
              <a:pathLst>
                <a:path extrusionOk="0" h="11085" w="6645">
                  <a:moveTo>
                    <a:pt x="1561" y="1"/>
                  </a:moveTo>
                  <a:lnTo>
                    <a:pt x="1" y="7240"/>
                  </a:lnTo>
                  <a:lnTo>
                    <a:pt x="1674" y="9605"/>
                  </a:lnTo>
                  <a:lnTo>
                    <a:pt x="4553" y="11085"/>
                  </a:lnTo>
                  <a:lnTo>
                    <a:pt x="6644" y="6435"/>
                  </a:lnTo>
                  <a:lnTo>
                    <a:pt x="1561" y="1"/>
                  </a:lnTo>
                  <a:close/>
                </a:path>
              </a:pathLst>
            </a:custGeom>
            <a:solidFill>
              <a:srgbClr val="C61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39"/>
            <p:cNvSpPr/>
            <p:nvPr/>
          </p:nvSpPr>
          <p:spPr>
            <a:xfrm>
              <a:off x="7957250" y="2362625"/>
              <a:ext cx="106600" cy="254600"/>
            </a:xfrm>
            <a:custGeom>
              <a:rect b="b" l="l" r="r" t="t"/>
              <a:pathLst>
                <a:path extrusionOk="0" h="10184" w="4264">
                  <a:moveTo>
                    <a:pt x="4263" y="0"/>
                  </a:moveTo>
                  <a:lnTo>
                    <a:pt x="0" y="5566"/>
                  </a:lnTo>
                  <a:lnTo>
                    <a:pt x="547" y="10183"/>
                  </a:lnTo>
                  <a:lnTo>
                    <a:pt x="4167" y="7207"/>
                  </a:lnTo>
                  <a:lnTo>
                    <a:pt x="4263" y="0"/>
                  </a:lnTo>
                  <a:close/>
                </a:path>
              </a:pathLst>
            </a:custGeom>
            <a:solidFill>
              <a:srgbClr val="C6134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39"/>
            <p:cNvSpPr/>
            <p:nvPr/>
          </p:nvSpPr>
          <p:spPr>
            <a:xfrm>
              <a:off x="7493150" y="2102825"/>
              <a:ext cx="287175" cy="334825"/>
            </a:xfrm>
            <a:custGeom>
              <a:rect b="b" l="l" r="r" t="t"/>
              <a:pathLst>
                <a:path extrusionOk="0" h="13393" w="11487">
                  <a:moveTo>
                    <a:pt x="8172" y="0"/>
                  </a:moveTo>
                  <a:cubicBezTo>
                    <a:pt x="8172" y="0"/>
                    <a:pt x="5663" y="5405"/>
                    <a:pt x="6596" y="8365"/>
                  </a:cubicBezTo>
                  <a:cubicBezTo>
                    <a:pt x="5156" y="5111"/>
                    <a:pt x="1308" y="4885"/>
                    <a:pt x="264" y="4885"/>
                  </a:cubicBezTo>
                  <a:cubicBezTo>
                    <a:pt x="96" y="4885"/>
                    <a:pt x="0" y="4891"/>
                    <a:pt x="0" y="4891"/>
                  </a:cubicBezTo>
                  <a:cubicBezTo>
                    <a:pt x="0" y="4891"/>
                    <a:pt x="2269" y="13392"/>
                    <a:pt x="8626" y="13392"/>
                  </a:cubicBezTo>
                  <a:cubicBezTo>
                    <a:pt x="8736" y="13392"/>
                    <a:pt x="8848" y="13390"/>
                    <a:pt x="8961" y="13385"/>
                  </a:cubicBezTo>
                  <a:cubicBezTo>
                    <a:pt x="11486" y="9717"/>
                    <a:pt x="8172" y="0"/>
                    <a:pt x="817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2" name="Google Shape;1522;p39"/>
            <p:cNvSpPr/>
            <p:nvPr/>
          </p:nvSpPr>
          <p:spPr>
            <a:xfrm>
              <a:off x="7868775" y="2377900"/>
              <a:ext cx="268675" cy="285575"/>
            </a:xfrm>
            <a:custGeom>
              <a:rect b="b" l="l" r="r" t="t"/>
              <a:pathLst>
                <a:path extrusionOk="0" h="11423" w="10747">
                  <a:moveTo>
                    <a:pt x="2960" y="1"/>
                  </a:moveTo>
                  <a:lnTo>
                    <a:pt x="2960" y="1"/>
                  </a:lnTo>
                  <a:cubicBezTo>
                    <a:pt x="0" y="4569"/>
                    <a:pt x="3395" y="11422"/>
                    <a:pt x="3395" y="11422"/>
                  </a:cubicBezTo>
                  <a:cubicBezTo>
                    <a:pt x="3395" y="11422"/>
                    <a:pt x="8784" y="9074"/>
                    <a:pt x="10746" y="4730"/>
                  </a:cubicBezTo>
                  <a:lnTo>
                    <a:pt x="10746" y="4730"/>
                  </a:lnTo>
                  <a:cubicBezTo>
                    <a:pt x="6998" y="5020"/>
                    <a:pt x="4665" y="7948"/>
                    <a:pt x="4665" y="7948"/>
                  </a:cubicBezTo>
                  <a:cubicBezTo>
                    <a:pt x="4665" y="5213"/>
                    <a:pt x="4070" y="2510"/>
                    <a:pt x="296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3" name="Google Shape;1523;p39"/>
            <p:cNvSpPr/>
            <p:nvPr/>
          </p:nvSpPr>
          <p:spPr>
            <a:xfrm>
              <a:off x="7551050" y="2008700"/>
              <a:ext cx="312925" cy="1519425"/>
            </a:xfrm>
            <a:custGeom>
              <a:rect b="b" l="l" r="r" t="t"/>
              <a:pathLst>
                <a:path extrusionOk="0" h="60777" w="12517">
                  <a:moveTo>
                    <a:pt x="11149" y="1"/>
                  </a:moveTo>
                  <a:lnTo>
                    <a:pt x="10554" y="98"/>
                  </a:lnTo>
                  <a:cubicBezTo>
                    <a:pt x="10602" y="403"/>
                    <a:pt x="10650" y="709"/>
                    <a:pt x="10698" y="998"/>
                  </a:cubicBezTo>
                  <a:lnTo>
                    <a:pt x="10795" y="1754"/>
                  </a:lnTo>
                  <a:cubicBezTo>
                    <a:pt x="11760" y="9219"/>
                    <a:pt x="11519" y="17648"/>
                    <a:pt x="10071" y="26383"/>
                  </a:cubicBezTo>
                  <a:cubicBezTo>
                    <a:pt x="10007" y="26866"/>
                    <a:pt x="9926" y="27349"/>
                    <a:pt x="9830" y="27847"/>
                  </a:cubicBezTo>
                  <a:cubicBezTo>
                    <a:pt x="9685" y="28668"/>
                    <a:pt x="9524" y="29488"/>
                    <a:pt x="9363" y="30309"/>
                  </a:cubicBezTo>
                  <a:lnTo>
                    <a:pt x="9299" y="30630"/>
                  </a:lnTo>
                  <a:cubicBezTo>
                    <a:pt x="8816" y="32963"/>
                    <a:pt x="8334" y="35376"/>
                    <a:pt x="7401" y="37548"/>
                  </a:cubicBezTo>
                  <a:cubicBezTo>
                    <a:pt x="6998" y="38465"/>
                    <a:pt x="6548" y="39494"/>
                    <a:pt x="6081" y="40604"/>
                  </a:cubicBezTo>
                  <a:cubicBezTo>
                    <a:pt x="6033" y="40733"/>
                    <a:pt x="5985" y="40861"/>
                    <a:pt x="5937" y="40974"/>
                  </a:cubicBezTo>
                  <a:cubicBezTo>
                    <a:pt x="5277" y="42567"/>
                    <a:pt x="4585" y="44304"/>
                    <a:pt x="3926" y="46058"/>
                  </a:cubicBezTo>
                  <a:cubicBezTo>
                    <a:pt x="3620" y="46910"/>
                    <a:pt x="3315" y="47747"/>
                    <a:pt x="3041" y="48567"/>
                  </a:cubicBezTo>
                  <a:cubicBezTo>
                    <a:pt x="2977" y="48744"/>
                    <a:pt x="2928" y="48905"/>
                    <a:pt x="2864" y="49082"/>
                  </a:cubicBezTo>
                  <a:cubicBezTo>
                    <a:pt x="1561" y="52894"/>
                    <a:pt x="596" y="56803"/>
                    <a:pt x="1" y="60777"/>
                  </a:cubicBezTo>
                  <a:lnTo>
                    <a:pt x="725" y="60037"/>
                  </a:lnTo>
                  <a:cubicBezTo>
                    <a:pt x="1143" y="57495"/>
                    <a:pt x="1706" y="54986"/>
                    <a:pt x="2430" y="52508"/>
                  </a:cubicBezTo>
                  <a:cubicBezTo>
                    <a:pt x="2478" y="52396"/>
                    <a:pt x="2510" y="52267"/>
                    <a:pt x="2542" y="52138"/>
                  </a:cubicBezTo>
                  <a:cubicBezTo>
                    <a:pt x="3089" y="50256"/>
                    <a:pt x="3749" y="48294"/>
                    <a:pt x="4505" y="46283"/>
                  </a:cubicBezTo>
                  <a:cubicBezTo>
                    <a:pt x="4714" y="45704"/>
                    <a:pt x="4923" y="45141"/>
                    <a:pt x="5132" y="44578"/>
                  </a:cubicBezTo>
                  <a:cubicBezTo>
                    <a:pt x="5213" y="44401"/>
                    <a:pt x="5277" y="44224"/>
                    <a:pt x="5341" y="44047"/>
                  </a:cubicBezTo>
                  <a:cubicBezTo>
                    <a:pt x="6146" y="42036"/>
                    <a:pt x="6950" y="40121"/>
                    <a:pt x="7658" y="38497"/>
                  </a:cubicBezTo>
                  <a:cubicBezTo>
                    <a:pt x="7755" y="38255"/>
                    <a:pt x="7851" y="38014"/>
                    <a:pt x="7964" y="37789"/>
                  </a:cubicBezTo>
                  <a:cubicBezTo>
                    <a:pt x="7980" y="37708"/>
                    <a:pt x="8012" y="37644"/>
                    <a:pt x="8028" y="37580"/>
                  </a:cubicBezTo>
                  <a:cubicBezTo>
                    <a:pt x="8945" y="35424"/>
                    <a:pt x="9428" y="33059"/>
                    <a:pt x="9894" y="30743"/>
                  </a:cubicBezTo>
                  <a:lnTo>
                    <a:pt x="9958" y="30421"/>
                  </a:lnTo>
                  <a:cubicBezTo>
                    <a:pt x="12018" y="20238"/>
                    <a:pt x="12516" y="10313"/>
                    <a:pt x="11390" y="1674"/>
                  </a:cubicBezTo>
                  <a:cubicBezTo>
                    <a:pt x="11358" y="1417"/>
                    <a:pt x="11326" y="1175"/>
                    <a:pt x="11294" y="918"/>
                  </a:cubicBezTo>
                  <a:cubicBezTo>
                    <a:pt x="11261" y="612"/>
                    <a:pt x="11197" y="307"/>
                    <a:pt x="1114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4" name="Google Shape;1524;p39"/>
            <p:cNvSpPr/>
            <p:nvPr/>
          </p:nvSpPr>
          <p:spPr>
            <a:xfrm>
              <a:off x="7656025" y="1791550"/>
              <a:ext cx="285550" cy="265050"/>
            </a:xfrm>
            <a:custGeom>
              <a:rect b="b" l="l" r="r" t="t"/>
              <a:pathLst>
                <a:path extrusionOk="0" h="10602" w="11422">
                  <a:moveTo>
                    <a:pt x="9427" y="0"/>
                  </a:moveTo>
                  <a:lnTo>
                    <a:pt x="9427" y="0"/>
                  </a:lnTo>
                  <a:cubicBezTo>
                    <a:pt x="6805" y="1625"/>
                    <a:pt x="6242" y="7641"/>
                    <a:pt x="6242" y="7641"/>
                  </a:cubicBezTo>
                  <a:cubicBezTo>
                    <a:pt x="6242" y="7641"/>
                    <a:pt x="4730" y="4488"/>
                    <a:pt x="0" y="2204"/>
                  </a:cubicBezTo>
                  <a:lnTo>
                    <a:pt x="0" y="2204"/>
                  </a:lnTo>
                  <a:cubicBezTo>
                    <a:pt x="1368" y="8510"/>
                    <a:pt x="6998" y="10601"/>
                    <a:pt x="6998" y="10601"/>
                  </a:cubicBezTo>
                  <a:cubicBezTo>
                    <a:pt x="6998" y="10601"/>
                    <a:pt x="11422" y="5904"/>
                    <a:pt x="942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25" name="Google Shape;1525;p39"/>
          <p:cNvSpPr txBox="1"/>
          <p:nvPr>
            <p:ph type="ctrTitle"/>
          </p:nvPr>
        </p:nvSpPr>
        <p:spPr>
          <a:xfrm flipH="1">
            <a:off x="2816400" y="1683300"/>
            <a:ext cx="3511200" cy="177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“I remain just one thing, and one thing only, and that is a clown. It places me on a far higher plane than any politician”</a:t>
            </a:r>
            <a:endParaRPr sz="17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9" name="Shape 1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0" name="Google Shape;1530;p40"/>
          <p:cNvSpPr txBox="1"/>
          <p:nvPr>
            <p:ph type="ctrTitle"/>
          </p:nvPr>
        </p:nvSpPr>
        <p:spPr>
          <a:xfrm>
            <a:off x="1092202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Abraxas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531" name="Google Shape;1531;p40"/>
          <p:cNvSpPr txBox="1"/>
          <p:nvPr>
            <p:ph idx="1" type="subTitle"/>
          </p:nvPr>
        </p:nvSpPr>
        <p:spPr>
          <a:xfrm>
            <a:off x="1092200" y="2555800"/>
            <a:ext cx="3128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Tries to become a full elf and is killed by the Skinwalker</a:t>
            </a:r>
            <a:endParaRPr/>
          </a:p>
        </p:txBody>
      </p:sp>
      <p:sp>
        <p:nvSpPr>
          <p:cNvPr id="1532" name="Google Shape;1532;p40"/>
          <p:cNvSpPr txBox="1"/>
          <p:nvPr>
            <p:ph idx="1" type="subTitle"/>
          </p:nvPr>
        </p:nvSpPr>
        <p:spPr>
          <a:xfrm>
            <a:off x="1073750" y="30127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Scams the wrong kind of people out of their coin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3" name="Google Shape;1533;p40"/>
          <p:cNvSpPr txBox="1"/>
          <p:nvPr>
            <p:ph idx="1" type="subTitle"/>
          </p:nvPr>
        </p:nvSpPr>
        <p:spPr>
          <a:xfrm>
            <a:off x="1073750" y="3516260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Is not resistant to the toxic damage from the relationships he keeps engaging in</a:t>
            </a:r>
            <a:endParaRPr/>
          </a:p>
        </p:txBody>
      </p:sp>
      <p:grpSp>
        <p:nvGrpSpPr>
          <p:cNvPr id="1534" name="Google Shape;1534;p40"/>
          <p:cNvGrpSpPr/>
          <p:nvPr/>
        </p:nvGrpSpPr>
        <p:grpSpPr>
          <a:xfrm rot="9104609">
            <a:off x="6314400" y="3255582"/>
            <a:ext cx="893013" cy="638298"/>
            <a:chOff x="5469825" y="3109850"/>
            <a:chExt cx="893050" cy="638325"/>
          </a:xfrm>
        </p:grpSpPr>
        <p:sp>
          <p:nvSpPr>
            <p:cNvPr id="1535" name="Google Shape;1535;p40"/>
            <p:cNvSpPr/>
            <p:nvPr/>
          </p:nvSpPr>
          <p:spPr>
            <a:xfrm>
              <a:off x="5469825" y="3109850"/>
              <a:ext cx="589375" cy="638325"/>
            </a:xfrm>
            <a:custGeom>
              <a:rect b="b" l="l" r="r" t="t"/>
              <a:pathLst>
                <a:path extrusionOk="0" h="25533" w="23575">
                  <a:moveTo>
                    <a:pt x="3258" y="1"/>
                  </a:moveTo>
                  <a:cubicBezTo>
                    <a:pt x="3258" y="1"/>
                    <a:pt x="0" y="6984"/>
                    <a:pt x="9079" y="8713"/>
                  </a:cubicBezTo>
                  <a:cubicBezTo>
                    <a:pt x="7132" y="11580"/>
                    <a:pt x="8631" y="13340"/>
                    <a:pt x="11557" y="13340"/>
                  </a:cubicBezTo>
                  <a:cubicBezTo>
                    <a:pt x="11724" y="13340"/>
                    <a:pt x="11895" y="13334"/>
                    <a:pt x="12071" y="13322"/>
                  </a:cubicBezTo>
                  <a:lnTo>
                    <a:pt x="12071" y="13322"/>
                  </a:lnTo>
                  <a:cubicBezTo>
                    <a:pt x="10593" y="14833"/>
                    <a:pt x="12182" y="16762"/>
                    <a:pt x="14046" y="16762"/>
                  </a:cubicBezTo>
                  <a:cubicBezTo>
                    <a:pt x="14332" y="16762"/>
                    <a:pt x="14624" y="16717"/>
                    <a:pt x="14913" y="16618"/>
                  </a:cubicBezTo>
                  <a:cubicBezTo>
                    <a:pt x="15397" y="16451"/>
                    <a:pt x="15946" y="16315"/>
                    <a:pt x="16542" y="16315"/>
                  </a:cubicBezTo>
                  <a:cubicBezTo>
                    <a:pt x="18603" y="16315"/>
                    <a:pt x="21214" y="17941"/>
                    <a:pt x="23575" y="25533"/>
                  </a:cubicBezTo>
                  <a:cubicBezTo>
                    <a:pt x="23461" y="24977"/>
                    <a:pt x="21971" y="17969"/>
                    <a:pt x="19092" y="12173"/>
                  </a:cubicBezTo>
                  <a:cubicBezTo>
                    <a:pt x="18196" y="10368"/>
                    <a:pt x="17173" y="8675"/>
                    <a:pt x="15998" y="7337"/>
                  </a:cubicBezTo>
                  <a:cubicBezTo>
                    <a:pt x="12741" y="3599"/>
                    <a:pt x="8435" y="1642"/>
                    <a:pt x="5745" y="721"/>
                  </a:cubicBezTo>
                  <a:cubicBezTo>
                    <a:pt x="4937" y="430"/>
                    <a:pt x="4104" y="190"/>
                    <a:pt x="325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40"/>
            <p:cNvSpPr/>
            <p:nvPr/>
          </p:nvSpPr>
          <p:spPr>
            <a:xfrm>
              <a:off x="5580625" y="3127850"/>
              <a:ext cx="366525" cy="308275"/>
            </a:xfrm>
            <a:custGeom>
              <a:rect b="b" l="l" r="r" t="t"/>
              <a:pathLst>
                <a:path extrusionOk="0" h="12331" w="14661">
                  <a:moveTo>
                    <a:pt x="1313" y="1"/>
                  </a:moveTo>
                  <a:cubicBezTo>
                    <a:pt x="493" y="2021"/>
                    <a:pt x="0" y="5746"/>
                    <a:pt x="7286" y="6276"/>
                  </a:cubicBezTo>
                  <a:cubicBezTo>
                    <a:pt x="5292" y="7253"/>
                    <a:pt x="6093" y="9917"/>
                    <a:pt x="7877" y="9917"/>
                  </a:cubicBezTo>
                  <a:cubicBezTo>
                    <a:pt x="8330" y="9917"/>
                    <a:pt x="8845" y="9746"/>
                    <a:pt x="9395" y="9332"/>
                  </a:cubicBezTo>
                  <a:lnTo>
                    <a:pt x="9395" y="9332"/>
                  </a:lnTo>
                  <a:cubicBezTo>
                    <a:pt x="8702" y="10770"/>
                    <a:pt x="9713" y="12330"/>
                    <a:pt x="11742" y="12330"/>
                  </a:cubicBezTo>
                  <a:cubicBezTo>
                    <a:pt x="12563" y="12330"/>
                    <a:pt x="13551" y="12075"/>
                    <a:pt x="14660" y="11453"/>
                  </a:cubicBezTo>
                  <a:cubicBezTo>
                    <a:pt x="13764" y="9648"/>
                    <a:pt x="12728" y="7955"/>
                    <a:pt x="11566" y="6617"/>
                  </a:cubicBezTo>
                  <a:cubicBezTo>
                    <a:pt x="8309" y="2879"/>
                    <a:pt x="4003" y="922"/>
                    <a:pt x="13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7" name="Google Shape;1537;p40"/>
            <p:cNvSpPr/>
            <p:nvPr/>
          </p:nvSpPr>
          <p:spPr>
            <a:xfrm>
              <a:off x="6047175" y="3433100"/>
              <a:ext cx="315700" cy="236775"/>
            </a:xfrm>
            <a:custGeom>
              <a:rect b="b" l="l" r="r" t="t"/>
              <a:pathLst>
                <a:path extrusionOk="0" h="9471" w="12628">
                  <a:moveTo>
                    <a:pt x="8218" y="1"/>
                  </a:moveTo>
                  <a:cubicBezTo>
                    <a:pt x="7804" y="1"/>
                    <a:pt x="7351" y="36"/>
                    <a:pt x="6857" y="114"/>
                  </a:cubicBezTo>
                  <a:cubicBezTo>
                    <a:pt x="1289" y="1011"/>
                    <a:pt x="1" y="9471"/>
                    <a:pt x="1" y="9471"/>
                  </a:cubicBezTo>
                  <a:cubicBezTo>
                    <a:pt x="3587" y="3612"/>
                    <a:pt x="7981" y="4168"/>
                    <a:pt x="10406" y="3966"/>
                  </a:cubicBezTo>
                  <a:cubicBezTo>
                    <a:pt x="12627" y="3793"/>
                    <a:pt x="12488" y="1"/>
                    <a:pt x="82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40"/>
            <p:cNvSpPr/>
            <p:nvPr/>
          </p:nvSpPr>
          <p:spPr>
            <a:xfrm>
              <a:off x="6047175" y="3468375"/>
              <a:ext cx="198900" cy="198050"/>
            </a:xfrm>
            <a:custGeom>
              <a:rect b="b" l="l" r="r" t="t"/>
              <a:pathLst>
                <a:path extrusionOk="0" h="7922" w="7956">
                  <a:moveTo>
                    <a:pt x="6348" y="0"/>
                  </a:moveTo>
                  <a:cubicBezTo>
                    <a:pt x="6307" y="0"/>
                    <a:pt x="6266" y="2"/>
                    <a:pt x="6226" y="4"/>
                  </a:cubicBezTo>
                  <a:cubicBezTo>
                    <a:pt x="5380" y="67"/>
                    <a:pt x="4610" y="635"/>
                    <a:pt x="3978" y="1178"/>
                  </a:cubicBezTo>
                  <a:cubicBezTo>
                    <a:pt x="3170" y="1885"/>
                    <a:pt x="2463" y="2719"/>
                    <a:pt x="1895" y="3628"/>
                  </a:cubicBezTo>
                  <a:cubicBezTo>
                    <a:pt x="1062" y="4966"/>
                    <a:pt x="430" y="6406"/>
                    <a:pt x="1" y="7921"/>
                  </a:cubicBezTo>
                  <a:cubicBezTo>
                    <a:pt x="291" y="6987"/>
                    <a:pt x="746" y="6115"/>
                    <a:pt x="1352" y="5345"/>
                  </a:cubicBezTo>
                  <a:cubicBezTo>
                    <a:pt x="2754" y="3489"/>
                    <a:pt x="5039" y="2782"/>
                    <a:pt x="6933" y="1557"/>
                  </a:cubicBezTo>
                  <a:cubicBezTo>
                    <a:pt x="7299" y="1317"/>
                    <a:pt x="7956" y="787"/>
                    <a:pt x="7451" y="345"/>
                  </a:cubicBezTo>
                  <a:cubicBezTo>
                    <a:pt x="7178" y="106"/>
                    <a:pt x="6730" y="0"/>
                    <a:pt x="634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39" name="Google Shape;1539;p40"/>
          <p:cNvGrpSpPr/>
          <p:nvPr/>
        </p:nvGrpSpPr>
        <p:grpSpPr>
          <a:xfrm>
            <a:off x="4710593" y="1112375"/>
            <a:ext cx="771875" cy="609900"/>
            <a:chOff x="5924375" y="1387675"/>
            <a:chExt cx="771875" cy="609900"/>
          </a:xfrm>
        </p:grpSpPr>
        <p:sp>
          <p:nvSpPr>
            <p:cNvPr id="1540" name="Google Shape;1540;p40"/>
            <p:cNvSpPr/>
            <p:nvPr/>
          </p:nvSpPr>
          <p:spPr>
            <a:xfrm>
              <a:off x="6193975" y="1647350"/>
              <a:ext cx="502275" cy="350225"/>
            </a:xfrm>
            <a:custGeom>
              <a:rect b="b" l="l" r="r" t="t"/>
              <a:pathLst>
                <a:path extrusionOk="0" h="14009" w="20091">
                  <a:moveTo>
                    <a:pt x="733" y="0"/>
                  </a:moveTo>
                  <a:lnTo>
                    <a:pt x="0" y="480"/>
                  </a:lnTo>
                  <a:lnTo>
                    <a:pt x="127" y="669"/>
                  </a:lnTo>
                  <a:cubicBezTo>
                    <a:pt x="7160" y="11289"/>
                    <a:pt x="17287" y="13612"/>
                    <a:pt x="19547" y="14003"/>
                  </a:cubicBezTo>
                  <a:cubicBezTo>
                    <a:pt x="19570" y="14007"/>
                    <a:pt x="19593" y="14008"/>
                    <a:pt x="19615" y="14008"/>
                  </a:cubicBezTo>
                  <a:cubicBezTo>
                    <a:pt x="19839" y="14008"/>
                    <a:pt x="20030" y="13841"/>
                    <a:pt x="20065" y="13612"/>
                  </a:cubicBezTo>
                  <a:cubicBezTo>
                    <a:pt x="20090" y="13385"/>
                    <a:pt x="19926" y="13170"/>
                    <a:pt x="19699" y="13132"/>
                  </a:cubicBezTo>
                  <a:cubicBezTo>
                    <a:pt x="17590" y="12766"/>
                    <a:pt x="7741" y="10556"/>
                    <a:pt x="859" y="177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40"/>
            <p:cNvSpPr/>
            <p:nvPr/>
          </p:nvSpPr>
          <p:spPr>
            <a:xfrm>
              <a:off x="6425675" y="1735250"/>
              <a:ext cx="182800" cy="224325"/>
            </a:xfrm>
            <a:custGeom>
              <a:rect b="b" l="l" r="r" t="t"/>
              <a:pathLst>
                <a:path extrusionOk="0" h="8973" w="7312">
                  <a:moveTo>
                    <a:pt x="3156" y="0"/>
                  </a:moveTo>
                  <a:cubicBezTo>
                    <a:pt x="3111" y="0"/>
                    <a:pt x="3066" y="2"/>
                    <a:pt x="3019" y="7"/>
                  </a:cubicBezTo>
                  <a:lnTo>
                    <a:pt x="3006" y="7"/>
                  </a:lnTo>
                  <a:cubicBezTo>
                    <a:pt x="1" y="4325"/>
                    <a:pt x="4408" y="8177"/>
                    <a:pt x="4408" y="8177"/>
                  </a:cubicBezTo>
                  <a:cubicBezTo>
                    <a:pt x="4408" y="8177"/>
                    <a:pt x="5279" y="8555"/>
                    <a:pt x="6339" y="8972"/>
                  </a:cubicBezTo>
                  <a:cubicBezTo>
                    <a:pt x="6857" y="8341"/>
                    <a:pt x="7312" y="6548"/>
                    <a:pt x="5973" y="6144"/>
                  </a:cubicBezTo>
                  <a:cubicBezTo>
                    <a:pt x="6504" y="4035"/>
                    <a:pt x="4748" y="2785"/>
                    <a:pt x="4748" y="2785"/>
                  </a:cubicBezTo>
                  <a:cubicBezTo>
                    <a:pt x="4748" y="2785"/>
                    <a:pt x="4748" y="0"/>
                    <a:pt x="3156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40"/>
            <p:cNvSpPr/>
            <p:nvPr/>
          </p:nvSpPr>
          <p:spPr>
            <a:xfrm>
              <a:off x="5924375" y="1387675"/>
              <a:ext cx="258575" cy="255575"/>
            </a:xfrm>
            <a:custGeom>
              <a:rect b="b" l="l" r="r" t="t"/>
              <a:pathLst>
                <a:path extrusionOk="0" h="10223" w="10343">
                  <a:moveTo>
                    <a:pt x="4910" y="1"/>
                  </a:moveTo>
                  <a:cubicBezTo>
                    <a:pt x="4819" y="1"/>
                    <a:pt x="4727" y="12"/>
                    <a:pt x="4635" y="33"/>
                  </a:cubicBezTo>
                  <a:cubicBezTo>
                    <a:pt x="3776" y="248"/>
                    <a:pt x="5266" y="3114"/>
                    <a:pt x="5266" y="3114"/>
                  </a:cubicBezTo>
                  <a:cubicBezTo>
                    <a:pt x="5266" y="3114"/>
                    <a:pt x="3373" y="963"/>
                    <a:pt x="2512" y="963"/>
                  </a:cubicBezTo>
                  <a:cubicBezTo>
                    <a:pt x="2420" y="963"/>
                    <a:pt x="2339" y="988"/>
                    <a:pt x="2274" y="1043"/>
                  </a:cubicBezTo>
                  <a:cubicBezTo>
                    <a:pt x="1605" y="1599"/>
                    <a:pt x="4345" y="4086"/>
                    <a:pt x="4345" y="4086"/>
                  </a:cubicBezTo>
                  <a:cubicBezTo>
                    <a:pt x="4345" y="4086"/>
                    <a:pt x="1620" y="2628"/>
                    <a:pt x="701" y="2628"/>
                  </a:cubicBezTo>
                  <a:cubicBezTo>
                    <a:pt x="590" y="2628"/>
                    <a:pt x="506" y="2650"/>
                    <a:pt x="456" y="2697"/>
                  </a:cubicBezTo>
                  <a:cubicBezTo>
                    <a:pt x="1" y="3127"/>
                    <a:pt x="3057" y="4831"/>
                    <a:pt x="3057" y="4831"/>
                  </a:cubicBezTo>
                  <a:cubicBezTo>
                    <a:pt x="3057" y="4831"/>
                    <a:pt x="1251" y="8304"/>
                    <a:pt x="6731" y="10223"/>
                  </a:cubicBezTo>
                  <a:lnTo>
                    <a:pt x="10342" y="8998"/>
                  </a:lnTo>
                  <a:lnTo>
                    <a:pt x="10052" y="5627"/>
                  </a:lnTo>
                  <a:cubicBezTo>
                    <a:pt x="10052" y="5627"/>
                    <a:pt x="9433" y="2710"/>
                    <a:pt x="7135" y="2495"/>
                  </a:cubicBezTo>
                  <a:cubicBezTo>
                    <a:pt x="6457" y="778"/>
                    <a:pt x="5689" y="1"/>
                    <a:pt x="4910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40"/>
            <p:cNvSpPr/>
            <p:nvPr/>
          </p:nvSpPr>
          <p:spPr>
            <a:xfrm>
              <a:off x="6099575" y="1438675"/>
              <a:ext cx="169250" cy="236175"/>
            </a:xfrm>
            <a:custGeom>
              <a:rect b="b" l="l" r="r" t="t"/>
              <a:pathLst>
                <a:path extrusionOk="0" h="9447" w="6770">
                  <a:moveTo>
                    <a:pt x="3713" y="1"/>
                  </a:moveTo>
                  <a:cubicBezTo>
                    <a:pt x="3713" y="1"/>
                    <a:pt x="1" y="2753"/>
                    <a:pt x="1466" y="7261"/>
                  </a:cubicBezTo>
                  <a:cubicBezTo>
                    <a:pt x="2005" y="8922"/>
                    <a:pt x="2764" y="9446"/>
                    <a:pt x="3508" y="9446"/>
                  </a:cubicBezTo>
                  <a:cubicBezTo>
                    <a:pt x="4782" y="9446"/>
                    <a:pt x="6011" y="7905"/>
                    <a:pt x="6011" y="7905"/>
                  </a:cubicBezTo>
                  <a:cubicBezTo>
                    <a:pt x="6011" y="7905"/>
                    <a:pt x="6769" y="2501"/>
                    <a:pt x="371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40"/>
            <p:cNvSpPr/>
            <p:nvPr/>
          </p:nvSpPr>
          <p:spPr>
            <a:xfrm>
              <a:off x="5928800" y="1580600"/>
              <a:ext cx="277500" cy="125350"/>
            </a:xfrm>
            <a:custGeom>
              <a:rect b="b" l="l" r="r" t="t"/>
              <a:pathLst>
                <a:path extrusionOk="0" h="5014" w="11100">
                  <a:moveTo>
                    <a:pt x="3708" y="1"/>
                  </a:moveTo>
                  <a:cubicBezTo>
                    <a:pt x="2602" y="1"/>
                    <a:pt x="1367" y="167"/>
                    <a:pt x="1" y="574"/>
                  </a:cubicBezTo>
                  <a:cubicBezTo>
                    <a:pt x="1" y="574"/>
                    <a:pt x="2228" y="5014"/>
                    <a:pt x="6483" y="5014"/>
                  </a:cubicBezTo>
                  <a:cubicBezTo>
                    <a:pt x="7823" y="5014"/>
                    <a:pt x="9364" y="4573"/>
                    <a:pt x="11100" y="3415"/>
                  </a:cubicBezTo>
                  <a:cubicBezTo>
                    <a:pt x="11100" y="3415"/>
                    <a:pt x="8719" y="1"/>
                    <a:pt x="3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40"/>
            <p:cNvSpPr/>
            <p:nvPr/>
          </p:nvSpPr>
          <p:spPr>
            <a:xfrm>
              <a:off x="6067375" y="1537175"/>
              <a:ext cx="268050" cy="210075"/>
            </a:xfrm>
            <a:custGeom>
              <a:rect b="b" l="l" r="r" t="t"/>
              <a:pathLst>
                <a:path extrusionOk="0" h="8403" w="10722">
                  <a:moveTo>
                    <a:pt x="8221" y="0"/>
                  </a:moveTo>
                  <a:cubicBezTo>
                    <a:pt x="8221" y="0"/>
                    <a:pt x="6567" y="1124"/>
                    <a:pt x="6112" y="3700"/>
                  </a:cubicBezTo>
                  <a:lnTo>
                    <a:pt x="5809" y="5215"/>
                  </a:lnTo>
                  <a:cubicBezTo>
                    <a:pt x="5809" y="5215"/>
                    <a:pt x="4601" y="4986"/>
                    <a:pt x="3384" y="4986"/>
                  </a:cubicBezTo>
                  <a:cubicBezTo>
                    <a:pt x="2523" y="4986"/>
                    <a:pt x="1658" y="5101"/>
                    <a:pt x="1213" y="5493"/>
                  </a:cubicBezTo>
                  <a:cubicBezTo>
                    <a:pt x="594" y="6036"/>
                    <a:pt x="165" y="6768"/>
                    <a:pt x="1" y="7576"/>
                  </a:cubicBezTo>
                  <a:cubicBezTo>
                    <a:pt x="1" y="7576"/>
                    <a:pt x="1102" y="8403"/>
                    <a:pt x="2657" y="8403"/>
                  </a:cubicBezTo>
                  <a:cubicBezTo>
                    <a:pt x="3814" y="8403"/>
                    <a:pt x="5223" y="7946"/>
                    <a:pt x="6618" y="6352"/>
                  </a:cubicBezTo>
                  <a:cubicBezTo>
                    <a:pt x="7388" y="5998"/>
                    <a:pt x="10721" y="3220"/>
                    <a:pt x="8221" y="0"/>
                  </a:cubicBezTo>
                  <a:close/>
                </a:path>
              </a:pathLst>
            </a:custGeom>
            <a:solidFill>
              <a:srgbClr val="EB37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40"/>
            <p:cNvSpPr/>
            <p:nvPr/>
          </p:nvSpPr>
          <p:spPr>
            <a:xfrm>
              <a:off x="6092650" y="1843650"/>
              <a:ext cx="297700" cy="77000"/>
            </a:xfrm>
            <a:custGeom>
              <a:rect b="b" l="l" r="r" t="t"/>
              <a:pathLst>
                <a:path extrusionOk="0" h="3080" w="11908">
                  <a:moveTo>
                    <a:pt x="6047" y="1"/>
                  </a:moveTo>
                  <a:cubicBezTo>
                    <a:pt x="4208" y="1"/>
                    <a:pt x="2484" y="120"/>
                    <a:pt x="1894" y="520"/>
                  </a:cubicBezTo>
                  <a:cubicBezTo>
                    <a:pt x="442" y="1505"/>
                    <a:pt x="0" y="2186"/>
                    <a:pt x="0" y="2186"/>
                  </a:cubicBezTo>
                  <a:cubicBezTo>
                    <a:pt x="355" y="2108"/>
                    <a:pt x="715" y="2070"/>
                    <a:pt x="1073" y="2070"/>
                  </a:cubicBezTo>
                  <a:cubicBezTo>
                    <a:pt x="1876" y="2070"/>
                    <a:pt x="2672" y="2262"/>
                    <a:pt x="3397" y="2628"/>
                  </a:cubicBezTo>
                  <a:cubicBezTo>
                    <a:pt x="3860" y="2872"/>
                    <a:pt x="4327" y="2960"/>
                    <a:pt x="4762" y="2960"/>
                  </a:cubicBezTo>
                  <a:cubicBezTo>
                    <a:pt x="5904" y="2960"/>
                    <a:pt x="6819" y="2351"/>
                    <a:pt x="6819" y="2351"/>
                  </a:cubicBezTo>
                  <a:cubicBezTo>
                    <a:pt x="6819" y="2351"/>
                    <a:pt x="8208" y="3079"/>
                    <a:pt x="9273" y="3079"/>
                  </a:cubicBezTo>
                  <a:cubicBezTo>
                    <a:pt x="9508" y="3079"/>
                    <a:pt x="9727" y="3044"/>
                    <a:pt x="9912" y="2957"/>
                  </a:cubicBezTo>
                  <a:cubicBezTo>
                    <a:pt x="11907" y="2048"/>
                    <a:pt x="11668" y="255"/>
                    <a:pt x="11668" y="255"/>
                  </a:cubicBezTo>
                  <a:cubicBezTo>
                    <a:pt x="11668" y="255"/>
                    <a:pt x="8734" y="1"/>
                    <a:pt x="604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40"/>
            <p:cNvSpPr/>
            <p:nvPr/>
          </p:nvSpPr>
          <p:spPr>
            <a:xfrm>
              <a:off x="6056350" y="1813625"/>
              <a:ext cx="328000" cy="106175"/>
            </a:xfrm>
            <a:custGeom>
              <a:rect b="b" l="l" r="r" t="t"/>
              <a:pathLst>
                <a:path extrusionOk="0" h="4247" w="13120">
                  <a:moveTo>
                    <a:pt x="7285" y="1"/>
                  </a:moveTo>
                  <a:cubicBezTo>
                    <a:pt x="4775" y="1"/>
                    <a:pt x="1971" y="925"/>
                    <a:pt x="0" y="4246"/>
                  </a:cubicBezTo>
                  <a:lnTo>
                    <a:pt x="2361" y="2844"/>
                  </a:lnTo>
                  <a:cubicBezTo>
                    <a:pt x="2361" y="2844"/>
                    <a:pt x="3128" y="3070"/>
                    <a:pt x="4032" y="3070"/>
                  </a:cubicBezTo>
                  <a:cubicBezTo>
                    <a:pt x="4954" y="3070"/>
                    <a:pt x="6018" y="2835"/>
                    <a:pt x="6553" y="1885"/>
                  </a:cubicBezTo>
                  <a:cubicBezTo>
                    <a:pt x="6553" y="1885"/>
                    <a:pt x="7117" y="2313"/>
                    <a:pt x="7933" y="2313"/>
                  </a:cubicBezTo>
                  <a:cubicBezTo>
                    <a:pt x="8460" y="2313"/>
                    <a:pt x="9094" y="2134"/>
                    <a:pt x="9748" y="1544"/>
                  </a:cubicBezTo>
                  <a:cubicBezTo>
                    <a:pt x="10202" y="2034"/>
                    <a:pt x="10712" y="2201"/>
                    <a:pt x="11195" y="2201"/>
                  </a:cubicBezTo>
                  <a:cubicBezTo>
                    <a:pt x="12217" y="2201"/>
                    <a:pt x="13120" y="1456"/>
                    <a:pt x="13120" y="1456"/>
                  </a:cubicBezTo>
                  <a:cubicBezTo>
                    <a:pt x="13120" y="1456"/>
                    <a:pt x="10433" y="1"/>
                    <a:pt x="72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40"/>
            <p:cNvSpPr/>
            <p:nvPr/>
          </p:nvSpPr>
          <p:spPr>
            <a:xfrm>
              <a:off x="6003000" y="1644075"/>
              <a:ext cx="210875" cy="127975"/>
            </a:xfrm>
            <a:custGeom>
              <a:rect b="b" l="l" r="r" t="t"/>
              <a:pathLst>
                <a:path extrusionOk="0" h="5119" w="8435">
                  <a:moveTo>
                    <a:pt x="5326" y="0"/>
                  </a:moveTo>
                  <a:cubicBezTo>
                    <a:pt x="4486" y="0"/>
                    <a:pt x="3562" y="229"/>
                    <a:pt x="2677" y="914"/>
                  </a:cubicBezTo>
                  <a:cubicBezTo>
                    <a:pt x="0" y="2997"/>
                    <a:pt x="758" y="5119"/>
                    <a:pt x="758" y="5119"/>
                  </a:cubicBezTo>
                  <a:cubicBezTo>
                    <a:pt x="1541" y="4752"/>
                    <a:pt x="2424" y="4260"/>
                    <a:pt x="2980" y="3578"/>
                  </a:cubicBezTo>
                  <a:cubicBezTo>
                    <a:pt x="3712" y="2682"/>
                    <a:pt x="3940" y="1596"/>
                    <a:pt x="5127" y="1154"/>
                  </a:cubicBezTo>
                  <a:cubicBezTo>
                    <a:pt x="5512" y="1010"/>
                    <a:pt x="5966" y="960"/>
                    <a:pt x="6436" y="960"/>
                  </a:cubicBezTo>
                  <a:cubicBezTo>
                    <a:pt x="7122" y="960"/>
                    <a:pt x="7843" y="1066"/>
                    <a:pt x="8435" y="1141"/>
                  </a:cubicBezTo>
                  <a:lnTo>
                    <a:pt x="8384" y="939"/>
                  </a:lnTo>
                  <a:cubicBezTo>
                    <a:pt x="8384" y="939"/>
                    <a:pt x="7027" y="0"/>
                    <a:pt x="532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40"/>
            <p:cNvSpPr/>
            <p:nvPr/>
          </p:nvSpPr>
          <p:spPr>
            <a:xfrm>
              <a:off x="6170300" y="1493300"/>
              <a:ext cx="147125" cy="181200"/>
            </a:xfrm>
            <a:custGeom>
              <a:rect b="b" l="l" r="r" t="t"/>
              <a:pathLst>
                <a:path extrusionOk="0" h="7248" w="5885">
                  <a:moveTo>
                    <a:pt x="4938" y="0"/>
                  </a:moveTo>
                  <a:lnTo>
                    <a:pt x="4938" y="0"/>
                  </a:lnTo>
                  <a:cubicBezTo>
                    <a:pt x="0" y="846"/>
                    <a:pt x="1692" y="6970"/>
                    <a:pt x="1692" y="6970"/>
                  </a:cubicBezTo>
                  <a:lnTo>
                    <a:pt x="1743" y="7248"/>
                  </a:lnTo>
                  <a:cubicBezTo>
                    <a:pt x="1869" y="4369"/>
                    <a:pt x="5885" y="556"/>
                    <a:pt x="493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40"/>
            <p:cNvSpPr/>
            <p:nvPr/>
          </p:nvSpPr>
          <p:spPr>
            <a:xfrm>
              <a:off x="6425675" y="1735400"/>
              <a:ext cx="165400" cy="224175"/>
            </a:xfrm>
            <a:custGeom>
              <a:rect b="b" l="l" r="r" t="t"/>
              <a:pathLst>
                <a:path extrusionOk="0" h="8967" w="6616">
                  <a:moveTo>
                    <a:pt x="3006" y="1"/>
                  </a:moveTo>
                  <a:cubicBezTo>
                    <a:pt x="1" y="4319"/>
                    <a:pt x="4408" y="8171"/>
                    <a:pt x="4408" y="8171"/>
                  </a:cubicBezTo>
                  <a:cubicBezTo>
                    <a:pt x="4408" y="8171"/>
                    <a:pt x="5279" y="8549"/>
                    <a:pt x="6339" y="8966"/>
                  </a:cubicBezTo>
                  <a:cubicBezTo>
                    <a:pt x="6339" y="8966"/>
                    <a:pt x="6615" y="6842"/>
                    <a:pt x="4976" y="6842"/>
                  </a:cubicBezTo>
                  <a:cubicBezTo>
                    <a:pt x="4897" y="6842"/>
                    <a:pt x="4812" y="6847"/>
                    <a:pt x="4723" y="6857"/>
                  </a:cubicBezTo>
                  <a:cubicBezTo>
                    <a:pt x="6036" y="4319"/>
                    <a:pt x="3612" y="3473"/>
                    <a:pt x="3612" y="3473"/>
                  </a:cubicBezTo>
                  <a:cubicBezTo>
                    <a:pt x="3612" y="3473"/>
                    <a:pt x="3814" y="1213"/>
                    <a:pt x="30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51" name="Google Shape;1551;p40"/>
          <p:cNvGrpSpPr/>
          <p:nvPr/>
        </p:nvGrpSpPr>
        <p:grpSpPr>
          <a:xfrm>
            <a:off x="4986867" y="1510070"/>
            <a:ext cx="2013107" cy="2009758"/>
            <a:chOff x="235025" y="416775"/>
            <a:chExt cx="2614425" cy="2610075"/>
          </a:xfrm>
        </p:grpSpPr>
        <p:sp>
          <p:nvSpPr>
            <p:cNvPr id="1552" name="Google Shape;1552;p40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40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40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40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40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40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40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40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40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40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40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40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40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40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40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40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40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40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40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40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40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40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40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40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40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40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8" name="Google Shape;1578;p40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9" name="Google Shape;1579;p40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0" name="Google Shape;1580;p40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1" name="Google Shape;1581;p40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2" name="Google Shape;1582;p40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3" name="Google Shape;1583;p40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4" name="Google Shape;1584;p40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5" name="Google Shape;1585;p40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6" name="Google Shape;1586;p40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7" name="Google Shape;1587;p40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8" name="Google Shape;1588;p40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9" name="Google Shape;1589;p40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0" name="Google Shape;1590;p40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1" name="Google Shape;1591;p40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40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40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40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5" name="Google Shape;1595;p40"/>
          <p:cNvSpPr txBox="1"/>
          <p:nvPr>
            <p:ph idx="2" type="title"/>
          </p:nvPr>
        </p:nvSpPr>
        <p:spPr>
          <a:xfrm flipH="1">
            <a:off x="5116524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9" name="Shape 1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0" name="Google Shape;1600;p41"/>
          <p:cNvGrpSpPr/>
          <p:nvPr/>
        </p:nvGrpSpPr>
        <p:grpSpPr>
          <a:xfrm rot="-8100000">
            <a:off x="1940295" y="2849902"/>
            <a:ext cx="436596" cy="903466"/>
            <a:chOff x="1824700" y="2261025"/>
            <a:chExt cx="436600" cy="903475"/>
          </a:xfrm>
        </p:grpSpPr>
        <p:sp>
          <p:nvSpPr>
            <p:cNvPr id="1601" name="Google Shape;1601;p41"/>
            <p:cNvSpPr/>
            <p:nvPr/>
          </p:nvSpPr>
          <p:spPr>
            <a:xfrm>
              <a:off x="1998875" y="2562475"/>
              <a:ext cx="118800" cy="100300"/>
            </a:xfrm>
            <a:custGeom>
              <a:rect b="b" l="l" r="r" t="t"/>
              <a:pathLst>
                <a:path extrusionOk="0" h="4012" w="4752">
                  <a:moveTo>
                    <a:pt x="433" y="1"/>
                  </a:moveTo>
                  <a:cubicBezTo>
                    <a:pt x="1" y="2083"/>
                    <a:pt x="1866" y="4012"/>
                    <a:pt x="3837" y="4012"/>
                  </a:cubicBezTo>
                  <a:cubicBezTo>
                    <a:pt x="4053" y="4012"/>
                    <a:pt x="4271" y="3989"/>
                    <a:pt x="4486" y="3940"/>
                  </a:cubicBezTo>
                  <a:cubicBezTo>
                    <a:pt x="4751" y="3877"/>
                    <a:pt x="3160" y="859"/>
                    <a:pt x="43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2" name="Google Shape;1602;p41"/>
            <p:cNvSpPr/>
            <p:nvPr/>
          </p:nvSpPr>
          <p:spPr>
            <a:xfrm>
              <a:off x="2086400" y="2712475"/>
              <a:ext cx="174900" cy="62250"/>
            </a:xfrm>
            <a:custGeom>
              <a:rect b="b" l="l" r="r" t="t"/>
              <a:pathLst>
                <a:path extrusionOk="0" h="2490" w="6996">
                  <a:moveTo>
                    <a:pt x="4880" y="0"/>
                  </a:moveTo>
                  <a:cubicBezTo>
                    <a:pt x="2069" y="0"/>
                    <a:pt x="0" y="2044"/>
                    <a:pt x="0" y="2044"/>
                  </a:cubicBezTo>
                  <a:cubicBezTo>
                    <a:pt x="944" y="2362"/>
                    <a:pt x="1788" y="2489"/>
                    <a:pt x="2535" y="2489"/>
                  </a:cubicBezTo>
                  <a:cubicBezTo>
                    <a:pt x="5559" y="2489"/>
                    <a:pt x="6996" y="402"/>
                    <a:pt x="6996" y="402"/>
                  </a:cubicBezTo>
                  <a:cubicBezTo>
                    <a:pt x="6260" y="116"/>
                    <a:pt x="5549" y="0"/>
                    <a:pt x="48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3" name="Google Shape;1603;p41"/>
            <p:cNvSpPr/>
            <p:nvPr/>
          </p:nvSpPr>
          <p:spPr>
            <a:xfrm>
              <a:off x="2092400" y="2396750"/>
              <a:ext cx="128175" cy="117675"/>
            </a:xfrm>
            <a:custGeom>
              <a:rect b="b" l="l" r="r" t="t"/>
              <a:pathLst>
                <a:path extrusionOk="0" h="4707" w="5127">
                  <a:moveTo>
                    <a:pt x="5127" y="0"/>
                  </a:moveTo>
                  <a:lnTo>
                    <a:pt x="5127" y="0"/>
                  </a:lnTo>
                  <a:cubicBezTo>
                    <a:pt x="0" y="632"/>
                    <a:pt x="392" y="4698"/>
                    <a:pt x="392" y="4698"/>
                  </a:cubicBezTo>
                  <a:cubicBezTo>
                    <a:pt x="476" y="4704"/>
                    <a:pt x="559" y="4707"/>
                    <a:pt x="642" y="4707"/>
                  </a:cubicBezTo>
                  <a:cubicBezTo>
                    <a:pt x="3447" y="4707"/>
                    <a:pt x="5127" y="1239"/>
                    <a:pt x="512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4" name="Google Shape;1604;p41"/>
            <p:cNvSpPr/>
            <p:nvPr/>
          </p:nvSpPr>
          <p:spPr>
            <a:xfrm>
              <a:off x="1824700" y="2261025"/>
              <a:ext cx="317275" cy="903475"/>
            </a:xfrm>
            <a:custGeom>
              <a:rect b="b" l="l" r="r" t="t"/>
              <a:pathLst>
                <a:path extrusionOk="0" h="36139" w="12691">
                  <a:moveTo>
                    <a:pt x="5882" y="1"/>
                  </a:moveTo>
                  <a:cubicBezTo>
                    <a:pt x="5749" y="1"/>
                    <a:pt x="5615" y="32"/>
                    <a:pt x="5481" y="101"/>
                  </a:cubicBezTo>
                  <a:cubicBezTo>
                    <a:pt x="3864" y="934"/>
                    <a:pt x="5645" y="2197"/>
                    <a:pt x="7375" y="3586"/>
                  </a:cubicBezTo>
                  <a:cubicBezTo>
                    <a:pt x="8789" y="5253"/>
                    <a:pt x="11908" y="9824"/>
                    <a:pt x="10923" y="16768"/>
                  </a:cubicBezTo>
                  <a:cubicBezTo>
                    <a:pt x="10165" y="22135"/>
                    <a:pt x="6390" y="25468"/>
                    <a:pt x="3637" y="27905"/>
                  </a:cubicBezTo>
                  <a:cubicBezTo>
                    <a:pt x="2564" y="28852"/>
                    <a:pt x="1819" y="30229"/>
                    <a:pt x="1225" y="31517"/>
                  </a:cubicBezTo>
                  <a:cubicBezTo>
                    <a:pt x="973" y="32060"/>
                    <a:pt x="746" y="32615"/>
                    <a:pt x="556" y="33184"/>
                  </a:cubicBezTo>
                  <a:cubicBezTo>
                    <a:pt x="316" y="33929"/>
                    <a:pt x="1" y="34762"/>
                    <a:pt x="506" y="35482"/>
                  </a:cubicBezTo>
                  <a:cubicBezTo>
                    <a:pt x="753" y="35840"/>
                    <a:pt x="1194" y="36139"/>
                    <a:pt x="1628" y="36139"/>
                  </a:cubicBezTo>
                  <a:cubicBezTo>
                    <a:pt x="1637" y="36139"/>
                    <a:pt x="1646" y="36138"/>
                    <a:pt x="1655" y="36138"/>
                  </a:cubicBezTo>
                  <a:cubicBezTo>
                    <a:pt x="2172" y="36113"/>
                    <a:pt x="2539" y="35684"/>
                    <a:pt x="2766" y="35254"/>
                  </a:cubicBezTo>
                  <a:cubicBezTo>
                    <a:pt x="3157" y="34459"/>
                    <a:pt x="3157" y="33499"/>
                    <a:pt x="3006" y="32641"/>
                  </a:cubicBezTo>
                  <a:cubicBezTo>
                    <a:pt x="2766" y="31365"/>
                    <a:pt x="3258" y="30002"/>
                    <a:pt x="3890" y="28865"/>
                  </a:cubicBezTo>
                  <a:lnTo>
                    <a:pt x="4231" y="28562"/>
                  </a:lnTo>
                  <a:cubicBezTo>
                    <a:pt x="7084" y="26037"/>
                    <a:pt x="11011" y="22564"/>
                    <a:pt x="11807" y="16882"/>
                  </a:cubicBezTo>
                  <a:cubicBezTo>
                    <a:pt x="12691" y="10543"/>
                    <a:pt x="10266" y="5935"/>
                    <a:pt x="8562" y="3674"/>
                  </a:cubicBezTo>
                  <a:cubicBezTo>
                    <a:pt x="7988" y="2143"/>
                    <a:pt x="6972" y="1"/>
                    <a:pt x="588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5" name="Google Shape;1605;p41"/>
            <p:cNvSpPr/>
            <p:nvPr/>
          </p:nvSpPr>
          <p:spPr>
            <a:xfrm>
              <a:off x="2052300" y="2285225"/>
              <a:ext cx="83775" cy="121325"/>
            </a:xfrm>
            <a:custGeom>
              <a:rect b="b" l="l" r="r" t="t"/>
              <a:pathLst>
                <a:path extrusionOk="0" h="4853" w="3351">
                  <a:moveTo>
                    <a:pt x="1805" y="0"/>
                  </a:moveTo>
                  <a:cubicBezTo>
                    <a:pt x="1777" y="0"/>
                    <a:pt x="1748" y="1"/>
                    <a:pt x="1718" y="4"/>
                  </a:cubicBezTo>
                  <a:cubicBezTo>
                    <a:pt x="1" y="168"/>
                    <a:pt x="518" y="4853"/>
                    <a:pt x="518" y="4853"/>
                  </a:cubicBezTo>
                  <a:cubicBezTo>
                    <a:pt x="642" y="4096"/>
                    <a:pt x="3350" y="0"/>
                    <a:pt x="180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6" name="Google Shape;1606;p41"/>
            <p:cNvSpPr/>
            <p:nvPr/>
          </p:nvSpPr>
          <p:spPr>
            <a:xfrm>
              <a:off x="1915800" y="2360175"/>
              <a:ext cx="149775" cy="46375"/>
            </a:xfrm>
            <a:custGeom>
              <a:rect b="b" l="l" r="r" t="t"/>
              <a:pathLst>
                <a:path extrusionOk="0" h="1855" w="5991">
                  <a:moveTo>
                    <a:pt x="1057" y="1"/>
                  </a:moveTo>
                  <a:cubicBezTo>
                    <a:pt x="594" y="1"/>
                    <a:pt x="267" y="155"/>
                    <a:pt x="195" y="554"/>
                  </a:cubicBezTo>
                  <a:cubicBezTo>
                    <a:pt x="1" y="1636"/>
                    <a:pt x="1996" y="1701"/>
                    <a:pt x="3711" y="1701"/>
                  </a:cubicBezTo>
                  <a:cubicBezTo>
                    <a:pt x="3946" y="1701"/>
                    <a:pt x="4177" y="1700"/>
                    <a:pt x="4396" y="1700"/>
                  </a:cubicBezTo>
                  <a:cubicBezTo>
                    <a:pt x="4958" y="1700"/>
                    <a:pt x="5443" y="1708"/>
                    <a:pt x="5741" y="1766"/>
                  </a:cubicBezTo>
                  <a:lnTo>
                    <a:pt x="5741" y="1766"/>
                  </a:lnTo>
                  <a:cubicBezTo>
                    <a:pt x="5453" y="1605"/>
                    <a:pt x="2550" y="1"/>
                    <a:pt x="1057" y="1"/>
                  </a:cubicBezTo>
                  <a:close/>
                  <a:moveTo>
                    <a:pt x="5741" y="1766"/>
                  </a:moveTo>
                  <a:cubicBezTo>
                    <a:pt x="5756" y="1775"/>
                    <a:pt x="5764" y="1779"/>
                    <a:pt x="5764" y="1779"/>
                  </a:cubicBezTo>
                  <a:lnTo>
                    <a:pt x="5991" y="1855"/>
                  </a:lnTo>
                  <a:cubicBezTo>
                    <a:pt x="5937" y="1817"/>
                    <a:pt x="5852" y="1788"/>
                    <a:pt x="5741" y="1766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07" name="Google Shape;1607;p41"/>
          <p:cNvGrpSpPr/>
          <p:nvPr/>
        </p:nvGrpSpPr>
        <p:grpSpPr>
          <a:xfrm>
            <a:off x="3667199" y="979926"/>
            <a:ext cx="651394" cy="872740"/>
            <a:chOff x="4836575" y="3190350"/>
            <a:chExt cx="482050" cy="645900"/>
          </a:xfrm>
        </p:grpSpPr>
        <p:sp>
          <p:nvSpPr>
            <p:cNvPr id="1608" name="Google Shape;1608;p41"/>
            <p:cNvSpPr/>
            <p:nvPr/>
          </p:nvSpPr>
          <p:spPr>
            <a:xfrm>
              <a:off x="4836575" y="3326400"/>
              <a:ext cx="467850" cy="509850"/>
            </a:xfrm>
            <a:custGeom>
              <a:rect b="b" l="l" r="r" t="t"/>
              <a:pathLst>
                <a:path extrusionOk="0" h="20394" w="18714">
                  <a:moveTo>
                    <a:pt x="4230" y="1"/>
                  </a:moveTo>
                  <a:lnTo>
                    <a:pt x="4205" y="241"/>
                  </a:lnTo>
                  <a:cubicBezTo>
                    <a:pt x="3409" y="8436"/>
                    <a:pt x="7147" y="12981"/>
                    <a:pt x="8359" y="14219"/>
                  </a:cubicBezTo>
                  <a:cubicBezTo>
                    <a:pt x="7311" y="15494"/>
                    <a:pt x="6049" y="16593"/>
                    <a:pt x="4634" y="17451"/>
                  </a:cubicBezTo>
                  <a:cubicBezTo>
                    <a:pt x="3220" y="18348"/>
                    <a:pt x="1680" y="19017"/>
                    <a:pt x="63" y="19459"/>
                  </a:cubicBezTo>
                  <a:lnTo>
                    <a:pt x="0" y="19472"/>
                  </a:lnTo>
                  <a:cubicBezTo>
                    <a:pt x="51" y="19636"/>
                    <a:pt x="101" y="19787"/>
                    <a:pt x="164" y="19951"/>
                  </a:cubicBezTo>
                  <a:cubicBezTo>
                    <a:pt x="240" y="20103"/>
                    <a:pt x="303" y="20255"/>
                    <a:pt x="392" y="20393"/>
                  </a:cubicBezTo>
                  <a:cubicBezTo>
                    <a:pt x="2033" y="19939"/>
                    <a:pt x="3599" y="19257"/>
                    <a:pt x="5051" y="18360"/>
                  </a:cubicBezTo>
                  <a:cubicBezTo>
                    <a:pt x="5556" y="18057"/>
                    <a:pt x="6036" y="17742"/>
                    <a:pt x="6503" y="17388"/>
                  </a:cubicBezTo>
                  <a:cubicBezTo>
                    <a:pt x="7374" y="17540"/>
                    <a:pt x="8258" y="17615"/>
                    <a:pt x="9142" y="17615"/>
                  </a:cubicBezTo>
                  <a:cubicBezTo>
                    <a:pt x="11743" y="17615"/>
                    <a:pt x="15481" y="16997"/>
                    <a:pt x="18537" y="14067"/>
                  </a:cubicBezTo>
                  <a:lnTo>
                    <a:pt x="18713" y="13903"/>
                  </a:lnTo>
                  <a:lnTo>
                    <a:pt x="18019" y="13171"/>
                  </a:lnTo>
                  <a:lnTo>
                    <a:pt x="17830" y="13348"/>
                  </a:lnTo>
                  <a:cubicBezTo>
                    <a:pt x="16466" y="14661"/>
                    <a:pt x="14786" y="15608"/>
                    <a:pt x="12956" y="16100"/>
                  </a:cubicBezTo>
                  <a:cubicBezTo>
                    <a:pt x="13410" y="14623"/>
                    <a:pt x="14711" y="11454"/>
                    <a:pt x="17097" y="10860"/>
                  </a:cubicBezTo>
                  <a:lnTo>
                    <a:pt x="17337" y="10797"/>
                  </a:lnTo>
                  <a:lnTo>
                    <a:pt x="17097" y="9837"/>
                  </a:lnTo>
                  <a:lnTo>
                    <a:pt x="16857" y="9900"/>
                  </a:lnTo>
                  <a:cubicBezTo>
                    <a:pt x="13650" y="10696"/>
                    <a:pt x="12185" y="14825"/>
                    <a:pt x="11870" y="16365"/>
                  </a:cubicBezTo>
                  <a:cubicBezTo>
                    <a:pt x="10949" y="16527"/>
                    <a:pt x="10024" y="16611"/>
                    <a:pt x="9096" y="16611"/>
                  </a:cubicBezTo>
                  <a:cubicBezTo>
                    <a:pt x="8573" y="16611"/>
                    <a:pt x="8049" y="16584"/>
                    <a:pt x="7526" y="16530"/>
                  </a:cubicBezTo>
                  <a:cubicBezTo>
                    <a:pt x="10127" y="14231"/>
                    <a:pt x="11794" y="11062"/>
                    <a:pt x="12185" y="7615"/>
                  </a:cubicBezTo>
                  <a:lnTo>
                    <a:pt x="12211" y="7362"/>
                  </a:lnTo>
                  <a:lnTo>
                    <a:pt x="11238" y="7236"/>
                  </a:lnTo>
                  <a:lnTo>
                    <a:pt x="11200" y="7489"/>
                  </a:lnTo>
                  <a:cubicBezTo>
                    <a:pt x="10948" y="9623"/>
                    <a:pt x="10190" y="11656"/>
                    <a:pt x="8965" y="13423"/>
                  </a:cubicBezTo>
                  <a:cubicBezTo>
                    <a:pt x="7791" y="12173"/>
                    <a:pt x="4445" y="7931"/>
                    <a:pt x="5190" y="342"/>
                  </a:cubicBezTo>
                  <a:lnTo>
                    <a:pt x="5215" y="89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9" name="Google Shape;1609;p41"/>
            <p:cNvSpPr/>
            <p:nvPr/>
          </p:nvSpPr>
          <p:spPr>
            <a:xfrm>
              <a:off x="4889925" y="3190350"/>
              <a:ext cx="175850" cy="188475"/>
            </a:xfrm>
            <a:custGeom>
              <a:rect b="b" l="l" r="r" t="t"/>
              <a:pathLst>
                <a:path extrusionOk="0" h="7539" w="7034">
                  <a:moveTo>
                    <a:pt x="3398" y="0"/>
                  </a:moveTo>
                  <a:cubicBezTo>
                    <a:pt x="2310" y="0"/>
                    <a:pt x="2185" y="5228"/>
                    <a:pt x="2185" y="5228"/>
                  </a:cubicBezTo>
                  <a:cubicBezTo>
                    <a:pt x="2185" y="5228"/>
                    <a:pt x="2185" y="271"/>
                    <a:pt x="1237" y="271"/>
                  </a:cubicBezTo>
                  <a:cubicBezTo>
                    <a:pt x="1193" y="271"/>
                    <a:pt x="1147" y="281"/>
                    <a:pt x="1099" y="304"/>
                  </a:cubicBezTo>
                  <a:cubicBezTo>
                    <a:pt x="0" y="809"/>
                    <a:pt x="2462" y="7539"/>
                    <a:pt x="2462" y="7539"/>
                  </a:cubicBezTo>
                  <a:cubicBezTo>
                    <a:pt x="2462" y="7539"/>
                    <a:pt x="7033" y="1768"/>
                    <a:pt x="6023" y="1137"/>
                  </a:cubicBezTo>
                  <a:cubicBezTo>
                    <a:pt x="5961" y="1098"/>
                    <a:pt x="5896" y="1080"/>
                    <a:pt x="5827" y="1080"/>
                  </a:cubicBezTo>
                  <a:cubicBezTo>
                    <a:pt x="4769" y="1080"/>
                    <a:pt x="2955" y="5354"/>
                    <a:pt x="2955" y="5354"/>
                  </a:cubicBezTo>
                  <a:cubicBezTo>
                    <a:pt x="2955" y="5354"/>
                    <a:pt x="4508" y="51"/>
                    <a:pt x="3409" y="1"/>
                  </a:cubicBezTo>
                  <a:cubicBezTo>
                    <a:pt x="3405" y="1"/>
                    <a:pt x="3402" y="0"/>
                    <a:pt x="339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0" name="Google Shape;1610;p41"/>
            <p:cNvSpPr/>
            <p:nvPr/>
          </p:nvSpPr>
          <p:spPr>
            <a:xfrm>
              <a:off x="5043325" y="3329075"/>
              <a:ext cx="250050" cy="226550"/>
            </a:xfrm>
            <a:custGeom>
              <a:rect b="b" l="l" r="r" t="t"/>
              <a:pathLst>
                <a:path extrusionOk="0" h="9062" w="10002">
                  <a:moveTo>
                    <a:pt x="6136" y="1"/>
                  </a:moveTo>
                  <a:cubicBezTo>
                    <a:pt x="4523" y="1"/>
                    <a:pt x="3350" y="6490"/>
                    <a:pt x="3231" y="7424"/>
                  </a:cubicBezTo>
                  <a:lnTo>
                    <a:pt x="3231" y="7424"/>
                  </a:lnTo>
                  <a:cubicBezTo>
                    <a:pt x="3279" y="6495"/>
                    <a:pt x="3415" y="36"/>
                    <a:pt x="2286" y="36"/>
                  </a:cubicBezTo>
                  <a:cubicBezTo>
                    <a:pt x="2261" y="36"/>
                    <a:pt x="2236" y="39"/>
                    <a:pt x="2211" y="45"/>
                  </a:cubicBezTo>
                  <a:cubicBezTo>
                    <a:pt x="1" y="601"/>
                    <a:pt x="2842" y="9061"/>
                    <a:pt x="2842" y="9061"/>
                  </a:cubicBezTo>
                  <a:cubicBezTo>
                    <a:pt x="4963" y="8165"/>
                    <a:pt x="10001" y="3505"/>
                    <a:pt x="9168" y="2773"/>
                  </a:cubicBezTo>
                  <a:cubicBezTo>
                    <a:pt x="9118" y="2730"/>
                    <a:pt x="9054" y="2710"/>
                    <a:pt x="8980" y="2710"/>
                  </a:cubicBezTo>
                  <a:cubicBezTo>
                    <a:pt x="7805" y="2710"/>
                    <a:pt x="3852" y="7735"/>
                    <a:pt x="3852" y="7735"/>
                  </a:cubicBezTo>
                  <a:cubicBezTo>
                    <a:pt x="3852" y="7735"/>
                    <a:pt x="7880" y="247"/>
                    <a:pt x="6226" y="8"/>
                  </a:cubicBezTo>
                  <a:cubicBezTo>
                    <a:pt x="6196" y="3"/>
                    <a:pt x="6166" y="1"/>
                    <a:pt x="613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1" name="Google Shape;1611;p41"/>
            <p:cNvSpPr/>
            <p:nvPr/>
          </p:nvSpPr>
          <p:spPr>
            <a:xfrm>
              <a:off x="5219800" y="3555275"/>
              <a:ext cx="72300" cy="61900"/>
            </a:xfrm>
            <a:custGeom>
              <a:rect b="b" l="l" r="r" t="t"/>
              <a:pathLst>
                <a:path extrusionOk="0" h="2476" w="2892">
                  <a:moveTo>
                    <a:pt x="1655" y="0"/>
                  </a:moveTo>
                  <a:cubicBezTo>
                    <a:pt x="556" y="0"/>
                    <a:pt x="0" y="1326"/>
                    <a:pt x="783" y="2109"/>
                  </a:cubicBezTo>
                  <a:cubicBezTo>
                    <a:pt x="1032" y="2362"/>
                    <a:pt x="1341" y="2476"/>
                    <a:pt x="1645" y="2476"/>
                  </a:cubicBezTo>
                  <a:cubicBezTo>
                    <a:pt x="2280" y="2476"/>
                    <a:pt x="2892" y="1981"/>
                    <a:pt x="2892" y="1238"/>
                  </a:cubicBezTo>
                  <a:cubicBezTo>
                    <a:pt x="2892" y="556"/>
                    <a:pt x="2336" y="0"/>
                    <a:pt x="1655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2" name="Google Shape;1612;p41"/>
            <p:cNvSpPr/>
            <p:nvPr/>
          </p:nvSpPr>
          <p:spPr>
            <a:xfrm>
              <a:off x="5254200" y="3642725"/>
              <a:ext cx="64425" cy="55175"/>
            </a:xfrm>
            <a:custGeom>
              <a:rect b="b" l="l" r="r" t="t"/>
              <a:pathLst>
                <a:path extrusionOk="0" h="2207" w="2577">
                  <a:moveTo>
                    <a:pt x="1478" y="0"/>
                  </a:moveTo>
                  <a:cubicBezTo>
                    <a:pt x="493" y="0"/>
                    <a:pt x="1" y="1187"/>
                    <a:pt x="695" y="1882"/>
                  </a:cubicBezTo>
                  <a:cubicBezTo>
                    <a:pt x="920" y="2106"/>
                    <a:pt x="1195" y="2206"/>
                    <a:pt x="1466" y="2206"/>
                  </a:cubicBezTo>
                  <a:cubicBezTo>
                    <a:pt x="2033" y="2206"/>
                    <a:pt x="2577" y="1765"/>
                    <a:pt x="2577" y="1099"/>
                  </a:cubicBezTo>
                  <a:cubicBezTo>
                    <a:pt x="2577" y="493"/>
                    <a:pt x="2084" y="0"/>
                    <a:pt x="1478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13" name="Google Shape;1613;p41"/>
          <p:cNvGrpSpPr/>
          <p:nvPr/>
        </p:nvGrpSpPr>
        <p:grpSpPr>
          <a:xfrm>
            <a:off x="2137290" y="1558870"/>
            <a:ext cx="2013107" cy="2009758"/>
            <a:chOff x="235025" y="416775"/>
            <a:chExt cx="2614425" cy="2610075"/>
          </a:xfrm>
        </p:grpSpPr>
        <p:sp>
          <p:nvSpPr>
            <p:cNvPr id="1614" name="Google Shape;1614;p41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5" name="Google Shape;1615;p41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6" name="Google Shape;1616;p41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7" name="Google Shape;1617;p41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8" name="Google Shape;1618;p41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9" name="Google Shape;1619;p41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0" name="Google Shape;1620;p41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1" name="Google Shape;1621;p41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2" name="Google Shape;1622;p41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3" name="Google Shape;1623;p41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4" name="Google Shape;1624;p41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5" name="Google Shape;1625;p41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6" name="Google Shape;1626;p41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7" name="Google Shape;1627;p41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8" name="Google Shape;1628;p41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9" name="Google Shape;1629;p41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0" name="Google Shape;1630;p41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1" name="Google Shape;1631;p41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2" name="Google Shape;1632;p41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3" name="Google Shape;1633;p41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4" name="Google Shape;1634;p41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5" name="Google Shape;1635;p41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6" name="Google Shape;1636;p41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7" name="Google Shape;1637;p41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8" name="Google Shape;1638;p41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9" name="Google Shape;1639;p41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0" name="Google Shape;1640;p41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1" name="Google Shape;1641;p41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2" name="Google Shape;1642;p41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3" name="Google Shape;1643;p41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4" name="Google Shape;1644;p41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5" name="Google Shape;1645;p41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6" name="Google Shape;1646;p41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7" name="Google Shape;1647;p41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8" name="Google Shape;1648;p41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9" name="Google Shape;1649;p41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0" name="Google Shape;1650;p41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1" name="Google Shape;1651;p41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2" name="Google Shape;1652;p41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3" name="Google Shape;1653;p41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4" name="Google Shape;1654;p41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5" name="Google Shape;1655;p41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6" name="Google Shape;1656;p41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57" name="Google Shape;1657;p41"/>
          <p:cNvSpPr txBox="1"/>
          <p:nvPr>
            <p:ph type="ctrTitle"/>
          </p:nvPr>
        </p:nvSpPr>
        <p:spPr>
          <a:xfrm>
            <a:off x="4946727" y="165930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Alin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58" name="Google Shape;1658;p41"/>
          <p:cNvSpPr txBox="1"/>
          <p:nvPr>
            <p:ph idx="1" type="subTitle"/>
          </p:nvPr>
        </p:nvSpPr>
        <p:spPr>
          <a:xfrm>
            <a:off x="4909825" y="2189450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Tries to make friends with an unfriendly monstrosity</a:t>
            </a:r>
            <a:endParaRPr/>
          </a:p>
        </p:txBody>
      </p:sp>
      <p:sp>
        <p:nvSpPr>
          <p:cNvPr id="1659" name="Google Shape;1659;p41"/>
          <p:cNvSpPr txBox="1"/>
          <p:nvPr>
            <p:ph idx="2" type="title"/>
          </p:nvPr>
        </p:nvSpPr>
        <p:spPr>
          <a:xfrm>
            <a:off x="2277728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660" name="Google Shape;1660;p41"/>
          <p:cNvSpPr txBox="1"/>
          <p:nvPr>
            <p:ph idx="1" type="subTitle"/>
          </p:nvPr>
        </p:nvSpPr>
        <p:spPr>
          <a:xfrm>
            <a:off x="4909825" y="26985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Trapped by a Tzeentchian daemon who poses the choice between math tests and death </a:t>
            </a:r>
            <a:endParaRPr/>
          </a:p>
        </p:txBody>
      </p:sp>
      <p:sp>
        <p:nvSpPr>
          <p:cNvPr id="1661" name="Google Shape;1661;p41"/>
          <p:cNvSpPr txBox="1"/>
          <p:nvPr>
            <p:ph idx="1" type="subTitle"/>
          </p:nvPr>
        </p:nvSpPr>
        <p:spPr>
          <a:xfrm>
            <a:off x="4909825" y="3568635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Forgets the directions given to them in the mists and gets lost forever. Technically this is death.. I think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5" name="Shape 1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6" name="Google Shape;1666;p42"/>
          <p:cNvSpPr txBox="1"/>
          <p:nvPr>
            <p:ph type="ctrTitle"/>
          </p:nvPr>
        </p:nvSpPr>
        <p:spPr>
          <a:xfrm>
            <a:off x="1092202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Hallbjorn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667" name="Google Shape;1667;p42"/>
          <p:cNvSpPr txBox="1"/>
          <p:nvPr>
            <p:ph idx="1" type="subTitle"/>
          </p:nvPr>
        </p:nvSpPr>
        <p:spPr>
          <a:xfrm>
            <a:off x="1092200" y="2555800"/>
            <a:ext cx="3128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Torn to bits by a Winter Wolf which he is trying to tame</a:t>
            </a:r>
            <a:endParaRPr/>
          </a:p>
        </p:txBody>
      </p:sp>
      <p:sp>
        <p:nvSpPr>
          <p:cNvPr id="1668" name="Google Shape;1668;p42"/>
          <p:cNvSpPr txBox="1"/>
          <p:nvPr>
            <p:ph idx="1" type="subTitle"/>
          </p:nvPr>
        </p:nvSpPr>
        <p:spPr>
          <a:xfrm>
            <a:off x="1073750" y="30127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“Talk about your feelings or take 25” (arrows to the chest) </a:t>
            </a:r>
            <a:endParaRPr/>
          </a:p>
        </p:txBody>
      </p:sp>
      <p:sp>
        <p:nvSpPr>
          <p:cNvPr id="1669" name="Google Shape;1669;p42"/>
          <p:cNvSpPr txBox="1"/>
          <p:nvPr>
            <p:ph idx="1" type="subTitle"/>
          </p:nvPr>
        </p:nvSpPr>
        <p:spPr>
          <a:xfrm>
            <a:off x="1073750" y="3668910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Infected by a schnozzling and dies of clown disease</a:t>
            </a:r>
            <a:endParaRPr/>
          </a:p>
        </p:txBody>
      </p:sp>
      <p:grpSp>
        <p:nvGrpSpPr>
          <p:cNvPr id="1670" name="Google Shape;1670;p42"/>
          <p:cNvGrpSpPr/>
          <p:nvPr/>
        </p:nvGrpSpPr>
        <p:grpSpPr>
          <a:xfrm rot="9104609">
            <a:off x="6314400" y="3255582"/>
            <a:ext cx="893013" cy="638298"/>
            <a:chOff x="5469825" y="3109850"/>
            <a:chExt cx="893050" cy="638325"/>
          </a:xfrm>
        </p:grpSpPr>
        <p:sp>
          <p:nvSpPr>
            <p:cNvPr id="1671" name="Google Shape;1671;p42"/>
            <p:cNvSpPr/>
            <p:nvPr/>
          </p:nvSpPr>
          <p:spPr>
            <a:xfrm>
              <a:off x="5469825" y="3109850"/>
              <a:ext cx="589375" cy="638325"/>
            </a:xfrm>
            <a:custGeom>
              <a:rect b="b" l="l" r="r" t="t"/>
              <a:pathLst>
                <a:path extrusionOk="0" h="25533" w="23575">
                  <a:moveTo>
                    <a:pt x="3258" y="1"/>
                  </a:moveTo>
                  <a:cubicBezTo>
                    <a:pt x="3258" y="1"/>
                    <a:pt x="0" y="6984"/>
                    <a:pt x="9079" y="8713"/>
                  </a:cubicBezTo>
                  <a:cubicBezTo>
                    <a:pt x="7132" y="11580"/>
                    <a:pt x="8631" y="13340"/>
                    <a:pt x="11557" y="13340"/>
                  </a:cubicBezTo>
                  <a:cubicBezTo>
                    <a:pt x="11724" y="13340"/>
                    <a:pt x="11895" y="13334"/>
                    <a:pt x="12071" y="13322"/>
                  </a:cubicBezTo>
                  <a:lnTo>
                    <a:pt x="12071" y="13322"/>
                  </a:lnTo>
                  <a:cubicBezTo>
                    <a:pt x="10593" y="14833"/>
                    <a:pt x="12182" y="16762"/>
                    <a:pt x="14046" y="16762"/>
                  </a:cubicBezTo>
                  <a:cubicBezTo>
                    <a:pt x="14332" y="16762"/>
                    <a:pt x="14624" y="16717"/>
                    <a:pt x="14913" y="16618"/>
                  </a:cubicBezTo>
                  <a:cubicBezTo>
                    <a:pt x="15397" y="16451"/>
                    <a:pt x="15946" y="16315"/>
                    <a:pt x="16542" y="16315"/>
                  </a:cubicBezTo>
                  <a:cubicBezTo>
                    <a:pt x="18603" y="16315"/>
                    <a:pt x="21214" y="17941"/>
                    <a:pt x="23575" y="25533"/>
                  </a:cubicBezTo>
                  <a:cubicBezTo>
                    <a:pt x="23461" y="24977"/>
                    <a:pt x="21971" y="17969"/>
                    <a:pt x="19092" y="12173"/>
                  </a:cubicBezTo>
                  <a:cubicBezTo>
                    <a:pt x="18196" y="10368"/>
                    <a:pt x="17173" y="8675"/>
                    <a:pt x="15998" y="7337"/>
                  </a:cubicBezTo>
                  <a:cubicBezTo>
                    <a:pt x="12741" y="3599"/>
                    <a:pt x="8435" y="1642"/>
                    <a:pt x="5745" y="721"/>
                  </a:cubicBezTo>
                  <a:cubicBezTo>
                    <a:pt x="4937" y="430"/>
                    <a:pt x="4104" y="190"/>
                    <a:pt x="325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2" name="Google Shape;1672;p42"/>
            <p:cNvSpPr/>
            <p:nvPr/>
          </p:nvSpPr>
          <p:spPr>
            <a:xfrm>
              <a:off x="5580625" y="3127850"/>
              <a:ext cx="366525" cy="308275"/>
            </a:xfrm>
            <a:custGeom>
              <a:rect b="b" l="l" r="r" t="t"/>
              <a:pathLst>
                <a:path extrusionOk="0" h="12331" w="14661">
                  <a:moveTo>
                    <a:pt x="1313" y="1"/>
                  </a:moveTo>
                  <a:cubicBezTo>
                    <a:pt x="493" y="2021"/>
                    <a:pt x="0" y="5746"/>
                    <a:pt x="7286" y="6276"/>
                  </a:cubicBezTo>
                  <a:cubicBezTo>
                    <a:pt x="5292" y="7253"/>
                    <a:pt x="6093" y="9917"/>
                    <a:pt x="7877" y="9917"/>
                  </a:cubicBezTo>
                  <a:cubicBezTo>
                    <a:pt x="8330" y="9917"/>
                    <a:pt x="8845" y="9746"/>
                    <a:pt x="9395" y="9332"/>
                  </a:cubicBezTo>
                  <a:lnTo>
                    <a:pt x="9395" y="9332"/>
                  </a:lnTo>
                  <a:cubicBezTo>
                    <a:pt x="8702" y="10770"/>
                    <a:pt x="9713" y="12330"/>
                    <a:pt x="11742" y="12330"/>
                  </a:cubicBezTo>
                  <a:cubicBezTo>
                    <a:pt x="12563" y="12330"/>
                    <a:pt x="13551" y="12075"/>
                    <a:pt x="14660" y="11453"/>
                  </a:cubicBezTo>
                  <a:cubicBezTo>
                    <a:pt x="13764" y="9648"/>
                    <a:pt x="12728" y="7955"/>
                    <a:pt x="11566" y="6617"/>
                  </a:cubicBezTo>
                  <a:cubicBezTo>
                    <a:pt x="8309" y="2879"/>
                    <a:pt x="4003" y="922"/>
                    <a:pt x="13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42"/>
            <p:cNvSpPr/>
            <p:nvPr/>
          </p:nvSpPr>
          <p:spPr>
            <a:xfrm>
              <a:off x="6047175" y="3433100"/>
              <a:ext cx="315700" cy="236775"/>
            </a:xfrm>
            <a:custGeom>
              <a:rect b="b" l="l" r="r" t="t"/>
              <a:pathLst>
                <a:path extrusionOk="0" h="9471" w="12628">
                  <a:moveTo>
                    <a:pt x="8218" y="1"/>
                  </a:moveTo>
                  <a:cubicBezTo>
                    <a:pt x="7804" y="1"/>
                    <a:pt x="7351" y="36"/>
                    <a:pt x="6857" y="114"/>
                  </a:cubicBezTo>
                  <a:cubicBezTo>
                    <a:pt x="1289" y="1011"/>
                    <a:pt x="1" y="9471"/>
                    <a:pt x="1" y="9471"/>
                  </a:cubicBezTo>
                  <a:cubicBezTo>
                    <a:pt x="3587" y="3612"/>
                    <a:pt x="7981" y="4168"/>
                    <a:pt x="10406" y="3966"/>
                  </a:cubicBezTo>
                  <a:cubicBezTo>
                    <a:pt x="12627" y="3793"/>
                    <a:pt x="12488" y="1"/>
                    <a:pt x="82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42"/>
            <p:cNvSpPr/>
            <p:nvPr/>
          </p:nvSpPr>
          <p:spPr>
            <a:xfrm>
              <a:off x="6047175" y="3468375"/>
              <a:ext cx="198900" cy="198050"/>
            </a:xfrm>
            <a:custGeom>
              <a:rect b="b" l="l" r="r" t="t"/>
              <a:pathLst>
                <a:path extrusionOk="0" h="7922" w="7956">
                  <a:moveTo>
                    <a:pt x="6348" y="0"/>
                  </a:moveTo>
                  <a:cubicBezTo>
                    <a:pt x="6307" y="0"/>
                    <a:pt x="6266" y="2"/>
                    <a:pt x="6226" y="4"/>
                  </a:cubicBezTo>
                  <a:cubicBezTo>
                    <a:pt x="5380" y="67"/>
                    <a:pt x="4610" y="635"/>
                    <a:pt x="3978" y="1178"/>
                  </a:cubicBezTo>
                  <a:cubicBezTo>
                    <a:pt x="3170" y="1885"/>
                    <a:pt x="2463" y="2719"/>
                    <a:pt x="1895" y="3628"/>
                  </a:cubicBezTo>
                  <a:cubicBezTo>
                    <a:pt x="1062" y="4966"/>
                    <a:pt x="430" y="6406"/>
                    <a:pt x="1" y="7921"/>
                  </a:cubicBezTo>
                  <a:cubicBezTo>
                    <a:pt x="291" y="6987"/>
                    <a:pt x="746" y="6115"/>
                    <a:pt x="1352" y="5345"/>
                  </a:cubicBezTo>
                  <a:cubicBezTo>
                    <a:pt x="2754" y="3489"/>
                    <a:pt x="5039" y="2782"/>
                    <a:pt x="6933" y="1557"/>
                  </a:cubicBezTo>
                  <a:cubicBezTo>
                    <a:pt x="7299" y="1317"/>
                    <a:pt x="7956" y="787"/>
                    <a:pt x="7451" y="345"/>
                  </a:cubicBezTo>
                  <a:cubicBezTo>
                    <a:pt x="7178" y="106"/>
                    <a:pt x="6730" y="0"/>
                    <a:pt x="634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5" name="Google Shape;1675;p42"/>
          <p:cNvGrpSpPr/>
          <p:nvPr/>
        </p:nvGrpSpPr>
        <p:grpSpPr>
          <a:xfrm>
            <a:off x="4710593" y="1112375"/>
            <a:ext cx="771875" cy="609900"/>
            <a:chOff x="5924375" y="1387675"/>
            <a:chExt cx="771875" cy="609900"/>
          </a:xfrm>
        </p:grpSpPr>
        <p:sp>
          <p:nvSpPr>
            <p:cNvPr id="1676" name="Google Shape;1676;p42"/>
            <p:cNvSpPr/>
            <p:nvPr/>
          </p:nvSpPr>
          <p:spPr>
            <a:xfrm>
              <a:off x="6193975" y="1647350"/>
              <a:ext cx="502275" cy="350225"/>
            </a:xfrm>
            <a:custGeom>
              <a:rect b="b" l="l" r="r" t="t"/>
              <a:pathLst>
                <a:path extrusionOk="0" h="14009" w="20091">
                  <a:moveTo>
                    <a:pt x="733" y="0"/>
                  </a:moveTo>
                  <a:lnTo>
                    <a:pt x="0" y="480"/>
                  </a:lnTo>
                  <a:lnTo>
                    <a:pt x="127" y="669"/>
                  </a:lnTo>
                  <a:cubicBezTo>
                    <a:pt x="7160" y="11289"/>
                    <a:pt x="17287" y="13612"/>
                    <a:pt x="19547" y="14003"/>
                  </a:cubicBezTo>
                  <a:cubicBezTo>
                    <a:pt x="19570" y="14007"/>
                    <a:pt x="19593" y="14008"/>
                    <a:pt x="19615" y="14008"/>
                  </a:cubicBezTo>
                  <a:cubicBezTo>
                    <a:pt x="19839" y="14008"/>
                    <a:pt x="20030" y="13841"/>
                    <a:pt x="20065" y="13612"/>
                  </a:cubicBezTo>
                  <a:cubicBezTo>
                    <a:pt x="20090" y="13385"/>
                    <a:pt x="19926" y="13170"/>
                    <a:pt x="19699" y="13132"/>
                  </a:cubicBezTo>
                  <a:cubicBezTo>
                    <a:pt x="17590" y="12766"/>
                    <a:pt x="7741" y="10556"/>
                    <a:pt x="859" y="177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7" name="Google Shape;1677;p42"/>
            <p:cNvSpPr/>
            <p:nvPr/>
          </p:nvSpPr>
          <p:spPr>
            <a:xfrm>
              <a:off x="6425675" y="1735250"/>
              <a:ext cx="182800" cy="224325"/>
            </a:xfrm>
            <a:custGeom>
              <a:rect b="b" l="l" r="r" t="t"/>
              <a:pathLst>
                <a:path extrusionOk="0" h="8973" w="7312">
                  <a:moveTo>
                    <a:pt x="3156" y="0"/>
                  </a:moveTo>
                  <a:cubicBezTo>
                    <a:pt x="3111" y="0"/>
                    <a:pt x="3066" y="2"/>
                    <a:pt x="3019" y="7"/>
                  </a:cubicBezTo>
                  <a:lnTo>
                    <a:pt x="3006" y="7"/>
                  </a:lnTo>
                  <a:cubicBezTo>
                    <a:pt x="1" y="4325"/>
                    <a:pt x="4408" y="8177"/>
                    <a:pt x="4408" y="8177"/>
                  </a:cubicBezTo>
                  <a:cubicBezTo>
                    <a:pt x="4408" y="8177"/>
                    <a:pt x="5279" y="8555"/>
                    <a:pt x="6339" y="8972"/>
                  </a:cubicBezTo>
                  <a:cubicBezTo>
                    <a:pt x="6857" y="8341"/>
                    <a:pt x="7312" y="6548"/>
                    <a:pt x="5973" y="6144"/>
                  </a:cubicBezTo>
                  <a:cubicBezTo>
                    <a:pt x="6504" y="4035"/>
                    <a:pt x="4748" y="2785"/>
                    <a:pt x="4748" y="2785"/>
                  </a:cubicBezTo>
                  <a:cubicBezTo>
                    <a:pt x="4748" y="2785"/>
                    <a:pt x="4748" y="0"/>
                    <a:pt x="3156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42"/>
            <p:cNvSpPr/>
            <p:nvPr/>
          </p:nvSpPr>
          <p:spPr>
            <a:xfrm>
              <a:off x="5924375" y="1387675"/>
              <a:ext cx="258575" cy="255575"/>
            </a:xfrm>
            <a:custGeom>
              <a:rect b="b" l="l" r="r" t="t"/>
              <a:pathLst>
                <a:path extrusionOk="0" h="10223" w="10343">
                  <a:moveTo>
                    <a:pt x="4910" y="1"/>
                  </a:moveTo>
                  <a:cubicBezTo>
                    <a:pt x="4819" y="1"/>
                    <a:pt x="4727" y="12"/>
                    <a:pt x="4635" y="33"/>
                  </a:cubicBezTo>
                  <a:cubicBezTo>
                    <a:pt x="3776" y="248"/>
                    <a:pt x="5266" y="3114"/>
                    <a:pt x="5266" y="3114"/>
                  </a:cubicBezTo>
                  <a:cubicBezTo>
                    <a:pt x="5266" y="3114"/>
                    <a:pt x="3373" y="963"/>
                    <a:pt x="2512" y="963"/>
                  </a:cubicBezTo>
                  <a:cubicBezTo>
                    <a:pt x="2420" y="963"/>
                    <a:pt x="2339" y="988"/>
                    <a:pt x="2274" y="1043"/>
                  </a:cubicBezTo>
                  <a:cubicBezTo>
                    <a:pt x="1605" y="1599"/>
                    <a:pt x="4345" y="4086"/>
                    <a:pt x="4345" y="4086"/>
                  </a:cubicBezTo>
                  <a:cubicBezTo>
                    <a:pt x="4345" y="4086"/>
                    <a:pt x="1620" y="2628"/>
                    <a:pt x="701" y="2628"/>
                  </a:cubicBezTo>
                  <a:cubicBezTo>
                    <a:pt x="590" y="2628"/>
                    <a:pt x="506" y="2650"/>
                    <a:pt x="456" y="2697"/>
                  </a:cubicBezTo>
                  <a:cubicBezTo>
                    <a:pt x="1" y="3127"/>
                    <a:pt x="3057" y="4831"/>
                    <a:pt x="3057" y="4831"/>
                  </a:cubicBezTo>
                  <a:cubicBezTo>
                    <a:pt x="3057" y="4831"/>
                    <a:pt x="1251" y="8304"/>
                    <a:pt x="6731" y="10223"/>
                  </a:cubicBezTo>
                  <a:lnTo>
                    <a:pt x="10342" y="8998"/>
                  </a:lnTo>
                  <a:lnTo>
                    <a:pt x="10052" y="5627"/>
                  </a:lnTo>
                  <a:cubicBezTo>
                    <a:pt x="10052" y="5627"/>
                    <a:pt x="9433" y="2710"/>
                    <a:pt x="7135" y="2495"/>
                  </a:cubicBezTo>
                  <a:cubicBezTo>
                    <a:pt x="6457" y="778"/>
                    <a:pt x="5689" y="1"/>
                    <a:pt x="4910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42"/>
            <p:cNvSpPr/>
            <p:nvPr/>
          </p:nvSpPr>
          <p:spPr>
            <a:xfrm>
              <a:off x="6099575" y="1438675"/>
              <a:ext cx="169250" cy="236175"/>
            </a:xfrm>
            <a:custGeom>
              <a:rect b="b" l="l" r="r" t="t"/>
              <a:pathLst>
                <a:path extrusionOk="0" h="9447" w="6770">
                  <a:moveTo>
                    <a:pt x="3713" y="1"/>
                  </a:moveTo>
                  <a:cubicBezTo>
                    <a:pt x="3713" y="1"/>
                    <a:pt x="1" y="2753"/>
                    <a:pt x="1466" y="7261"/>
                  </a:cubicBezTo>
                  <a:cubicBezTo>
                    <a:pt x="2005" y="8922"/>
                    <a:pt x="2764" y="9446"/>
                    <a:pt x="3508" y="9446"/>
                  </a:cubicBezTo>
                  <a:cubicBezTo>
                    <a:pt x="4782" y="9446"/>
                    <a:pt x="6011" y="7905"/>
                    <a:pt x="6011" y="7905"/>
                  </a:cubicBezTo>
                  <a:cubicBezTo>
                    <a:pt x="6011" y="7905"/>
                    <a:pt x="6769" y="2501"/>
                    <a:pt x="371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0" name="Google Shape;1680;p42"/>
            <p:cNvSpPr/>
            <p:nvPr/>
          </p:nvSpPr>
          <p:spPr>
            <a:xfrm>
              <a:off x="5928800" y="1580600"/>
              <a:ext cx="277500" cy="125350"/>
            </a:xfrm>
            <a:custGeom>
              <a:rect b="b" l="l" r="r" t="t"/>
              <a:pathLst>
                <a:path extrusionOk="0" h="5014" w="11100">
                  <a:moveTo>
                    <a:pt x="3708" y="1"/>
                  </a:moveTo>
                  <a:cubicBezTo>
                    <a:pt x="2602" y="1"/>
                    <a:pt x="1367" y="167"/>
                    <a:pt x="1" y="574"/>
                  </a:cubicBezTo>
                  <a:cubicBezTo>
                    <a:pt x="1" y="574"/>
                    <a:pt x="2228" y="5014"/>
                    <a:pt x="6483" y="5014"/>
                  </a:cubicBezTo>
                  <a:cubicBezTo>
                    <a:pt x="7823" y="5014"/>
                    <a:pt x="9364" y="4573"/>
                    <a:pt x="11100" y="3415"/>
                  </a:cubicBezTo>
                  <a:cubicBezTo>
                    <a:pt x="11100" y="3415"/>
                    <a:pt x="8719" y="1"/>
                    <a:pt x="3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1" name="Google Shape;1681;p42"/>
            <p:cNvSpPr/>
            <p:nvPr/>
          </p:nvSpPr>
          <p:spPr>
            <a:xfrm>
              <a:off x="6067375" y="1537175"/>
              <a:ext cx="268050" cy="210075"/>
            </a:xfrm>
            <a:custGeom>
              <a:rect b="b" l="l" r="r" t="t"/>
              <a:pathLst>
                <a:path extrusionOk="0" h="8403" w="10722">
                  <a:moveTo>
                    <a:pt x="8221" y="0"/>
                  </a:moveTo>
                  <a:cubicBezTo>
                    <a:pt x="8221" y="0"/>
                    <a:pt x="6567" y="1124"/>
                    <a:pt x="6112" y="3700"/>
                  </a:cubicBezTo>
                  <a:lnTo>
                    <a:pt x="5809" y="5215"/>
                  </a:lnTo>
                  <a:cubicBezTo>
                    <a:pt x="5809" y="5215"/>
                    <a:pt x="4601" y="4986"/>
                    <a:pt x="3384" y="4986"/>
                  </a:cubicBezTo>
                  <a:cubicBezTo>
                    <a:pt x="2523" y="4986"/>
                    <a:pt x="1658" y="5101"/>
                    <a:pt x="1213" y="5493"/>
                  </a:cubicBezTo>
                  <a:cubicBezTo>
                    <a:pt x="594" y="6036"/>
                    <a:pt x="165" y="6768"/>
                    <a:pt x="1" y="7576"/>
                  </a:cubicBezTo>
                  <a:cubicBezTo>
                    <a:pt x="1" y="7576"/>
                    <a:pt x="1102" y="8403"/>
                    <a:pt x="2657" y="8403"/>
                  </a:cubicBezTo>
                  <a:cubicBezTo>
                    <a:pt x="3814" y="8403"/>
                    <a:pt x="5223" y="7946"/>
                    <a:pt x="6618" y="6352"/>
                  </a:cubicBezTo>
                  <a:cubicBezTo>
                    <a:pt x="7388" y="5998"/>
                    <a:pt x="10721" y="3220"/>
                    <a:pt x="8221" y="0"/>
                  </a:cubicBezTo>
                  <a:close/>
                </a:path>
              </a:pathLst>
            </a:custGeom>
            <a:solidFill>
              <a:srgbClr val="EB37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2" name="Google Shape;1682;p42"/>
            <p:cNvSpPr/>
            <p:nvPr/>
          </p:nvSpPr>
          <p:spPr>
            <a:xfrm>
              <a:off x="6092650" y="1843650"/>
              <a:ext cx="297700" cy="77000"/>
            </a:xfrm>
            <a:custGeom>
              <a:rect b="b" l="l" r="r" t="t"/>
              <a:pathLst>
                <a:path extrusionOk="0" h="3080" w="11908">
                  <a:moveTo>
                    <a:pt x="6047" y="1"/>
                  </a:moveTo>
                  <a:cubicBezTo>
                    <a:pt x="4208" y="1"/>
                    <a:pt x="2484" y="120"/>
                    <a:pt x="1894" y="520"/>
                  </a:cubicBezTo>
                  <a:cubicBezTo>
                    <a:pt x="442" y="1505"/>
                    <a:pt x="0" y="2186"/>
                    <a:pt x="0" y="2186"/>
                  </a:cubicBezTo>
                  <a:cubicBezTo>
                    <a:pt x="355" y="2108"/>
                    <a:pt x="715" y="2070"/>
                    <a:pt x="1073" y="2070"/>
                  </a:cubicBezTo>
                  <a:cubicBezTo>
                    <a:pt x="1876" y="2070"/>
                    <a:pt x="2672" y="2262"/>
                    <a:pt x="3397" y="2628"/>
                  </a:cubicBezTo>
                  <a:cubicBezTo>
                    <a:pt x="3860" y="2872"/>
                    <a:pt x="4327" y="2960"/>
                    <a:pt x="4762" y="2960"/>
                  </a:cubicBezTo>
                  <a:cubicBezTo>
                    <a:pt x="5904" y="2960"/>
                    <a:pt x="6819" y="2351"/>
                    <a:pt x="6819" y="2351"/>
                  </a:cubicBezTo>
                  <a:cubicBezTo>
                    <a:pt x="6819" y="2351"/>
                    <a:pt x="8208" y="3079"/>
                    <a:pt x="9273" y="3079"/>
                  </a:cubicBezTo>
                  <a:cubicBezTo>
                    <a:pt x="9508" y="3079"/>
                    <a:pt x="9727" y="3044"/>
                    <a:pt x="9912" y="2957"/>
                  </a:cubicBezTo>
                  <a:cubicBezTo>
                    <a:pt x="11907" y="2048"/>
                    <a:pt x="11668" y="255"/>
                    <a:pt x="11668" y="255"/>
                  </a:cubicBezTo>
                  <a:cubicBezTo>
                    <a:pt x="11668" y="255"/>
                    <a:pt x="8734" y="1"/>
                    <a:pt x="604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3" name="Google Shape;1683;p42"/>
            <p:cNvSpPr/>
            <p:nvPr/>
          </p:nvSpPr>
          <p:spPr>
            <a:xfrm>
              <a:off x="6056350" y="1813625"/>
              <a:ext cx="328000" cy="106175"/>
            </a:xfrm>
            <a:custGeom>
              <a:rect b="b" l="l" r="r" t="t"/>
              <a:pathLst>
                <a:path extrusionOk="0" h="4247" w="13120">
                  <a:moveTo>
                    <a:pt x="7285" y="1"/>
                  </a:moveTo>
                  <a:cubicBezTo>
                    <a:pt x="4775" y="1"/>
                    <a:pt x="1971" y="925"/>
                    <a:pt x="0" y="4246"/>
                  </a:cubicBezTo>
                  <a:lnTo>
                    <a:pt x="2361" y="2844"/>
                  </a:lnTo>
                  <a:cubicBezTo>
                    <a:pt x="2361" y="2844"/>
                    <a:pt x="3128" y="3070"/>
                    <a:pt x="4032" y="3070"/>
                  </a:cubicBezTo>
                  <a:cubicBezTo>
                    <a:pt x="4954" y="3070"/>
                    <a:pt x="6018" y="2835"/>
                    <a:pt x="6553" y="1885"/>
                  </a:cubicBezTo>
                  <a:cubicBezTo>
                    <a:pt x="6553" y="1885"/>
                    <a:pt x="7117" y="2313"/>
                    <a:pt x="7933" y="2313"/>
                  </a:cubicBezTo>
                  <a:cubicBezTo>
                    <a:pt x="8460" y="2313"/>
                    <a:pt x="9094" y="2134"/>
                    <a:pt x="9748" y="1544"/>
                  </a:cubicBezTo>
                  <a:cubicBezTo>
                    <a:pt x="10202" y="2034"/>
                    <a:pt x="10712" y="2201"/>
                    <a:pt x="11195" y="2201"/>
                  </a:cubicBezTo>
                  <a:cubicBezTo>
                    <a:pt x="12217" y="2201"/>
                    <a:pt x="13120" y="1456"/>
                    <a:pt x="13120" y="1456"/>
                  </a:cubicBezTo>
                  <a:cubicBezTo>
                    <a:pt x="13120" y="1456"/>
                    <a:pt x="10433" y="1"/>
                    <a:pt x="72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4" name="Google Shape;1684;p42"/>
            <p:cNvSpPr/>
            <p:nvPr/>
          </p:nvSpPr>
          <p:spPr>
            <a:xfrm>
              <a:off x="6003000" y="1644075"/>
              <a:ext cx="210875" cy="127975"/>
            </a:xfrm>
            <a:custGeom>
              <a:rect b="b" l="l" r="r" t="t"/>
              <a:pathLst>
                <a:path extrusionOk="0" h="5119" w="8435">
                  <a:moveTo>
                    <a:pt x="5326" y="0"/>
                  </a:moveTo>
                  <a:cubicBezTo>
                    <a:pt x="4486" y="0"/>
                    <a:pt x="3562" y="229"/>
                    <a:pt x="2677" y="914"/>
                  </a:cubicBezTo>
                  <a:cubicBezTo>
                    <a:pt x="0" y="2997"/>
                    <a:pt x="758" y="5119"/>
                    <a:pt x="758" y="5119"/>
                  </a:cubicBezTo>
                  <a:cubicBezTo>
                    <a:pt x="1541" y="4752"/>
                    <a:pt x="2424" y="4260"/>
                    <a:pt x="2980" y="3578"/>
                  </a:cubicBezTo>
                  <a:cubicBezTo>
                    <a:pt x="3712" y="2682"/>
                    <a:pt x="3940" y="1596"/>
                    <a:pt x="5127" y="1154"/>
                  </a:cubicBezTo>
                  <a:cubicBezTo>
                    <a:pt x="5512" y="1010"/>
                    <a:pt x="5966" y="960"/>
                    <a:pt x="6436" y="960"/>
                  </a:cubicBezTo>
                  <a:cubicBezTo>
                    <a:pt x="7122" y="960"/>
                    <a:pt x="7843" y="1066"/>
                    <a:pt x="8435" y="1141"/>
                  </a:cubicBezTo>
                  <a:lnTo>
                    <a:pt x="8384" y="939"/>
                  </a:lnTo>
                  <a:cubicBezTo>
                    <a:pt x="8384" y="939"/>
                    <a:pt x="7027" y="0"/>
                    <a:pt x="532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5" name="Google Shape;1685;p42"/>
            <p:cNvSpPr/>
            <p:nvPr/>
          </p:nvSpPr>
          <p:spPr>
            <a:xfrm>
              <a:off x="6170300" y="1493300"/>
              <a:ext cx="147125" cy="181200"/>
            </a:xfrm>
            <a:custGeom>
              <a:rect b="b" l="l" r="r" t="t"/>
              <a:pathLst>
                <a:path extrusionOk="0" h="7248" w="5885">
                  <a:moveTo>
                    <a:pt x="4938" y="0"/>
                  </a:moveTo>
                  <a:lnTo>
                    <a:pt x="4938" y="0"/>
                  </a:lnTo>
                  <a:cubicBezTo>
                    <a:pt x="0" y="846"/>
                    <a:pt x="1692" y="6970"/>
                    <a:pt x="1692" y="6970"/>
                  </a:cubicBezTo>
                  <a:lnTo>
                    <a:pt x="1743" y="7248"/>
                  </a:lnTo>
                  <a:cubicBezTo>
                    <a:pt x="1869" y="4369"/>
                    <a:pt x="5885" y="556"/>
                    <a:pt x="493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6" name="Google Shape;1686;p42"/>
            <p:cNvSpPr/>
            <p:nvPr/>
          </p:nvSpPr>
          <p:spPr>
            <a:xfrm>
              <a:off x="6425675" y="1735400"/>
              <a:ext cx="165400" cy="224175"/>
            </a:xfrm>
            <a:custGeom>
              <a:rect b="b" l="l" r="r" t="t"/>
              <a:pathLst>
                <a:path extrusionOk="0" h="8967" w="6616">
                  <a:moveTo>
                    <a:pt x="3006" y="1"/>
                  </a:moveTo>
                  <a:cubicBezTo>
                    <a:pt x="1" y="4319"/>
                    <a:pt x="4408" y="8171"/>
                    <a:pt x="4408" y="8171"/>
                  </a:cubicBezTo>
                  <a:cubicBezTo>
                    <a:pt x="4408" y="8171"/>
                    <a:pt x="5279" y="8549"/>
                    <a:pt x="6339" y="8966"/>
                  </a:cubicBezTo>
                  <a:cubicBezTo>
                    <a:pt x="6339" y="8966"/>
                    <a:pt x="6615" y="6842"/>
                    <a:pt x="4976" y="6842"/>
                  </a:cubicBezTo>
                  <a:cubicBezTo>
                    <a:pt x="4897" y="6842"/>
                    <a:pt x="4812" y="6847"/>
                    <a:pt x="4723" y="6857"/>
                  </a:cubicBezTo>
                  <a:cubicBezTo>
                    <a:pt x="6036" y="4319"/>
                    <a:pt x="3612" y="3473"/>
                    <a:pt x="3612" y="3473"/>
                  </a:cubicBezTo>
                  <a:cubicBezTo>
                    <a:pt x="3612" y="3473"/>
                    <a:pt x="3814" y="1213"/>
                    <a:pt x="30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7" name="Google Shape;1687;p42"/>
          <p:cNvGrpSpPr/>
          <p:nvPr/>
        </p:nvGrpSpPr>
        <p:grpSpPr>
          <a:xfrm>
            <a:off x="4986867" y="1510070"/>
            <a:ext cx="2013107" cy="2009758"/>
            <a:chOff x="235025" y="416775"/>
            <a:chExt cx="2614425" cy="2610075"/>
          </a:xfrm>
        </p:grpSpPr>
        <p:sp>
          <p:nvSpPr>
            <p:cNvPr id="1688" name="Google Shape;1688;p42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9" name="Google Shape;1689;p42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0" name="Google Shape;1690;p42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1" name="Google Shape;1691;p42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2" name="Google Shape;1692;p42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3" name="Google Shape;1693;p42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4" name="Google Shape;1694;p42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5" name="Google Shape;1695;p42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6" name="Google Shape;1696;p42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7" name="Google Shape;1697;p42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8" name="Google Shape;1698;p42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9" name="Google Shape;1699;p42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0" name="Google Shape;1700;p42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1" name="Google Shape;1701;p42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42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42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42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42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42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42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42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42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42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3" name="Google Shape;1723;p42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4" name="Google Shape;1724;p42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5" name="Google Shape;1725;p42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6" name="Google Shape;1726;p42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7" name="Google Shape;1727;p42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8" name="Google Shape;1728;p42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9" name="Google Shape;1729;p42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0" name="Google Shape;1730;p42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31" name="Google Shape;1731;p42"/>
          <p:cNvSpPr txBox="1"/>
          <p:nvPr>
            <p:ph idx="2" type="title"/>
          </p:nvPr>
        </p:nvSpPr>
        <p:spPr>
          <a:xfrm flipH="1">
            <a:off x="5116524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5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6" name="Google Shape;1736;p43"/>
          <p:cNvGrpSpPr/>
          <p:nvPr/>
        </p:nvGrpSpPr>
        <p:grpSpPr>
          <a:xfrm rot="-8100000">
            <a:off x="1940295" y="2849902"/>
            <a:ext cx="436596" cy="903466"/>
            <a:chOff x="1824700" y="2261025"/>
            <a:chExt cx="436600" cy="903475"/>
          </a:xfrm>
        </p:grpSpPr>
        <p:sp>
          <p:nvSpPr>
            <p:cNvPr id="1737" name="Google Shape;1737;p43"/>
            <p:cNvSpPr/>
            <p:nvPr/>
          </p:nvSpPr>
          <p:spPr>
            <a:xfrm>
              <a:off x="1998875" y="2562475"/>
              <a:ext cx="118800" cy="100300"/>
            </a:xfrm>
            <a:custGeom>
              <a:rect b="b" l="l" r="r" t="t"/>
              <a:pathLst>
                <a:path extrusionOk="0" h="4012" w="4752">
                  <a:moveTo>
                    <a:pt x="433" y="1"/>
                  </a:moveTo>
                  <a:cubicBezTo>
                    <a:pt x="1" y="2083"/>
                    <a:pt x="1866" y="4012"/>
                    <a:pt x="3837" y="4012"/>
                  </a:cubicBezTo>
                  <a:cubicBezTo>
                    <a:pt x="4053" y="4012"/>
                    <a:pt x="4271" y="3989"/>
                    <a:pt x="4486" y="3940"/>
                  </a:cubicBezTo>
                  <a:cubicBezTo>
                    <a:pt x="4751" y="3877"/>
                    <a:pt x="3160" y="859"/>
                    <a:pt x="43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43"/>
            <p:cNvSpPr/>
            <p:nvPr/>
          </p:nvSpPr>
          <p:spPr>
            <a:xfrm>
              <a:off x="2086400" y="2712475"/>
              <a:ext cx="174900" cy="62250"/>
            </a:xfrm>
            <a:custGeom>
              <a:rect b="b" l="l" r="r" t="t"/>
              <a:pathLst>
                <a:path extrusionOk="0" h="2490" w="6996">
                  <a:moveTo>
                    <a:pt x="4880" y="0"/>
                  </a:moveTo>
                  <a:cubicBezTo>
                    <a:pt x="2069" y="0"/>
                    <a:pt x="0" y="2044"/>
                    <a:pt x="0" y="2044"/>
                  </a:cubicBezTo>
                  <a:cubicBezTo>
                    <a:pt x="944" y="2362"/>
                    <a:pt x="1788" y="2489"/>
                    <a:pt x="2535" y="2489"/>
                  </a:cubicBezTo>
                  <a:cubicBezTo>
                    <a:pt x="5559" y="2489"/>
                    <a:pt x="6996" y="402"/>
                    <a:pt x="6996" y="402"/>
                  </a:cubicBezTo>
                  <a:cubicBezTo>
                    <a:pt x="6260" y="116"/>
                    <a:pt x="5549" y="0"/>
                    <a:pt x="48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43"/>
            <p:cNvSpPr/>
            <p:nvPr/>
          </p:nvSpPr>
          <p:spPr>
            <a:xfrm>
              <a:off x="2092400" y="2396750"/>
              <a:ext cx="128175" cy="117675"/>
            </a:xfrm>
            <a:custGeom>
              <a:rect b="b" l="l" r="r" t="t"/>
              <a:pathLst>
                <a:path extrusionOk="0" h="4707" w="5127">
                  <a:moveTo>
                    <a:pt x="5127" y="0"/>
                  </a:moveTo>
                  <a:lnTo>
                    <a:pt x="5127" y="0"/>
                  </a:lnTo>
                  <a:cubicBezTo>
                    <a:pt x="0" y="632"/>
                    <a:pt x="392" y="4698"/>
                    <a:pt x="392" y="4698"/>
                  </a:cubicBezTo>
                  <a:cubicBezTo>
                    <a:pt x="476" y="4704"/>
                    <a:pt x="559" y="4707"/>
                    <a:pt x="642" y="4707"/>
                  </a:cubicBezTo>
                  <a:cubicBezTo>
                    <a:pt x="3447" y="4707"/>
                    <a:pt x="5127" y="1239"/>
                    <a:pt x="512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43"/>
            <p:cNvSpPr/>
            <p:nvPr/>
          </p:nvSpPr>
          <p:spPr>
            <a:xfrm>
              <a:off x="1824700" y="2261025"/>
              <a:ext cx="317275" cy="903475"/>
            </a:xfrm>
            <a:custGeom>
              <a:rect b="b" l="l" r="r" t="t"/>
              <a:pathLst>
                <a:path extrusionOk="0" h="36139" w="12691">
                  <a:moveTo>
                    <a:pt x="5882" y="1"/>
                  </a:moveTo>
                  <a:cubicBezTo>
                    <a:pt x="5749" y="1"/>
                    <a:pt x="5615" y="32"/>
                    <a:pt x="5481" y="101"/>
                  </a:cubicBezTo>
                  <a:cubicBezTo>
                    <a:pt x="3864" y="934"/>
                    <a:pt x="5645" y="2197"/>
                    <a:pt x="7375" y="3586"/>
                  </a:cubicBezTo>
                  <a:cubicBezTo>
                    <a:pt x="8789" y="5253"/>
                    <a:pt x="11908" y="9824"/>
                    <a:pt x="10923" y="16768"/>
                  </a:cubicBezTo>
                  <a:cubicBezTo>
                    <a:pt x="10165" y="22135"/>
                    <a:pt x="6390" y="25468"/>
                    <a:pt x="3637" y="27905"/>
                  </a:cubicBezTo>
                  <a:cubicBezTo>
                    <a:pt x="2564" y="28852"/>
                    <a:pt x="1819" y="30229"/>
                    <a:pt x="1225" y="31517"/>
                  </a:cubicBezTo>
                  <a:cubicBezTo>
                    <a:pt x="973" y="32060"/>
                    <a:pt x="746" y="32615"/>
                    <a:pt x="556" y="33184"/>
                  </a:cubicBezTo>
                  <a:cubicBezTo>
                    <a:pt x="316" y="33929"/>
                    <a:pt x="1" y="34762"/>
                    <a:pt x="506" y="35482"/>
                  </a:cubicBezTo>
                  <a:cubicBezTo>
                    <a:pt x="753" y="35840"/>
                    <a:pt x="1194" y="36139"/>
                    <a:pt x="1628" y="36139"/>
                  </a:cubicBezTo>
                  <a:cubicBezTo>
                    <a:pt x="1637" y="36139"/>
                    <a:pt x="1646" y="36138"/>
                    <a:pt x="1655" y="36138"/>
                  </a:cubicBezTo>
                  <a:cubicBezTo>
                    <a:pt x="2172" y="36113"/>
                    <a:pt x="2539" y="35684"/>
                    <a:pt x="2766" y="35254"/>
                  </a:cubicBezTo>
                  <a:cubicBezTo>
                    <a:pt x="3157" y="34459"/>
                    <a:pt x="3157" y="33499"/>
                    <a:pt x="3006" y="32641"/>
                  </a:cubicBezTo>
                  <a:cubicBezTo>
                    <a:pt x="2766" y="31365"/>
                    <a:pt x="3258" y="30002"/>
                    <a:pt x="3890" y="28865"/>
                  </a:cubicBezTo>
                  <a:lnTo>
                    <a:pt x="4231" y="28562"/>
                  </a:lnTo>
                  <a:cubicBezTo>
                    <a:pt x="7084" y="26037"/>
                    <a:pt x="11011" y="22564"/>
                    <a:pt x="11807" y="16882"/>
                  </a:cubicBezTo>
                  <a:cubicBezTo>
                    <a:pt x="12691" y="10543"/>
                    <a:pt x="10266" y="5935"/>
                    <a:pt x="8562" y="3674"/>
                  </a:cubicBezTo>
                  <a:cubicBezTo>
                    <a:pt x="7988" y="2143"/>
                    <a:pt x="6972" y="1"/>
                    <a:pt x="588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43"/>
            <p:cNvSpPr/>
            <p:nvPr/>
          </p:nvSpPr>
          <p:spPr>
            <a:xfrm>
              <a:off x="2052300" y="2285225"/>
              <a:ext cx="83775" cy="121325"/>
            </a:xfrm>
            <a:custGeom>
              <a:rect b="b" l="l" r="r" t="t"/>
              <a:pathLst>
                <a:path extrusionOk="0" h="4853" w="3351">
                  <a:moveTo>
                    <a:pt x="1805" y="0"/>
                  </a:moveTo>
                  <a:cubicBezTo>
                    <a:pt x="1777" y="0"/>
                    <a:pt x="1748" y="1"/>
                    <a:pt x="1718" y="4"/>
                  </a:cubicBezTo>
                  <a:cubicBezTo>
                    <a:pt x="1" y="168"/>
                    <a:pt x="518" y="4853"/>
                    <a:pt x="518" y="4853"/>
                  </a:cubicBezTo>
                  <a:cubicBezTo>
                    <a:pt x="642" y="4096"/>
                    <a:pt x="3350" y="0"/>
                    <a:pt x="180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2" name="Google Shape;1742;p43"/>
            <p:cNvSpPr/>
            <p:nvPr/>
          </p:nvSpPr>
          <p:spPr>
            <a:xfrm>
              <a:off x="1915800" y="2360175"/>
              <a:ext cx="149775" cy="46375"/>
            </a:xfrm>
            <a:custGeom>
              <a:rect b="b" l="l" r="r" t="t"/>
              <a:pathLst>
                <a:path extrusionOk="0" h="1855" w="5991">
                  <a:moveTo>
                    <a:pt x="1057" y="1"/>
                  </a:moveTo>
                  <a:cubicBezTo>
                    <a:pt x="594" y="1"/>
                    <a:pt x="267" y="155"/>
                    <a:pt x="195" y="554"/>
                  </a:cubicBezTo>
                  <a:cubicBezTo>
                    <a:pt x="1" y="1636"/>
                    <a:pt x="1996" y="1701"/>
                    <a:pt x="3711" y="1701"/>
                  </a:cubicBezTo>
                  <a:cubicBezTo>
                    <a:pt x="3946" y="1701"/>
                    <a:pt x="4177" y="1700"/>
                    <a:pt x="4396" y="1700"/>
                  </a:cubicBezTo>
                  <a:cubicBezTo>
                    <a:pt x="4958" y="1700"/>
                    <a:pt x="5443" y="1708"/>
                    <a:pt x="5741" y="1766"/>
                  </a:cubicBezTo>
                  <a:lnTo>
                    <a:pt x="5741" y="1766"/>
                  </a:lnTo>
                  <a:cubicBezTo>
                    <a:pt x="5453" y="1605"/>
                    <a:pt x="2550" y="1"/>
                    <a:pt x="1057" y="1"/>
                  </a:cubicBezTo>
                  <a:close/>
                  <a:moveTo>
                    <a:pt x="5741" y="1766"/>
                  </a:moveTo>
                  <a:cubicBezTo>
                    <a:pt x="5756" y="1775"/>
                    <a:pt x="5764" y="1779"/>
                    <a:pt x="5764" y="1779"/>
                  </a:cubicBezTo>
                  <a:lnTo>
                    <a:pt x="5991" y="1855"/>
                  </a:lnTo>
                  <a:cubicBezTo>
                    <a:pt x="5937" y="1817"/>
                    <a:pt x="5852" y="1788"/>
                    <a:pt x="5741" y="1766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3" name="Google Shape;1743;p43"/>
          <p:cNvGrpSpPr/>
          <p:nvPr/>
        </p:nvGrpSpPr>
        <p:grpSpPr>
          <a:xfrm>
            <a:off x="3667199" y="979926"/>
            <a:ext cx="651394" cy="872740"/>
            <a:chOff x="4836575" y="3190350"/>
            <a:chExt cx="482050" cy="645900"/>
          </a:xfrm>
        </p:grpSpPr>
        <p:sp>
          <p:nvSpPr>
            <p:cNvPr id="1744" name="Google Shape;1744;p43"/>
            <p:cNvSpPr/>
            <p:nvPr/>
          </p:nvSpPr>
          <p:spPr>
            <a:xfrm>
              <a:off x="4836575" y="3326400"/>
              <a:ext cx="467850" cy="509850"/>
            </a:xfrm>
            <a:custGeom>
              <a:rect b="b" l="l" r="r" t="t"/>
              <a:pathLst>
                <a:path extrusionOk="0" h="20394" w="18714">
                  <a:moveTo>
                    <a:pt x="4230" y="1"/>
                  </a:moveTo>
                  <a:lnTo>
                    <a:pt x="4205" y="241"/>
                  </a:lnTo>
                  <a:cubicBezTo>
                    <a:pt x="3409" y="8436"/>
                    <a:pt x="7147" y="12981"/>
                    <a:pt x="8359" y="14219"/>
                  </a:cubicBezTo>
                  <a:cubicBezTo>
                    <a:pt x="7311" y="15494"/>
                    <a:pt x="6049" y="16593"/>
                    <a:pt x="4634" y="17451"/>
                  </a:cubicBezTo>
                  <a:cubicBezTo>
                    <a:pt x="3220" y="18348"/>
                    <a:pt x="1680" y="19017"/>
                    <a:pt x="63" y="19459"/>
                  </a:cubicBezTo>
                  <a:lnTo>
                    <a:pt x="0" y="19472"/>
                  </a:lnTo>
                  <a:cubicBezTo>
                    <a:pt x="51" y="19636"/>
                    <a:pt x="101" y="19787"/>
                    <a:pt x="164" y="19951"/>
                  </a:cubicBezTo>
                  <a:cubicBezTo>
                    <a:pt x="240" y="20103"/>
                    <a:pt x="303" y="20255"/>
                    <a:pt x="392" y="20393"/>
                  </a:cubicBezTo>
                  <a:cubicBezTo>
                    <a:pt x="2033" y="19939"/>
                    <a:pt x="3599" y="19257"/>
                    <a:pt x="5051" y="18360"/>
                  </a:cubicBezTo>
                  <a:cubicBezTo>
                    <a:pt x="5556" y="18057"/>
                    <a:pt x="6036" y="17742"/>
                    <a:pt x="6503" y="17388"/>
                  </a:cubicBezTo>
                  <a:cubicBezTo>
                    <a:pt x="7374" y="17540"/>
                    <a:pt x="8258" y="17615"/>
                    <a:pt x="9142" y="17615"/>
                  </a:cubicBezTo>
                  <a:cubicBezTo>
                    <a:pt x="11743" y="17615"/>
                    <a:pt x="15481" y="16997"/>
                    <a:pt x="18537" y="14067"/>
                  </a:cubicBezTo>
                  <a:lnTo>
                    <a:pt x="18713" y="13903"/>
                  </a:lnTo>
                  <a:lnTo>
                    <a:pt x="18019" y="13171"/>
                  </a:lnTo>
                  <a:lnTo>
                    <a:pt x="17830" y="13348"/>
                  </a:lnTo>
                  <a:cubicBezTo>
                    <a:pt x="16466" y="14661"/>
                    <a:pt x="14786" y="15608"/>
                    <a:pt x="12956" y="16100"/>
                  </a:cubicBezTo>
                  <a:cubicBezTo>
                    <a:pt x="13410" y="14623"/>
                    <a:pt x="14711" y="11454"/>
                    <a:pt x="17097" y="10860"/>
                  </a:cubicBezTo>
                  <a:lnTo>
                    <a:pt x="17337" y="10797"/>
                  </a:lnTo>
                  <a:lnTo>
                    <a:pt x="17097" y="9837"/>
                  </a:lnTo>
                  <a:lnTo>
                    <a:pt x="16857" y="9900"/>
                  </a:lnTo>
                  <a:cubicBezTo>
                    <a:pt x="13650" y="10696"/>
                    <a:pt x="12185" y="14825"/>
                    <a:pt x="11870" y="16365"/>
                  </a:cubicBezTo>
                  <a:cubicBezTo>
                    <a:pt x="10949" y="16527"/>
                    <a:pt x="10024" y="16611"/>
                    <a:pt x="9096" y="16611"/>
                  </a:cubicBezTo>
                  <a:cubicBezTo>
                    <a:pt x="8573" y="16611"/>
                    <a:pt x="8049" y="16584"/>
                    <a:pt x="7526" y="16530"/>
                  </a:cubicBezTo>
                  <a:cubicBezTo>
                    <a:pt x="10127" y="14231"/>
                    <a:pt x="11794" y="11062"/>
                    <a:pt x="12185" y="7615"/>
                  </a:cubicBezTo>
                  <a:lnTo>
                    <a:pt x="12211" y="7362"/>
                  </a:lnTo>
                  <a:lnTo>
                    <a:pt x="11238" y="7236"/>
                  </a:lnTo>
                  <a:lnTo>
                    <a:pt x="11200" y="7489"/>
                  </a:lnTo>
                  <a:cubicBezTo>
                    <a:pt x="10948" y="9623"/>
                    <a:pt x="10190" y="11656"/>
                    <a:pt x="8965" y="13423"/>
                  </a:cubicBezTo>
                  <a:cubicBezTo>
                    <a:pt x="7791" y="12173"/>
                    <a:pt x="4445" y="7931"/>
                    <a:pt x="5190" y="342"/>
                  </a:cubicBezTo>
                  <a:lnTo>
                    <a:pt x="5215" y="89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5" name="Google Shape;1745;p43"/>
            <p:cNvSpPr/>
            <p:nvPr/>
          </p:nvSpPr>
          <p:spPr>
            <a:xfrm>
              <a:off x="4889925" y="3190350"/>
              <a:ext cx="175850" cy="188475"/>
            </a:xfrm>
            <a:custGeom>
              <a:rect b="b" l="l" r="r" t="t"/>
              <a:pathLst>
                <a:path extrusionOk="0" h="7539" w="7034">
                  <a:moveTo>
                    <a:pt x="3398" y="0"/>
                  </a:moveTo>
                  <a:cubicBezTo>
                    <a:pt x="2310" y="0"/>
                    <a:pt x="2185" y="5228"/>
                    <a:pt x="2185" y="5228"/>
                  </a:cubicBezTo>
                  <a:cubicBezTo>
                    <a:pt x="2185" y="5228"/>
                    <a:pt x="2185" y="271"/>
                    <a:pt x="1237" y="271"/>
                  </a:cubicBezTo>
                  <a:cubicBezTo>
                    <a:pt x="1193" y="271"/>
                    <a:pt x="1147" y="281"/>
                    <a:pt x="1099" y="304"/>
                  </a:cubicBezTo>
                  <a:cubicBezTo>
                    <a:pt x="0" y="809"/>
                    <a:pt x="2462" y="7539"/>
                    <a:pt x="2462" y="7539"/>
                  </a:cubicBezTo>
                  <a:cubicBezTo>
                    <a:pt x="2462" y="7539"/>
                    <a:pt x="7033" y="1768"/>
                    <a:pt x="6023" y="1137"/>
                  </a:cubicBezTo>
                  <a:cubicBezTo>
                    <a:pt x="5961" y="1098"/>
                    <a:pt x="5896" y="1080"/>
                    <a:pt x="5827" y="1080"/>
                  </a:cubicBezTo>
                  <a:cubicBezTo>
                    <a:pt x="4769" y="1080"/>
                    <a:pt x="2955" y="5354"/>
                    <a:pt x="2955" y="5354"/>
                  </a:cubicBezTo>
                  <a:cubicBezTo>
                    <a:pt x="2955" y="5354"/>
                    <a:pt x="4508" y="51"/>
                    <a:pt x="3409" y="1"/>
                  </a:cubicBezTo>
                  <a:cubicBezTo>
                    <a:pt x="3405" y="1"/>
                    <a:pt x="3402" y="0"/>
                    <a:pt x="339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6" name="Google Shape;1746;p43"/>
            <p:cNvSpPr/>
            <p:nvPr/>
          </p:nvSpPr>
          <p:spPr>
            <a:xfrm>
              <a:off x="5043325" y="3329075"/>
              <a:ext cx="250050" cy="226550"/>
            </a:xfrm>
            <a:custGeom>
              <a:rect b="b" l="l" r="r" t="t"/>
              <a:pathLst>
                <a:path extrusionOk="0" h="9062" w="10002">
                  <a:moveTo>
                    <a:pt x="6136" y="1"/>
                  </a:moveTo>
                  <a:cubicBezTo>
                    <a:pt x="4523" y="1"/>
                    <a:pt x="3350" y="6490"/>
                    <a:pt x="3231" y="7424"/>
                  </a:cubicBezTo>
                  <a:lnTo>
                    <a:pt x="3231" y="7424"/>
                  </a:lnTo>
                  <a:cubicBezTo>
                    <a:pt x="3279" y="6495"/>
                    <a:pt x="3415" y="36"/>
                    <a:pt x="2286" y="36"/>
                  </a:cubicBezTo>
                  <a:cubicBezTo>
                    <a:pt x="2261" y="36"/>
                    <a:pt x="2236" y="39"/>
                    <a:pt x="2211" y="45"/>
                  </a:cubicBezTo>
                  <a:cubicBezTo>
                    <a:pt x="1" y="601"/>
                    <a:pt x="2842" y="9061"/>
                    <a:pt x="2842" y="9061"/>
                  </a:cubicBezTo>
                  <a:cubicBezTo>
                    <a:pt x="4963" y="8165"/>
                    <a:pt x="10001" y="3505"/>
                    <a:pt x="9168" y="2773"/>
                  </a:cubicBezTo>
                  <a:cubicBezTo>
                    <a:pt x="9118" y="2730"/>
                    <a:pt x="9054" y="2710"/>
                    <a:pt x="8980" y="2710"/>
                  </a:cubicBezTo>
                  <a:cubicBezTo>
                    <a:pt x="7805" y="2710"/>
                    <a:pt x="3852" y="7735"/>
                    <a:pt x="3852" y="7735"/>
                  </a:cubicBezTo>
                  <a:cubicBezTo>
                    <a:pt x="3852" y="7735"/>
                    <a:pt x="7880" y="247"/>
                    <a:pt x="6226" y="8"/>
                  </a:cubicBezTo>
                  <a:cubicBezTo>
                    <a:pt x="6196" y="3"/>
                    <a:pt x="6166" y="1"/>
                    <a:pt x="613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5219800" y="3555275"/>
              <a:ext cx="72300" cy="61900"/>
            </a:xfrm>
            <a:custGeom>
              <a:rect b="b" l="l" r="r" t="t"/>
              <a:pathLst>
                <a:path extrusionOk="0" h="2476" w="2892">
                  <a:moveTo>
                    <a:pt x="1655" y="0"/>
                  </a:moveTo>
                  <a:cubicBezTo>
                    <a:pt x="556" y="0"/>
                    <a:pt x="0" y="1326"/>
                    <a:pt x="783" y="2109"/>
                  </a:cubicBezTo>
                  <a:cubicBezTo>
                    <a:pt x="1032" y="2362"/>
                    <a:pt x="1341" y="2476"/>
                    <a:pt x="1645" y="2476"/>
                  </a:cubicBezTo>
                  <a:cubicBezTo>
                    <a:pt x="2280" y="2476"/>
                    <a:pt x="2892" y="1981"/>
                    <a:pt x="2892" y="1238"/>
                  </a:cubicBezTo>
                  <a:cubicBezTo>
                    <a:pt x="2892" y="556"/>
                    <a:pt x="2336" y="0"/>
                    <a:pt x="1655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5254200" y="3642725"/>
              <a:ext cx="64425" cy="55175"/>
            </a:xfrm>
            <a:custGeom>
              <a:rect b="b" l="l" r="r" t="t"/>
              <a:pathLst>
                <a:path extrusionOk="0" h="2207" w="2577">
                  <a:moveTo>
                    <a:pt x="1478" y="0"/>
                  </a:moveTo>
                  <a:cubicBezTo>
                    <a:pt x="493" y="0"/>
                    <a:pt x="1" y="1187"/>
                    <a:pt x="695" y="1882"/>
                  </a:cubicBezTo>
                  <a:cubicBezTo>
                    <a:pt x="920" y="2106"/>
                    <a:pt x="1195" y="2206"/>
                    <a:pt x="1466" y="2206"/>
                  </a:cubicBezTo>
                  <a:cubicBezTo>
                    <a:pt x="2033" y="2206"/>
                    <a:pt x="2577" y="1765"/>
                    <a:pt x="2577" y="1099"/>
                  </a:cubicBezTo>
                  <a:cubicBezTo>
                    <a:pt x="2577" y="493"/>
                    <a:pt x="2084" y="0"/>
                    <a:pt x="1478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9" name="Google Shape;1749;p43"/>
          <p:cNvGrpSpPr/>
          <p:nvPr/>
        </p:nvGrpSpPr>
        <p:grpSpPr>
          <a:xfrm>
            <a:off x="2137290" y="1558870"/>
            <a:ext cx="2013107" cy="2009758"/>
            <a:chOff x="235025" y="416775"/>
            <a:chExt cx="2614425" cy="2610075"/>
          </a:xfrm>
        </p:grpSpPr>
        <p:sp>
          <p:nvSpPr>
            <p:cNvPr id="1750" name="Google Shape;1750;p43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43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43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43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43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93" name="Google Shape;1793;p43"/>
          <p:cNvSpPr txBox="1"/>
          <p:nvPr>
            <p:ph type="ctrTitle"/>
          </p:nvPr>
        </p:nvSpPr>
        <p:spPr>
          <a:xfrm>
            <a:off x="4946727" y="165930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Masq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794" name="Google Shape;1794;p43"/>
          <p:cNvSpPr txBox="1"/>
          <p:nvPr>
            <p:ph idx="1" type="subTitle"/>
          </p:nvPr>
        </p:nvSpPr>
        <p:spPr>
          <a:xfrm>
            <a:off x="4909825" y="2189450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Lost in the madness of their patron</a:t>
            </a:r>
            <a:endParaRPr/>
          </a:p>
        </p:txBody>
      </p:sp>
      <p:sp>
        <p:nvSpPr>
          <p:cNvPr id="1795" name="Google Shape;1795;p43"/>
          <p:cNvSpPr txBox="1"/>
          <p:nvPr>
            <p:ph idx="2" type="title"/>
          </p:nvPr>
        </p:nvSpPr>
        <p:spPr>
          <a:xfrm>
            <a:off x="2277728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96" name="Google Shape;1796;p43"/>
          <p:cNvSpPr txBox="1"/>
          <p:nvPr>
            <p:ph idx="1" type="subTitle"/>
          </p:nvPr>
        </p:nvSpPr>
        <p:spPr>
          <a:xfrm>
            <a:off x="4909825" y="26985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Shivved in the street in an all out clown-on-clown gangwar</a:t>
            </a:r>
            <a:endParaRPr/>
          </a:p>
        </p:txBody>
      </p:sp>
      <p:sp>
        <p:nvSpPr>
          <p:cNvPr id="1797" name="Google Shape;1797;p43"/>
          <p:cNvSpPr txBox="1"/>
          <p:nvPr>
            <p:ph idx="1" type="subTitle"/>
          </p:nvPr>
        </p:nvSpPr>
        <p:spPr>
          <a:xfrm>
            <a:off x="4909825" y="3431253"/>
            <a:ext cx="2784600" cy="75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Shapechanges into the target of an assassination and dies in their stead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7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1" name="Shape 1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2" name="Google Shape;1802;p44"/>
          <p:cNvSpPr txBox="1"/>
          <p:nvPr>
            <p:ph type="ctrTitle"/>
          </p:nvPr>
        </p:nvSpPr>
        <p:spPr>
          <a:xfrm>
            <a:off x="1092202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Unit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803" name="Google Shape;1803;p44"/>
          <p:cNvSpPr txBox="1"/>
          <p:nvPr>
            <p:ph idx="1" type="subTitle"/>
          </p:nvPr>
        </p:nvSpPr>
        <p:spPr>
          <a:xfrm>
            <a:off x="1092200" y="2555800"/>
            <a:ext cx="31281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Realises that cultivating a soul and emotions can give you depression → Deactivates himself indefinitely. </a:t>
            </a:r>
            <a:endParaRPr/>
          </a:p>
        </p:txBody>
      </p:sp>
      <p:sp>
        <p:nvSpPr>
          <p:cNvPr id="1804" name="Google Shape;1804;p44"/>
          <p:cNvSpPr txBox="1"/>
          <p:nvPr>
            <p:ph idx="1" type="subTitle"/>
          </p:nvPr>
        </p:nvSpPr>
        <p:spPr>
          <a:xfrm>
            <a:off x="1073750" y="3519835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Mistaken for scrap metal when resting and repurposed into a fashionable modern chair design </a:t>
            </a:r>
            <a:endParaRPr/>
          </a:p>
        </p:txBody>
      </p:sp>
      <p:grpSp>
        <p:nvGrpSpPr>
          <p:cNvPr id="1805" name="Google Shape;1805;p44"/>
          <p:cNvGrpSpPr/>
          <p:nvPr/>
        </p:nvGrpSpPr>
        <p:grpSpPr>
          <a:xfrm rot="9104609">
            <a:off x="6314400" y="3255582"/>
            <a:ext cx="893013" cy="638298"/>
            <a:chOff x="5469825" y="3109850"/>
            <a:chExt cx="893050" cy="638325"/>
          </a:xfrm>
        </p:grpSpPr>
        <p:sp>
          <p:nvSpPr>
            <p:cNvPr id="1806" name="Google Shape;1806;p44"/>
            <p:cNvSpPr/>
            <p:nvPr/>
          </p:nvSpPr>
          <p:spPr>
            <a:xfrm>
              <a:off x="5469825" y="3109850"/>
              <a:ext cx="589375" cy="638325"/>
            </a:xfrm>
            <a:custGeom>
              <a:rect b="b" l="l" r="r" t="t"/>
              <a:pathLst>
                <a:path extrusionOk="0" h="25533" w="23575">
                  <a:moveTo>
                    <a:pt x="3258" y="1"/>
                  </a:moveTo>
                  <a:cubicBezTo>
                    <a:pt x="3258" y="1"/>
                    <a:pt x="0" y="6984"/>
                    <a:pt x="9079" y="8713"/>
                  </a:cubicBezTo>
                  <a:cubicBezTo>
                    <a:pt x="7132" y="11580"/>
                    <a:pt x="8631" y="13340"/>
                    <a:pt x="11557" y="13340"/>
                  </a:cubicBezTo>
                  <a:cubicBezTo>
                    <a:pt x="11724" y="13340"/>
                    <a:pt x="11895" y="13334"/>
                    <a:pt x="12071" y="13322"/>
                  </a:cubicBezTo>
                  <a:lnTo>
                    <a:pt x="12071" y="13322"/>
                  </a:lnTo>
                  <a:cubicBezTo>
                    <a:pt x="10593" y="14833"/>
                    <a:pt x="12182" y="16762"/>
                    <a:pt x="14046" y="16762"/>
                  </a:cubicBezTo>
                  <a:cubicBezTo>
                    <a:pt x="14332" y="16762"/>
                    <a:pt x="14624" y="16717"/>
                    <a:pt x="14913" y="16618"/>
                  </a:cubicBezTo>
                  <a:cubicBezTo>
                    <a:pt x="15397" y="16451"/>
                    <a:pt x="15946" y="16315"/>
                    <a:pt x="16542" y="16315"/>
                  </a:cubicBezTo>
                  <a:cubicBezTo>
                    <a:pt x="18603" y="16315"/>
                    <a:pt x="21214" y="17941"/>
                    <a:pt x="23575" y="25533"/>
                  </a:cubicBezTo>
                  <a:cubicBezTo>
                    <a:pt x="23461" y="24977"/>
                    <a:pt x="21971" y="17969"/>
                    <a:pt x="19092" y="12173"/>
                  </a:cubicBezTo>
                  <a:cubicBezTo>
                    <a:pt x="18196" y="10368"/>
                    <a:pt x="17173" y="8675"/>
                    <a:pt x="15998" y="7337"/>
                  </a:cubicBezTo>
                  <a:cubicBezTo>
                    <a:pt x="12741" y="3599"/>
                    <a:pt x="8435" y="1642"/>
                    <a:pt x="5745" y="721"/>
                  </a:cubicBezTo>
                  <a:cubicBezTo>
                    <a:pt x="4937" y="430"/>
                    <a:pt x="4104" y="190"/>
                    <a:pt x="325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7" name="Google Shape;1807;p44"/>
            <p:cNvSpPr/>
            <p:nvPr/>
          </p:nvSpPr>
          <p:spPr>
            <a:xfrm>
              <a:off x="5580625" y="3127850"/>
              <a:ext cx="366525" cy="308275"/>
            </a:xfrm>
            <a:custGeom>
              <a:rect b="b" l="l" r="r" t="t"/>
              <a:pathLst>
                <a:path extrusionOk="0" h="12331" w="14661">
                  <a:moveTo>
                    <a:pt x="1313" y="1"/>
                  </a:moveTo>
                  <a:cubicBezTo>
                    <a:pt x="493" y="2021"/>
                    <a:pt x="0" y="5746"/>
                    <a:pt x="7286" y="6276"/>
                  </a:cubicBezTo>
                  <a:cubicBezTo>
                    <a:pt x="5292" y="7253"/>
                    <a:pt x="6093" y="9917"/>
                    <a:pt x="7877" y="9917"/>
                  </a:cubicBezTo>
                  <a:cubicBezTo>
                    <a:pt x="8330" y="9917"/>
                    <a:pt x="8845" y="9746"/>
                    <a:pt x="9395" y="9332"/>
                  </a:cubicBezTo>
                  <a:lnTo>
                    <a:pt x="9395" y="9332"/>
                  </a:lnTo>
                  <a:cubicBezTo>
                    <a:pt x="8702" y="10770"/>
                    <a:pt x="9713" y="12330"/>
                    <a:pt x="11742" y="12330"/>
                  </a:cubicBezTo>
                  <a:cubicBezTo>
                    <a:pt x="12563" y="12330"/>
                    <a:pt x="13551" y="12075"/>
                    <a:pt x="14660" y="11453"/>
                  </a:cubicBezTo>
                  <a:cubicBezTo>
                    <a:pt x="13764" y="9648"/>
                    <a:pt x="12728" y="7955"/>
                    <a:pt x="11566" y="6617"/>
                  </a:cubicBezTo>
                  <a:cubicBezTo>
                    <a:pt x="8309" y="2879"/>
                    <a:pt x="4003" y="922"/>
                    <a:pt x="13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8" name="Google Shape;1808;p44"/>
            <p:cNvSpPr/>
            <p:nvPr/>
          </p:nvSpPr>
          <p:spPr>
            <a:xfrm>
              <a:off x="6047175" y="3433100"/>
              <a:ext cx="315700" cy="236775"/>
            </a:xfrm>
            <a:custGeom>
              <a:rect b="b" l="l" r="r" t="t"/>
              <a:pathLst>
                <a:path extrusionOk="0" h="9471" w="12628">
                  <a:moveTo>
                    <a:pt x="8218" y="1"/>
                  </a:moveTo>
                  <a:cubicBezTo>
                    <a:pt x="7804" y="1"/>
                    <a:pt x="7351" y="36"/>
                    <a:pt x="6857" y="114"/>
                  </a:cubicBezTo>
                  <a:cubicBezTo>
                    <a:pt x="1289" y="1011"/>
                    <a:pt x="1" y="9471"/>
                    <a:pt x="1" y="9471"/>
                  </a:cubicBezTo>
                  <a:cubicBezTo>
                    <a:pt x="3587" y="3612"/>
                    <a:pt x="7981" y="4168"/>
                    <a:pt x="10406" y="3966"/>
                  </a:cubicBezTo>
                  <a:cubicBezTo>
                    <a:pt x="12627" y="3793"/>
                    <a:pt x="12488" y="1"/>
                    <a:pt x="82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9" name="Google Shape;1809;p44"/>
            <p:cNvSpPr/>
            <p:nvPr/>
          </p:nvSpPr>
          <p:spPr>
            <a:xfrm>
              <a:off x="6047175" y="3468375"/>
              <a:ext cx="198900" cy="198050"/>
            </a:xfrm>
            <a:custGeom>
              <a:rect b="b" l="l" r="r" t="t"/>
              <a:pathLst>
                <a:path extrusionOk="0" h="7922" w="7956">
                  <a:moveTo>
                    <a:pt x="6348" y="0"/>
                  </a:moveTo>
                  <a:cubicBezTo>
                    <a:pt x="6307" y="0"/>
                    <a:pt x="6266" y="2"/>
                    <a:pt x="6226" y="4"/>
                  </a:cubicBezTo>
                  <a:cubicBezTo>
                    <a:pt x="5380" y="67"/>
                    <a:pt x="4610" y="635"/>
                    <a:pt x="3978" y="1178"/>
                  </a:cubicBezTo>
                  <a:cubicBezTo>
                    <a:pt x="3170" y="1885"/>
                    <a:pt x="2463" y="2719"/>
                    <a:pt x="1895" y="3628"/>
                  </a:cubicBezTo>
                  <a:cubicBezTo>
                    <a:pt x="1062" y="4966"/>
                    <a:pt x="430" y="6406"/>
                    <a:pt x="1" y="7921"/>
                  </a:cubicBezTo>
                  <a:cubicBezTo>
                    <a:pt x="291" y="6987"/>
                    <a:pt x="746" y="6115"/>
                    <a:pt x="1352" y="5345"/>
                  </a:cubicBezTo>
                  <a:cubicBezTo>
                    <a:pt x="2754" y="3489"/>
                    <a:pt x="5039" y="2782"/>
                    <a:pt x="6933" y="1557"/>
                  </a:cubicBezTo>
                  <a:cubicBezTo>
                    <a:pt x="7299" y="1317"/>
                    <a:pt x="7956" y="787"/>
                    <a:pt x="7451" y="345"/>
                  </a:cubicBezTo>
                  <a:cubicBezTo>
                    <a:pt x="7178" y="106"/>
                    <a:pt x="6730" y="0"/>
                    <a:pt x="634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10" name="Google Shape;1810;p44"/>
          <p:cNvGrpSpPr/>
          <p:nvPr/>
        </p:nvGrpSpPr>
        <p:grpSpPr>
          <a:xfrm>
            <a:off x="4710593" y="1112375"/>
            <a:ext cx="771875" cy="609900"/>
            <a:chOff x="5924375" y="1387675"/>
            <a:chExt cx="771875" cy="609900"/>
          </a:xfrm>
        </p:grpSpPr>
        <p:sp>
          <p:nvSpPr>
            <p:cNvPr id="1811" name="Google Shape;1811;p44"/>
            <p:cNvSpPr/>
            <p:nvPr/>
          </p:nvSpPr>
          <p:spPr>
            <a:xfrm>
              <a:off x="6193975" y="1647350"/>
              <a:ext cx="502275" cy="350225"/>
            </a:xfrm>
            <a:custGeom>
              <a:rect b="b" l="l" r="r" t="t"/>
              <a:pathLst>
                <a:path extrusionOk="0" h="14009" w="20091">
                  <a:moveTo>
                    <a:pt x="733" y="0"/>
                  </a:moveTo>
                  <a:lnTo>
                    <a:pt x="0" y="480"/>
                  </a:lnTo>
                  <a:lnTo>
                    <a:pt x="127" y="669"/>
                  </a:lnTo>
                  <a:cubicBezTo>
                    <a:pt x="7160" y="11289"/>
                    <a:pt x="17287" y="13612"/>
                    <a:pt x="19547" y="14003"/>
                  </a:cubicBezTo>
                  <a:cubicBezTo>
                    <a:pt x="19570" y="14007"/>
                    <a:pt x="19593" y="14008"/>
                    <a:pt x="19615" y="14008"/>
                  </a:cubicBezTo>
                  <a:cubicBezTo>
                    <a:pt x="19839" y="14008"/>
                    <a:pt x="20030" y="13841"/>
                    <a:pt x="20065" y="13612"/>
                  </a:cubicBezTo>
                  <a:cubicBezTo>
                    <a:pt x="20090" y="13385"/>
                    <a:pt x="19926" y="13170"/>
                    <a:pt x="19699" y="13132"/>
                  </a:cubicBezTo>
                  <a:cubicBezTo>
                    <a:pt x="17590" y="12766"/>
                    <a:pt x="7741" y="10556"/>
                    <a:pt x="859" y="177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2" name="Google Shape;1812;p44"/>
            <p:cNvSpPr/>
            <p:nvPr/>
          </p:nvSpPr>
          <p:spPr>
            <a:xfrm>
              <a:off x="6425675" y="1735250"/>
              <a:ext cx="182800" cy="224325"/>
            </a:xfrm>
            <a:custGeom>
              <a:rect b="b" l="l" r="r" t="t"/>
              <a:pathLst>
                <a:path extrusionOk="0" h="8973" w="7312">
                  <a:moveTo>
                    <a:pt x="3156" y="0"/>
                  </a:moveTo>
                  <a:cubicBezTo>
                    <a:pt x="3111" y="0"/>
                    <a:pt x="3066" y="2"/>
                    <a:pt x="3019" y="7"/>
                  </a:cubicBezTo>
                  <a:lnTo>
                    <a:pt x="3006" y="7"/>
                  </a:lnTo>
                  <a:cubicBezTo>
                    <a:pt x="1" y="4325"/>
                    <a:pt x="4408" y="8177"/>
                    <a:pt x="4408" y="8177"/>
                  </a:cubicBezTo>
                  <a:cubicBezTo>
                    <a:pt x="4408" y="8177"/>
                    <a:pt x="5279" y="8555"/>
                    <a:pt x="6339" y="8972"/>
                  </a:cubicBezTo>
                  <a:cubicBezTo>
                    <a:pt x="6857" y="8341"/>
                    <a:pt x="7312" y="6548"/>
                    <a:pt x="5973" y="6144"/>
                  </a:cubicBezTo>
                  <a:cubicBezTo>
                    <a:pt x="6504" y="4035"/>
                    <a:pt x="4748" y="2785"/>
                    <a:pt x="4748" y="2785"/>
                  </a:cubicBezTo>
                  <a:cubicBezTo>
                    <a:pt x="4748" y="2785"/>
                    <a:pt x="4748" y="0"/>
                    <a:pt x="3156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3" name="Google Shape;1813;p44"/>
            <p:cNvSpPr/>
            <p:nvPr/>
          </p:nvSpPr>
          <p:spPr>
            <a:xfrm>
              <a:off x="5924375" y="1387675"/>
              <a:ext cx="258575" cy="255575"/>
            </a:xfrm>
            <a:custGeom>
              <a:rect b="b" l="l" r="r" t="t"/>
              <a:pathLst>
                <a:path extrusionOk="0" h="10223" w="10343">
                  <a:moveTo>
                    <a:pt x="4910" y="1"/>
                  </a:moveTo>
                  <a:cubicBezTo>
                    <a:pt x="4819" y="1"/>
                    <a:pt x="4727" y="12"/>
                    <a:pt x="4635" y="33"/>
                  </a:cubicBezTo>
                  <a:cubicBezTo>
                    <a:pt x="3776" y="248"/>
                    <a:pt x="5266" y="3114"/>
                    <a:pt x="5266" y="3114"/>
                  </a:cubicBezTo>
                  <a:cubicBezTo>
                    <a:pt x="5266" y="3114"/>
                    <a:pt x="3373" y="963"/>
                    <a:pt x="2512" y="963"/>
                  </a:cubicBezTo>
                  <a:cubicBezTo>
                    <a:pt x="2420" y="963"/>
                    <a:pt x="2339" y="988"/>
                    <a:pt x="2274" y="1043"/>
                  </a:cubicBezTo>
                  <a:cubicBezTo>
                    <a:pt x="1605" y="1599"/>
                    <a:pt x="4345" y="4086"/>
                    <a:pt x="4345" y="4086"/>
                  </a:cubicBezTo>
                  <a:cubicBezTo>
                    <a:pt x="4345" y="4086"/>
                    <a:pt x="1620" y="2628"/>
                    <a:pt x="701" y="2628"/>
                  </a:cubicBezTo>
                  <a:cubicBezTo>
                    <a:pt x="590" y="2628"/>
                    <a:pt x="506" y="2650"/>
                    <a:pt x="456" y="2697"/>
                  </a:cubicBezTo>
                  <a:cubicBezTo>
                    <a:pt x="1" y="3127"/>
                    <a:pt x="3057" y="4831"/>
                    <a:pt x="3057" y="4831"/>
                  </a:cubicBezTo>
                  <a:cubicBezTo>
                    <a:pt x="3057" y="4831"/>
                    <a:pt x="1251" y="8304"/>
                    <a:pt x="6731" y="10223"/>
                  </a:cubicBezTo>
                  <a:lnTo>
                    <a:pt x="10342" y="8998"/>
                  </a:lnTo>
                  <a:lnTo>
                    <a:pt x="10052" y="5627"/>
                  </a:lnTo>
                  <a:cubicBezTo>
                    <a:pt x="10052" y="5627"/>
                    <a:pt x="9433" y="2710"/>
                    <a:pt x="7135" y="2495"/>
                  </a:cubicBezTo>
                  <a:cubicBezTo>
                    <a:pt x="6457" y="778"/>
                    <a:pt x="5689" y="1"/>
                    <a:pt x="4910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4" name="Google Shape;1814;p44"/>
            <p:cNvSpPr/>
            <p:nvPr/>
          </p:nvSpPr>
          <p:spPr>
            <a:xfrm>
              <a:off x="6099575" y="1438675"/>
              <a:ext cx="169250" cy="236175"/>
            </a:xfrm>
            <a:custGeom>
              <a:rect b="b" l="l" r="r" t="t"/>
              <a:pathLst>
                <a:path extrusionOk="0" h="9447" w="6770">
                  <a:moveTo>
                    <a:pt x="3713" y="1"/>
                  </a:moveTo>
                  <a:cubicBezTo>
                    <a:pt x="3713" y="1"/>
                    <a:pt x="1" y="2753"/>
                    <a:pt x="1466" y="7261"/>
                  </a:cubicBezTo>
                  <a:cubicBezTo>
                    <a:pt x="2005" y="8922"/>
                    <a:pt x="2764" y="9446"/>
                    <a:pt x="3508" y="9446"/>
                  </a:cubicBezTo>
                  <a:cubicBezTo>
                    <a:pt x="4782" y="9446"/>
                    <a:pt x="6011" y="7905"/>
                    <a:pt x="6011" y="7905"/>
                  </a:cubicBezTo>
                  <a:cubicBezTo>
                    <a:pt x="6011" y="7905"/>
                    <a:pt x="6769" y="2501"/>
                    <a:pt x="371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5" name="Google Shape;1815;p44"/>
            <p:cNvSpPr/>
            <p:nvPr/>
          </p:nvSpPr>
          <p:spPr>
            <a:xfrm>
              <a:off x="5928800" y="1580600"/>
              <a:ext cx="277500" cy="125350"/>
            </a:xfrm>
            <a:custGeom>
              <a:rect b="b" l="l" r="r" t="t"/>
              <a:pathLst>
                <a:path extrusionOk="0" h="5014" w="11100">
                  <a:moveTo>
                    <a:pt x="3708" y="1"/>
                  </a:moveTo>
                  <a:cubicBezTo>
                    <a:pt x="2602" y="1"/>
                    <a:pt x="1367" y="167"/>
                    <a:pt x="1" y="574"/>
                  </a:cubicBezTo>
                  <a:cubicBezTo>
                    <a:pt x="1" y="574"/>
                    <a:pt x="2228" y="5014"/>
                    <a:pt x="6483" y="5014"/>
                  </a:cubicBezTo>
                  <a:cubicBezTo>
                    <a:pt x="7823" y="5014"/>
                    <a:pt x="9364" y="4573"/>
                    <a:pt x="11100" y="3415"/>
                  </a:cubicBezTo>
                  <a:cubicBezTo>
                    <a:pt x="11100" y="3415"/>
                    <a:pt x="8719" y="1"/>
                    <a:pt x="3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6" name="Google Shape;1816;p44"/>
            <p:cNvSpPr/>
            <p:nvPr/>
          </p:nvSpPr>
          <p:spPr>
            <a:xfrm>
              <a:off x="6067375" y="1537175"/>
              <a:ext cx="268050" cy="210075"/>
            </a:xfrm>
            <a:custGeom>
              <a:rect b="b" l="l" r="r" t="t"/>
              <a:pathLst>
                <a:path extrusionOk="0" h="8403" w="10722">
                  <a:moveTo>
                    <a:pt x="8221" y="0"/>
                  </a:moveTo>
                  <a:cubicBezTo>
                    <a:pt x="8221" y="0"/>
                    <a:pt x="6567" y="1124"/>
                    <a:pt x="6112" y="3700"/>
                  </a:cubicBezTo>
                  <a:lnTo>
                    <a:pt x="5809" y="5215"/>
                  </a:lnTo>
                  <a:cubicBezTo>
                    <a:pt x="5809" y="5215"/>
                    <a:pt x="4601" y="4986"/>
                    <a:pt x="3384" y="4986"/>
                  </a:cubicBezTo>
                  <a:cubicBezTo>
                    <a:pt x="2523" y="4986"/>
                    <a:pt x="1658" y="5101"/>
                    <a:pt x="1213" y="5493"/>
                  </a:cubicBezTo>
                  <a:cubicBezTo>
                    <a:pt x="594" y="6036"/>
                    <a:pt x="165" y="6768"/>
                    <a:pt x="1" y="7576"/>
                  </a:cubicBezTo>
                  <a:cubicBezTo>
                    <a:pt x="1" y="7576"/>
                    <a:pt x="1102" y="8403"/>
                    <a:pt x="2657" y="8403"/>
                  </a:cubicBezTo>
                  <a:cubicBezTo>
                    <a:pt x="3814" y="8403"/>
                    <a:pt x="5223" y="7946"/>
                    <a:pt x="6618" y="6352"/>
                  </a:cubicBezTo>
                  <a:cubicBezTo>
                    <a:pt x="7388" y="5998"/>
                    <a:pt x="10721" y="3220"/>
                    <a:pt x="8221" y="0"/>
                  </a:cubicBezTo>
                  <a:close/>
                </a:path>
              </a:pathLst>
            </a:custGeom>
            <a:solidFill>
              <a:srgbClr val="EB37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7" name="Google Shape;1817;p44"/>
            <p:cNvSpPr/>
            <p:nvPr/>
          </p:nvSpPr>
          <p:spPr>
            <a:xfrm>
              <a:off x="6092650" y="1843650"/>
              <a:ext cx="297700" cy="77000"/>
            </a:xfrm>
            <a:custGeom>
              <a:rect b="b" l="l" r="r" t="t"/>
              <a:pathLst>
                <a:path extrusionOk="0" h="3080" w="11908">
                  <a:moveTo>
                    <a:pt x="6047" y="1"/>
                  </a:moveTo>
                  <a:cubicBezTo>
                    <a:pt x="4208" y="1"/>
                    <a:pt x="2484" y="120"/>
                    <a:pt x="1894" y="520"/>
                  </a:cubicBezTo>
                  <a:cubicBezTo>
                    <a:pt x="442" y="1505"/>
                    <a:pt x="0" y="2186"/>
                    <a:pt x="0" y="2186"/>
                  </a:cubicBezTo>
                  <a:cubicBezTo>
                    <a:pt x="355" y="2108"/>
                    <a:pt x="715" y="2070"/>
                    <a:pt x="1073" y="2070"/>
                  </a:cubicBezTo>
                  <a:cubicBezTo>
                    <a:pt x="1876" y="2070"/>
                    <a:pt x="2672" y="2262"/>
                    <a:pt x="3397" y="2628"/>
                  </a:cubicBezTo>
                  <a:cubicBezTo>
                    <a:pt x="3860" y="2872"/>
                    <a:pt x="4327" y="2960"/>
                    <a:pt x="4762" y="2960"/>
                  </a:cubicBezTo>
                  <a:cubicBezTo>
                    <a:pt x="5904" y="2960"/>
                    <a:pt x="6819" y="2351"/>
                    <a:pt x="6819" y="2351"/>
                  </a:cubicBezTo>
                  <a:cubicBezTo>
                    <a:pt x="6819" y="2351"/>
                    <a:pt x="8208" y="3079"/>
                    <a:pt x="9273" y="3079"/>
                  </a:cubicBezTo>
                  <a:cubicBezTo>
                    <a:pt x="9508" y="3079"/>
                    <a:pt x="9727" y="3044"/>
                    <a:pt x="9912" y="2957"/>
                  </a:cubicBezTo>
                  <a:cubicBezTo>
                    <a:pt x="11907" y="2048"/>
                    <a:pt x="11668" y="255"/>
                    <a:pt x="11668" y="255"/>
                  </a:cubicBezTo>
                  <a:cubicBezTo>
                    <a:pt x="11668" y="255"/>
                    <a:pt x="8734" y="1"/>
                    <a:pt x="604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8" name="Google Shape;1818;p44"/>
            <p:cNvSpPr/>
            <p:nvPr/>
          </p:nvSpPr>
          <p:spPr>
            <a:xfrm>
              <a:off x="6056350" y="1813625"/>
              <a:ext cx="328000" cy="106175"/>
            </a:xfrm>
            <a:custGeom>
              <a:rect b="b" l="l" r="r" t="t"/>
              <a:pathLst>
                <a:path extrusionOk="0" h="4247" w="13120">
                  <a:moveTo>
                    <a:pt x="7285" y="1"/>
                  </a:moveTo>
                  <a:cubicBezTo>
                    <a:pt x="4775" y="1"/>
                    <a:pt x="1971" y="925"/>
                    <a:pt x="0" y="4246"/>
                  </a:cubicBezTo>
                  <a:lnTo>
                    <a:pt x="2361" y="2844"/>
                  </a:lnTo>
                  <a:cubicBezTo>
                    <a:pt x="2361" y="2844"/>
                    <a:pt x="3128" y="3070"/>
                    <a:pt x="4032" y="3070"/>
                  </a:cubicBezTo>
                  <a:cubicBezTo>
                    <a:pt x="4954" y="3070"/>
                    <a:pt x="6018" y="2835"/>
                    <a:pt x="6553" y="1885"/>
                  </a:cubicBezTo>
                  <a:cubicBezTo>
                    <a:pt x="6553" y="1885"/>
                    <a:pt x="7117" y="2313"/>
                    <a:pt x="7933" y="2313"/>
                  </a:cubicBezTo>
                  <a:cubicBezTo>
                    <a:pt x="8460" y="2313"/>
                    <a:pt x="9094" y="2134"/>
                    <a:pt x="9748" y="1544"/>
                  </a:cubicBezTo>
                  <a:cubicBezTo>
                    <a:pt x="10202" y="2034"/>
                    <a:pt x="10712" y="2201"/>
                    <a:pt x="11195" y="2201"/>
                  </a:cubicBezTo>
                  <a:cubicBezTo>
                    <a:pt x="12217" y="2201"/>
                    <a:pt x="13120" y="1456"/>
                    <a:pt x="13120" y="1456"/>
                  </a:cubicBezTo>
                  <a:cubicBezTo>
                    <a:pt x="13120" y="1456"/>
                    <a:pt x="10433" y="1"/>
                    <a:pt x="72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9" name="Google Shape;1819;p44"/>
            <p:cNvSpPr/>
            <p:nvPr/>
          </p:nvSpPr>
          <p:spPr>
            <a:xfrm>
              <a:off x="6003000" y="1644075"/>
              <a:ext cx="210875" cy="127975"/>
            </a:xfrm>
            <a:custGeom>
              <a:rect b="b" l="l" r="r" t="t"/>
              <a:pathLst>
                <a:path extrusionOk="0" h="5119" w="8435">
                  <a:moveTo>
                    <a:pt x="5326" y="0"/>
                  </a:moveTo>
                  <a:cubicBezTo>
                    <a:pt x="4486" y="0"/>
                    <a:pt x="3562" y="229"/>
                    <a:pt x="2677" y="914"/>
                  </a:cubicBezTo>
                  <a:cubicBezTo>
                    <a:pt x="0" y="2997"/>
                    <a:pt x="758" y="5119"/>
                    <a:pt x="758" y="5119"/>
                  </a:cubicBezTo>
                  <a:cubicBezTo>
                    <a:pt x="1541" y="4752"/>
                    <a:pt x="2424" y="4260"/>
                    <a:pt x="2980" y="3578"/>
                  </a:cubicBezTo>
                  <a:cubicBezTo>
                    <a:pt x="3712" y="2682"/>
                    <a:pt x="3940" y="1596"/>
                    <a:pt x="5127" y="1154"/>
                  </a:cubicBezTo>
                  <a:cubicBezTo>
                    <a:pt x="5512" y="1010"/>
                    <a:pt x="5966" y="960"/>
                    <a:pt x="6436" y="960"/>
                  </a:cubicBezTo>
                  <a:cubicBezTo>
                    <a:pt x="7122" y="960"/>
                    <a:pt x="7843" y="1066"/>
                    <a:pt x="8435" y="1141"/>
                  </a:cubicBezTo>
                  <a:lnTo>
                    <a:pt x="8384" y="939"/>
                  </a:lnTo>
                  <a:cubicBezTo>
                    <a:pt x="8384" y="939"/>
                    <a:pt x="7027" y="0"/>
                    <a:pt x="532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0" name="Google Shape;1820;p44"/>
            <p:cNvSpPr/>
            <p:nvPr/>
          </p:nvSpPr>
          <p:spPr>
            <a:xfrm>
              <a:off x="6170300" y="1493300"/>
              <a:ext cx="147125" cy="181200"/>
            </a:xfrm>
            <a:custGeom>
              <a:rect b="b" l="l" r="r" t="t"/>
              <a:pathLst>
                <a:path extrusionOk="0" h="7248" w="5885">
                  <a:moveTo>
                    <a:pt x="4938" y="0"/>
                  </a:moveTo>
                  <a:lnTo>
                    <a:pt x="4938" y="0"/>
                  </a:lnTo>
                  <a:cubicBezTo>
                    <a:pt x="0" y="846"/>
                    <a:pt x="1692" y="6970"/>
                    <a:pt x="1692" y="6970"/>
                  </a:cubicBezTo>
                  <a:lnTo>
                    <a:pt x="1743" y="7248"/>
                  </a:lnTo>
                  <a:cubicBezTo>
                    <a:pt x="1869" y="4369"/>
                    <a:pt x="5885" y="556"/>
                    <a:pt x="493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1" name="Google Shape;1821;p44"/>
            <p:cNvSpPr/>
            <p:nvPr/>
          </p:nvSpPr>
          <p:spPr>
            <a:xfrm>
              <a:off x="6425675" y="1735400"/>
              <a:ext cx="165400" cy="224175"/>
            </a:xfrm>
            <a:custGeom>
              <a:rect b="b" l="l" r="r" t="t"/>
              <a:pathLst>
                <a:path extrusionOk="0" h="8967" w="6616">
                  <a:moveTo>
                    <a:pt x="3006" y="1"/>
                  </a:moveTo>
                  <a:cubicBezTo>
                    <a:pt x="1" y="4319"/>
                    <a:pt x="4408" y="8171"/>
                    <a:pt x="4408" y="8171"/>
                  </a:cubicBezTo>
                  <a:cubicBezTo>
                    <a:pt x="4408" y="8171"/>
                    <a:pt x="5279" y="8549"/>
                    <a:pt x="6339" y="8966"/>
                  </a:cubicBezTo>
                  <a:cubicBezTo>
                    <a:pt x="6339" y="8966"/>
                    <a:pt x="6615" y="6842"/>
                    <a:pt x="4976" y="6842"/>
                  </a:cubicBezTo>
                  <a:cubicBezTo>
                    <a:pt x="4897" y="6842"/>
                    <a:pt x="4812" y="6847"/>
                    <a:pt x="4723" y="6857"/>
                  </a:cubicBezTo>
                  <a:cubicBezTo>
                    <a:pt x="6036" y="4319"/>
                    <a:pt x="3612" y="3473"/>
                    <a:pt x="3612" y="3473"/>
                  </a:cubicBezTo>
                  <a:cubicBezTo>
                    <a:pt x="3612" y="3473"/>
                    <a:pt x="3814" y="1213"/>
                    <a:pt x="30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22" name="Google Shape;1822;p44"/>
          <p:cNvGrpSpPr/>
          <p:nvPr/>
        </p:nvGrpSpPr>
        <p:grpSpPr>
          <a:xfrm>
            <a:off x="4986867" y="1510070"/>
            <a:ext cx="2013107" cy="2009758"/>
            <a:chOff x="235025" y="416775"/>
            <a:chExt cx="2614425" cy="2610075"/>
          </a:xfrm>
        </p:grpSpPr>
        <p:sp>
          <p:nvSpPr>
            <p:cNvPr id="1823" name="Google Shape;1823;p44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4" name="Google Shape;1824;p44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5" name="Google Shape;1825;p44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6" name="Google Shape;1826;p44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7" name="Google Shape;1827;p44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8" name="Google Shape;1828;p44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29" name="Google Shape;1829;p44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0" name="Google Shape;1830;p44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1" name="Google Shape;1831;p44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2" name="Google Shape;1832;p44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3" name="Google Shape;1833;p44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4" name="Google Shape;1834;p44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5" name="Google Shape;1835;p44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6" name="Google Shape;1836;p44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7" name="Google Shape;1837;p44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8" name="Google Shape;1838;p44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9" name="Google Shape;1839;p44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0" name="Google Shape;1840;p44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1" name="Google Shape;1841;p44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2" name="Google Shape;1842;p44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3" name="Google Shape;1843;p44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4" name="Google Shape;1844;p44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5" name="Google Shape;1845;p44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6" name="Google Shape;1846;p44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7" name="Google Shape;1847;p44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8" name="Google Shape;1848;p44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9" name="Google Shape;1849;p44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0" name="Google Shape;1850;p44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1" name="Google Shape;1851;p44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2" name="Google Shape;1852;p44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3" name="Google Shape;1853;p44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4" name="Google Shape;1854;p44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5" name="Google Shape;1855;p44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6" name="Google Shape;1856;p44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7" name="Google Shape;1857;p44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8" name="Google Shape;1858;p44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9" name="Google Shape;1859;p44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0" name="Google Shape;1860;p44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1" name="Google Shape;1861;p44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2" name="Google Shape;1862;p44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3" name="Google Shape;1863;p44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4" name="Google Shape;1864;p44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5" name="Google Shape;1865;p44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66" name="Google Shape;1866;p44"/>
          <p:cNvSpPr txBox="1"/>
          <p:nvPr>
            <p:ph idx="2" type="title"/>
          </p:nvPr>
        </p:nvSpPr>
        <p:spPr>
          <a:xfrm flipH="1">
            <a:off x="5116524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0" name="Shape 1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1" name="Google Shape;1871;p45"/>
          <p:cNvSpPr txBox="1"/>
          <p:nvPr>
            <p:ph type="title"/>
          </p:nvPr>
        </p:nvSpPr>
        <p:spPr>
          <a:xfrm>
            <a:off x="1508375" y="40521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Bonus Round!</a:t>
            </a:r>
            <a:endParaRPr/>
          </a:p>
        </p:txBody>
      </p:sp>
      <p:sp>
        <p:nvSpPr>
          <p:cNvPr id="1872" name="Google Shape;1872;p45"/>
          <p:cNvSpPr txBox="1"/>
          <p:nvPr>
            <p:ph idx="4294967295" type="ctrTitle"/>
          </p:nvPr>
        </p:nvSpPr>
        <p:spPr>
          <a:xfrm>
            <a:off x="2361826" y="1306185"/>
            <a:ext cx="943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Mazati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1873" name="Google Shape;1873;p45"/>
          <p:cNvSpPr txBox="1"/>
          <p:nvPr>
            <p:ph idx="4294967295" type="subTitle"/>
          </p:nvPr>
        </p:nvSpPr>
        <p:spPr>
          <a:xfrm>
            <a:off x="1480126" y="1618347"/>
            <a:ext cx="1824900" cy="7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Too handsome for his own good. Probably killed by the lover of someone he slept with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874" name="Google Shape;1874;p45"/>
          <p:cNvSpPr txBox="1"/>
          <p:nvPr>
            <p:ph idx="4294967295" type="ctrTitle"/>
          </p:nvPr>
        </p:nvSpPr>
        <p:spPr>
          <a:xfrm>
            <a:off x="3250453" y="1604946"/>
            <a:ext cx="7599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01</a:t>
            </a:r>
            <a:endParaRPr sz="3000"/>
          </a:p>
        </p:txBody>
      </p:sp>
      <p:sp>
        <p:nvSpPr>
          <p:cNvPr id="1875" name="Google Shape;1875;p45"/>
          <p:cNvSpPr txBox="1"/>
          <p:nvPr>
            <p:ph idx="4294967295" type="ctrTitle"/>
          </p:nvPr>
        </p:nvSpPr>
        <p:spPr>
          <a:xfrm>
            <a:off x="5429428" y="2296908"/>
            <a:ext cx="7599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03</a:t>
            </a:r>
            <a:endParaRPr sz="3000"/>
          </a:p>
        </p:txBody>
      </p:sp>
      <p:sp>
        <p:nvSpPr>
          <p:cNvPr id="1876" name="Google Shape;1876;p45"/>
          <p:cNvSpPr txBox="1"/>
          <p:nvPr>
            <p:ph idx="4294967295" type="ctrTitle"/>
          </p:nvPr>
        </p:nvSpPr>
        <p:spPr>
          <a:xfrm>
            <a:off x="3284071" y="3023986"/>
            <a:ext cx="7599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02</a:t>
            </a:r>
            <a:endParaRPr sz="3000"/>
          </a:p>
        </p:txBody>
      </p:sp>
      <p:sp>
        <p:nvSpPr>
          <p:cNvPr id="1877" name="Google Shape;1877;p45"/>
          <p:cNvSpPr txBox="1"/>
          <p:nvPr>
            <p:ph idx="4294967295" type="ctrTitle"/>
          </p:nvPr>
        </p:nvSpPr>
        <p:spPr>
          <a:xfrm>
            <a:off x="5429428" y="3868921"/>
            <a:ext cx="759900" cy="41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04</a:t>
            </a:r>
            <a:endParaRPr sz="3000"/>
          </a:p>
        </p:txBody>
      </p:sp>
      <p:sp>
        <p:nvSpPr>
          <p:cNvPr id="1878" name="Google Shape;1878;p45"/>
          <p:cNvSpPr txBox="1"/>
          <p:nvPr>
            <p:ph idx="4294967295" type="ctrTitle"/>
          </p:nvPr>
        </p:nvSpPr>
        <p:spPr>
          <a:xfrm>
            <a:off x="2361826" y="2819806"/>
            <a:ext cx="943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Vasile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1879" name="Google Shape;1879;p45"/>
          <p:cNvSpPr txBox="1"/>
          <p:nvPr>
            <p:ph idx="4294967295" type="subTitle"/>
          </p:nvPr>
        </p:nvSpPr>
        <p:spPr>
          <a:xfrm>
            <a:off x="1480126" y="3131969"/>
            <a:ext cx="1824900" cy="7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Grows his humanity, momentarily forgets he is a vampire like the absolute human he is → Accidentally walks into the sun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880" name="Google Shape;1880;p45"/>
          <p:cNvSpPr txBox="1"/>
          <p:nvPr>
            <p:ph idx="4294967295" type="ctrTitle"/>
          </p:nvPr>
        </p:nvSpPr>
        <p:spPr>
          <a:xfrm>
            <a:off x="6171484" y="2035803"/>
            <a:ext cx="943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Delilah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1881" name="Google Shape;1881;p45"/>
          <p:cNvSpPr txBox="1"/>
          <p:nvPr>
            <p:ph idx="4294967295" type="subTitle"/>
          </p:nvPr>
        </p:nvSpPr>
        <p:spPr>
          <a:xfrm>
            <a:off x="6171484" y="2347966"/>
            <a:ext cx="1824900" cy="7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… Men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Need I say more?</a:t>
            </a:r>
            <a:endParaRPr/>
          </a:p>
        </p:txBody>
      </p:sp>
      <p:sp>
        <p:nvSpPr>
          <p:cNvPr id="1882" name="Google Shape;1882;p45"/>
          <p:cNvSpPr txBox="1"/>
          <p:nvPr>
            <p:ph idx="4294967295" type="ctrTitle"/>
          </p:nvPr>
        </p:nvSpPr>
        <p:spPr>
          <a:xfrm>
            <a:off x="6198031" y="3542720"/>
            <a:ext cx="943200" cy="411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accent2"/>
                </a:solidFill>
              </a:rPr>
              <a:t>Sairen</a:t>
            </a:r>
            <a:endParaRPr sz="1400">
              <a:solidFill>
                <a:schemeClr val="accent2"/>
              </a:solidFill>
            </a:endParaRPr>
          </a:p>
        </p:txBody>
      </p:sp>
      <p:sp>
        <p:nvSpPr>
          <p:cNvPr id="1883" name="Google Shape;1883;p45"/>
          <p:cNvSpPr txBox="1"/>
          <p:nvPr>
            <p:ph idx="4294967295" type="subTitle"/>
          </p:nvPr>
        </p:nvSpPr>
        <p:spPr>
          <a:xfrm>
            <a:off x="6198029" y="3854891"/>
            <a:ext cx="1865100" cy="70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Steals from the wrong people (AGAIN)</a:t>
            </a:r>
            <a:endParaRPr/>
          </a:p>
        </p:txBody>
      </p:sp>
      <p:grpSp>
        <p:nvGrpSpPr>
          <p:cNvPr id="1884" name="Google Shape;1884;p45"/>
          <p:cNvGrpSpPr/>
          <p:nvPr/>
        </p:nvGrpSpPr>
        <p:grpSpPr>
          <a:xfrm>
            <a:off x="3978125" y="1475035"/>
            <a:ext cx="650904" cy="623160"/>
            <a:chOff x="891925" y="238400"/>
            <a:chExt cx="2076250" cy="1987750"/>
          </a:xfrm>
        </p:grpSpPr>
        <p:sp>
          <p:nvSpPr>
            <p:cNvPr id="1885" name="Google Shape;1885;p45"/>
            <p:cNvSpPr/>
            <p:nvPr/>
          </p:nvSpPr>
          <p:spPr>
            <a:xfrm>
              <a:off x="891925" y="238400"/>
              <a:ext cx="2076250" cy="1987750"/>
            </a:xfrm>
            <a:custGeom>
              <a:rect b="b" l="l" r="r" t="t"/>
              <a:pathLst>
                <a:path extrusionOk="0" h="79510" w="83050">
                  <a:moveTo>
                    <a:pt x="37156" y="1"/>
                  </a:moveTo>
                  <a:cubicBezTo>
                    <a:pt x="20819" y="1"/>
                    <a:pt x="7604" y="8961"/>
                    <a:pt x="4008" y="22093"/>
                  </a:cubicBezTo>
                  <a:cubicBezTo>
                    <a:pt x="1" y="36636"/>
                    <a:pt x="10082" y="54002"/>
                    <a:pt x="24121" y="57984"/>
                  </a:cubicBezTo>
                  <a:lnTo>
                    <a:pt x="26743" y="73687"/>
                  </a:lnTo>
                  <a:lnTo>
                    <a:pt x="26743" y="73712"/>
                  </a:lnTo>
                  <a:lnTo>
                    <a:pt x="26919" y="74645"/>
                  </a:lnTo>
                  <a:lnTo>
                    <a:pt x="47385" y="79509"/>
                  </a:lnTo>
                  <a:lnTo>
                    <a:pt x="52653" y="70183"/>
                  </a:lnTo>
                  <a:lnTo>
                    <a:pt x="55879" y="64412"/>
                  </a:lnTo>
                  <a:cubicBezTo>
                    <a:pt x="55879" y="64412"/>
                    <a:pt x="78008" y="57884"/>
                    <a:pt x="80529" y="37670"/>
                  </a:cubicBezTo>
                  <a:cubicBezTo>
                    <a:pt x="83049" y="17481"/>
                    <a:pt x="61273" y="2484"/>
                    <a:pt x="42521" y="317"/>
                  </a:cubicBezTo>
                  <a:cubicBezTo>
                    <a:pt x="40702" y="104"/>
                    <a:pt x="38911" y="1"/>
                    <a:pt x="37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6" name="Google Shape;1886;p45"/>
            <p:cNvSpPr/>
            <p:nvPr/>
          </p:nvSpPr>
          <p:spPr>
            <a:xfrm>
              <a:off x="1741325" y="1371050"/>
              <a:ext cx="320750" cy="267200"/>
            </a:xfrm>
            <a:custGeom>
              <a:rect b="b" l="l" r="r" t="t"/>
              <a:pathLst>
                <a:path extrusionOk="0" h="10688" w="12830">
                  <a:moveTo>
                    <a:pt x="9301" y="1"/>
                  </a:moveTo>
                  <a:cubicBezTo>
                    <a:pt x="9301" y="1"/>
                    <a:pt x="0" y="7864"/>
                    <a:pt x="2949" y="9200"/>
                  </a:cubicBezTo>
                  <a:cubicBezTo>
                    <a:pt x="3288" y="9350"/>
                    <a:pt x="3622" y="9416"/>
                    <a:pt x="3948" y="9416"/>
                  </a:cubicBezTo>
                  <a:cubicBezTo>
                    <a:pt x="6476" y="9416"/>
                    <a:pt x="8494" y="5420"/>
                    <a:pt x="8494" y="5420"/>
                  </a:cubicBezTo>
                  <a:cubicBezTo>
                    <a:pt x="8494" y="5420"/>
                    <a:pt x="8595" y="10687"/>
                    <a:pt x="10712" y="10687"/>
                  </a:cubicBezTo>
                  <a:cubicBezTo>
                    <a:pt x="12829" y="10687"/>
                    <a:pt x="9301" y="1"/>
                    <a:pt x="930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7" name="Google Shape;1887;p45"/>
            <p:cNvSpPr/>
            <p:nvPr/>
          </p:nvSpPr>
          <p:spPr>
            <a:xfrm>
              <a:off x="1220850" y="971575"/>
              <a:ext cx="480175" cy="410950"/>
            </a:xfrm>
            <a:custGeom>
              <a:rect b="b" l="l" r="r" t="t"/>
              <a:pathLst>
                <a:path extrusionOk="0" h="16438" w="19207">
                  <a:moveTo>
                    <a:pt x="10990" y="0"/>
                  </a:moveTo>
                  <a:cubicBezTo>
                    <a:pt x="3655" y="0"/>
                    <a:pt x="0" y="8847"/>
                    <a:pt x="5167" y="14039"/>
                  </a:cubicBezTo>
                  <a:cubicBezTo>
                    <a:pt x="6732" y="15603"/>
                    <a:pt x="8835" y="16438"/>
                    <a:pt x="10968" y="16438"/>
                  </a:cubicBezTo>
                  <a:cubicBezTo>
                    <a:pt x="12031" y="16438"/>
                    <a:pt x="13101" y="16231"/>
                    <a:pt x="14115" y="15803"/>
                  </a:cubicBezTo>
                  <a:cubicBezTo>
                    <a:pt x="17190" y="14543"/>
                    <a:pt x="19206" y="11544"/>
                    <a:pt x="19206" y="8217"/>
                  </a:cubicBezTo>
                  <a:cubicBezTo>
                    <a:pt x="19181" y="3680"/>
                    <a:pt x="15526" y="0"/>
                    <a:pt x="10990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8" name="Google Shape;1888;p45"/>
            <p:cNvSpPr/>
            <p:nvPr/>
          </p:nvSpPr>
          <p:spPr>
            <a:xfrm>
              <a:off x="2192475" y="1131600"/>
              <a:ext cx="410225" cy="410875"/>
            </a:xfrm>
            <a:custGeom>
              <a:rect b="b" l="l" r="r" t="t"/>
              <a:pathLst>
                <a:path extrusionOk="0" h="16435" w="16409">
                  <a:moveTo>
                    <a:pt x="8192" y="1"/>
                  </a:moveTo>
                  <a:cubicBezTo>
                    <a:pt x="3655" y="1"/>
                    <a:pt x="1" y="3681"/>
                    <a:pt x="1" y="8218"/>
                  </a:cubicBezTo>
                  <a:cubicBezTo>
                    <a:pt x="1" y="12754"/>
                    <a:pt x="3655" y="16434"/>
                    <a:pt x="8192" y="16434"/>
                  </a:cubicBezTo>
                  <a:cubicBezTo>
                    <a:pt x="12729" y="16434"/>
                    <a:pt x="16409" y="12754"/>
                    <a:pt x="16409" y="8218"/>
                  </a:cubicBezTo>
                  <a:cubicBezTo>
                    <a:pt x="16409" y="3681"/>
                    <a:pt x="12729" y="1"/>
                    <a:pt x="8192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9" name="Google Shape;1889;p45"/>
            <p:cNvSpPr/>
            <p:nvPr/>
          </p:nvSpPr>
          <p:spPr>
            <a:xfrm>
              <a:off x="1173600" y="878225"/>
              <a:ext cx="652800" cy="619425"/>
            </a:xfrm>
            <a:custGeom>
              <a:rect b="b" l="l" r="r" t="t"/>
              <a:pathLst>
                <a:path extrusionOk="0" h="24777" w="26112">
                  <a:moveTo>
                    <a:pt x="11278" y="0"/>
                  </a:moveTo>
                  <a:cubicBezTo>
                    <a:pt x="11250" y="0"/>
                    <a:pt x="11220" y="2"/>
                    <a:pt x="11191" y="4"/>
                  </a:cubicBezTo>
                  <a:cubicBezTo>
                    <a:pt x="8141" y="231"/>
                    <a:pt x="11871" y="11094"/>
                    <a:pt x="11871" y="11094"/>
                  </a:cubicBezTo>
                  <a:cubicBezTo>
                    <a:pt x="11871" y="11094"/>
                    <a:pt x="6067" y="5558"/>
                    <a:pt x="3176" y="5558"/>
                  </a:cubicBezTo>
                  <a:cubicBezTo>
                    <a:pt x="2751" y="5558"/>
                    <a:pt x="2389" y="5677"/>
                    <a:pt x="2117" y="5952"/>
                  </a:cubicBezTo>
                  <a:cubicBezTo>
                    <a:pt x="0" y="8069"/>
                    <a:pt x="9351" y="13110"/>
                    <a:pt x="9351" y="13110"/>
                  </a:cubicBezTo>
                  <a:cubicBezTo>
                    <a:pt x="9351" y="13110"/>
                    <a:pt x="5940" y="12411"/>
                    <a:pt x="3362" y="12411"/>
                  </a:cubicBezTo>
                  <a:cubicBezTo>
                    <a:pt x="1902" y="12411"/>
                    <a:pt x="709" y="12635"/>
                    <a:pt x="555" y="13337"/>
                  </a:cubicBezTo>
                  <a:cubicBezTo>
                    <a:pt x="210" y="14793"/>
                    <a:pt x="5572" y="14967"/>
                    <a:pt x="8165" y="14967"/>
                  </a:cubicBezTo>
                  <a:cubicBezTo>
                    <a:pt x="8984" y="14967"/>
                    <a:pt x="9527" y="14950"/>
                    <a:pt x="9527" y="14950"/>
                  </a:cubicBezTo>
                  <a:lnTo>
                    <a:pt x="9527" y="14950"/>
                  </a:lnTo>
                  <a:cubicBezTo>
                    <a:pt x="9527" y="14950"/>
                    <a:pt x="2596" y="20520"/>
                    <a:pt x="5268" y="21654"/>
                  </a:cubicBezTo>
                  <a:cubicBezTo>
                    <a:pt x="5477" y="21740"/>
                    <a:pt x="5688" y="21780"/>
                    <a:pt x="5901" y="21780"/>
                  </a:cubicBezTo>
                  <a:cubicBezTo>
                    <a:pt x="8430" y="21780"/>
                    <a:pt x="11090" y="16160"/>
                    <a:pt x="11090" y="16160"/>
                  </a:cubicBezTo>
                  <a:lnTo>
                    <a:pt x="11090" y="16160"/>
                  </a:lnTo>
                  <a:cubicBezTo>
                    <a:pt x="11090" y="16160"/>
                    <a:pt x="10257" y="24777"/>
                    <a:pt x="13194" y="24777"/>
                  </a:cubicBezTo>
                  <a:cubicBezTo>
                    <a:pt x="13279" y="24777"/>
                    <a:pt x="13368" y="24769"/>
                    <a:pt x="13459" y="24755"/>
                  </a:cubicBezTo>
                  <a:cubicBezTo>
                    <a:pt x="16685" y="24225"/>
                    <a:pt x="12704" y="16161"/>
                    <a:pt x="12703" y="16160"/>
                  </a:cubicBezTo>
                  <a:lnTo>
                    <a:pt x="12703" y="16160"/>
                  </a:lnTo>
                  <a:cubicBezTo>
                    <a:pt x="12704" y="16161"/>
                    <a:pt x="16458" y="23342"/>
                    <a:pt x="18970" y="23342"/>
                  </a:cubicBezTo>
                  <a:cubicBezTo>
                    <a:pt x="19157" y="23342"/>
                    <a:pt x="19337" y="23303"/>
                    <a:pt x="19508" y="23217"/>
                  </a:cubicBezTo>
                  <a:cubicBezTo>
                    <a:pt x="21953" y="21982"/>
                    <a:pt x="15022" y="16160"/>
                    <a:pt x="15022" y="16160"/>
                  </a:cubicBezTo>
                  <a:lnTo>
                    <a:pt x="15022" y="16160"/>
                  </a:lnTo>
                  <a:cubicBezTo>
                    <a:pt x="15022" y="16160"/>
                    <a:pt x="20510" y="18664"/>
                    <a:pt x="22998" y="18664"/>
                  </a:cubicBezTo>
                  <a:cubicBezTo>
                    <a:pt x="23526" y="18664"/>
                    <a:pt x="23919" y="18551"/>
                    <a:pt x="24096" y="18277"/>
                  </a:cubicBezTo>
                  <a:cubicBezTo>
                    <a:pt x="25104" y="16714"/>
                    <a:pt x="16811" y="14143"/>
                    <a:pt x="16811" y="14143"/>
                  </a:cubicBezTo>
                  <a:cubicBezTo>
                    <a:pt x="16811" y="14143"/>
                    <a:pt x="26112" y="13463"/>
                    <a:pt x="25305" y="10615"/>
                  </a:cubicBezTo>
                  <a:cubicBezTo>
                    <a:pt x="25107" y="9887"/>
                    <a:pt x="24406" y="9615"/>
                    <a:pt x="23470" y="9615"/>
                  </a:cubicBezTo>
                  <a:cubicBezTo>
                    <a:pt x="20710" y="9615"/>
                    <a:pt x="15904" y="11976"/>
                    <a:pt x="15904" y="11976"/>
                  </a:cubicBezTo>
                  <a:cubicBezTo>
                    <a:pt x="15904" y="11976"/>
                    <a:pt x="22760" y="5196"/>
                    <a:pt x="20794" y="2701"/>
                  </a:cubicBezTo>
                  <a:cubicBezTo>
                    <a:pt x="20593" y="2452"/>
                    <a:pt x="20358" y="2340"/>
                    <a:pt x="20098" y="2340"/>
                  </a:cubicBezTo>
                  <a:cubicBezTo>
                    <a:pt x="17767" y="2340"/>
                    <a:pt x="13384" y="11270"/>
                    <a:pt x="13384" y="11270"/>
                  </a:cubicBezTo>
                  <a:cubicBezTo>
                    <a:pt x="13384" y="11270"/>
                    <a:pt x="14199" y="0"/>
                    <a:pt x="1127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0" name="Google Shape;1890;p45"/>
            <p:cNvSpPr/>
            <p:nvPr/>
          </p:nvSpPr>
          <p:spPr>
            <a:xfrm>
              <a:off x="2089775" y="1020550"/>
              <a:ext cx="595575" cy="602950"/>
            </a:xfrm>
            <a:custGeom>
              <a:rect b="b" l="l" r="r" t="t"/>
              <a:pathLst>
                <a:path extrusionOk="0" h="24118" w="23823">
                  <a:moveTo>
                    <a:pt x="13739" y="0"/>
                  </a:moveTo>
                  <a:cubicBezTo>
                    <a:pt x="11372" y="0"/>
                    <a:pt x="10637" y="11576"/>
                    <a:pt x="10637" y="11576"/>
                  </a:cubicBezTo>
                  <a:cubicBezTo>
                    <a:pt x="10637" y="11576"/>
                    <a:pt x="6563" y="4290"/>
                    <a:pt x="4834" y="4290"/>
                  </a:cubicBezTo>
                  <a:cubicBezTo>
                    <a:pt x="4693" y="4290"/>
                    <a:pt x="4568" y="4339"/>
                    <a:pt x="4462" y="4443"/>
                  </a:cubicBezTo>
                  <a:cubicBezTo>
                    <a:pt x="3025" y="5854"/>
                    <a:pt x="8872" y="12055"/>
                    <a:pt x="8872" y="12055"/>
                  </a:cubicBezTo>
                  <a:cubicBezTo>
                    <a:pt x="8872" y="12055"/>
                    <a:pt x="3584" y="10433"/>
                    <a:pt x="1208" y="10433"/>
                  </a:cubicBezTo>
                  <a:cubicBezTo>
                    <a:pt x="520" y="10433"/>
                    <a:pt x="76" y="10569"/>
                    <a:pt x="76" y="10920"/>
                  </a:cubicBezTo>
                  <a:cubicBezTo>
                    <a:pt x="76" y="12508"/>
                    <a:pt x="8116" y="13012"/>
                    <a:pt x="8116" y="13012"/>
                  </a:cubicBezTo>
                  <a:cubicBezTo>
                    <a:pt x="8116" y="13012"/>
                    <a:pt x="0" y="16314"/>
                    <a:pt x="1689" y="17827"/>
                  </a:cubicBezTo>
                  <a:cubicBezTo>
                    <a:pt x="1926" y="18039"/>
                    <a:pt x="2237" y="18130"/>
                    <a:pt x="2598" y="18130"/>
                  </a:cubicBezTo>
                  <a:cubicBezTo>
                    <a:pt x="4810" y="18130"/>
                    <a:pt x="8872" y="14702"/>
                    <a:pt x="8872" y="14701"/>
                  </a:cubicBezTo>
                  <a:lnTo>
                    <a:pt x="8872" y="14701"/>
                  </a:lnTo>
                  <a:cubicBezTo>
                    <a:pt x="8872" y="14702"/>
                    <a:pt x="3378" y="21481"/>
                    <a:pt x="5671" y="22136"/>
                  </a:cubicBezTo>
                  <a:cubicBezTo>
                    <a:pt x="5765" y="22164"/>
                    <a:pt x="5860" y="22177"/>
                    <a:pt x="5955" y="22177"/>
                  </a:cubicBezTo>
                  <a:cubicBezTo>
                    <a:pt x="8158" y="22177"/>
                    <a:pt x="10636" y="15206"/>
                    <a:pt x="10637" y="15205"/>
                  </a:cubicBezTo>
                  <a:lnTo>
                    <a:pt x="10637" y="15205"/>
                  </a:lnTo>
                  <a:cubicBezTo>
                    <a:pt x="10636" y="15206"/>
                    <a:pt x="8444" y="23649"/>
                    <a:pt x="10637" y="24102"/>
                  </a:cubicBezTo>
                  <a:cubicBezTo>
                    <a:pt x="10687" y="24112"/>
                    <a:pt x="10736" y="24117"/>
                    <a:pt x="10783" y="24117"/>
                  </a:cubicBezTo>
                  <a:cubicBezTo>
                    <a:pt x="12807" y="24117"/>
                    <a:pt x="12325" y="15382"/>
                    <a:pt x="12325" y="15382"/>
                  </a:cubicBezTo>
                  <a:lnTo>
                    <a:pt x="12325" y="15382"/>
                  </a:lnTo>
                  <a:cubicBezTo>
                    <a:pt x="12326" y="15382"/>
                    <a:pt x="14900" y="22790"/>
                    <a:pt x="16329" y="22790"/>
                  </a:cubicBezTo>
                  <a:cubicBezTo>
                    <a:pt x="16410" y="22790"/>
                    <a:pt x="16487" y="22766"/>
                    <a:pt x="16560" y="22716"/>
                  </a:cubicBezTo>
                  <a:cubicBezTo>
                    <a:pt x="17895" y="21784"/>
                    <a:pt x="14266" y="15206"/>
                    <a:pt x="14266" y="15205"/>
                  </a:cubicBezTo>
                  <a:lnTo>
                    <a:pt x="14266" y="15205"/>
                  </a:lnTo>
                  <a:cubicBezTo>
                    <a:pt x="14266" y="15206"/>
                    <a:pt x="19081" y="20078"/>
                    <a:pt x="20889" y="20078"/>
                  </a:cubicBezTo>
                  <a:cubicBezTo>
                    <a:pt x="21141" y="20078"/>
                    <a:pt x="21335" y="19983"/>
                    <a:pt x="21449" y="19767"/>
                  </a:cubicBezTo>
                  <a:cubicBezTo>
                    <a:pt x="22382" y="17978"/>
                    <a:pt x="14266" y="13517"/>
                    <a:pt x="14266" y="13517"/>
                  </a:cubicBezTo>
                  <a:lnTo>
                    <a:pt x="14266" y="13517"/>
                  </a:lnTo>
                  <a:cubicBezTo>
                    <a:pt x="14266" y="13517"/>
                    <a:pt x="16641" y="13803"/>
                    <a:pt x="18993" y="13803"/>
                  </a:cubicBezTo>
                  <a:cubicBezTo>
                    <a:pt x="21420" y="13803"/>
                    <a:pt x="23823" y="13498"/>
                    <a:pt x="23567" y="12256"/>
                  </a:cubicBezTo>
                  <a:cubicBezTo>
                    <a:pt x="23390" y="11441"/>
                    <a:pt x="22298" y="11170"/>
                    <a:pt x="20920" y="11170"/>
                  </a:cubicBezTo>
                  <a:cubicBezTo>
                    <a:pt x="18164" y="11170"/>
                    <a:pt x="14266" y="12256"/>
                    <a:pt x="14266" y="12256"/>
                  </a:cubicBezTo>
                  <a:cubicBezTo>
                    <a:pt x="14266" y="12256"/>
                    <a:pt x="23062" y="6258"/>
                    <a:pt x="21449" y="4871"/>
                  </a:cubicBezTo>
                  <a:cubicBezTo>
                    <a:pt x="21324" y="4766"/>
                    <a:pt x="21162" y="4717"/>
                    <a:pt x="20972" y="4717"/>
                  </a:cubicBezTo>
                  <a:cubicBezTo>
                    <a:pt x="18709" y="4717"/>
                    <a:pt x="12300" y="11576"/>
                    <a:pt x="12300" y="11576"/>
                  </a:cubicBezTo>
                  <a:cubicBezTo>
                    <a:pt x="12300" y="11576"/>
                    <a:pt x="16282" y="360"/>
                    <a:pt x="13838" y="7"/>
                  </a:cubicBezTo>
                  <a:cubicBezTo>
                    <a:pt x="13804" y="3"/>
                    <a:pt x="13771" y="0"/>
                    <a:pt x="13739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1" name="Google Shape;1891;p45"/>
            <p:cNvSpPr/>
            <p:nvPr/>
          </p:nvSpPr>
          <p:spPr>
            <a:xfrm>
              <a:off x="1560475" y="1853550"/>
              <a:ext cx="647775" cy="372600"/>
            </a:xfrm>
            <a:custGeom>
              <a:rect b="b" l="l" r="r" t="t"/>
              <a:pathLst>
                <a:path extrusionOk="0" h="14904" w="25911">
                  <a:moveTo>
                    <a:pt x="3851" y="1"/>
                  </a:moveTo>
                  <a:cubicBezTo>
                    <a:pt x="588" y="1"/>
                    <a:pt x="50" y="8485"/>
                    <a:pt x="1" y="9081"/>
                  </a:cubicBezTo>
                  <a:lnTo>
                    <a:pt x="1" y="9106"/>
                  </a:lnTo>
                  <a:lnTo>
                    <a:pt x="177" y="10039"/>
                  </a:lnTo>
                  <a:lnTo>
                    <a:pt x="20643" y="14903"/>
                  </a:lnTo>
                  <a:lnTo>
                    <a:pt x="25911" y="5577"/>
                  </a:lnTo>
                  <a:cubicBezTo>
                    <a:pt x="25555" y="5534"/>
                    <a:pt x="25208" y="5513"/>
                    <a:pt x="24871" y="5513"/>
                  </a:cubicBezTo>
                  <a:cubicBezTo>
                    <a:pt x="18583" y="5513"/>
                    <a:pt x="15438" y="12713"/>
                    <a:pt x="15199" y="13240"/>
                  </a:cubicBezTo>
                  <a:cubicBezTo>
                    <a:pt x="15426" y="12509"/>
                    <a:pt x="18198" y="2805"/>
                    <a:pt x="14166" y="1520"/>
                  </a:cubicBezTo>
                  <a:cubicBezTo>
                    <a:pt x="13925" y="1444"/>
                    <a:pt x="13687" y="1408"/>
                    <a:pt x="13452" y="1408"/>
                  </a:cubicBezTo>
                  <a:cubicBezTo>
                    <a:pt x="9616" y="1408"/>
                    <a:pt x="6529" y="10896"/>
                    <a:pt x="6529" y="10896"/>
                  </a:cubicBezTo>
                  <a:cubicBezTo>
                    <a:pt x="6529" y="10896"/>
                    <a:pt x="7537" y="310"/>
                    <a:pt x="4008" y="7"/>
                  </a:cubicBezTo>
                  <a:cubicBezTo>
                    <a:pt x="3955" y="3"/>
                    <a:pt x="3903" y="1"/>
                    <a:pt x="385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2" name="Google Shape;1892;p45"/>
            <p:cNvSpPr/>
            <p:nvPr/>
          </p:nvSpPr>
          <p:spPr>
            <a:xfrm>
              <a:off x="1469750" y="1188950"/>
              <a:ext cx="55475" cy="56100"/>
            </a:xfrm>
            <a:custGeom>
              <a:rect b="b" l="l" r="r" t="t"/>
              <a:pathLst>
                <a:path extrusionOk="0" h="2244" w="2219">
                  <a:moveTo>
                    <a:pt x="1109" y="1"/>
                  </a:moveTo>
                  <a:cubicBezTo>
                    <a:pt x="479" y="1"/>
                    <a:pt x="0" y="505"/>
                    <a:pt x="0" y="1110"/>
                  </a:cubicBezTo>
                  <a:cubicBezTo>
                    <a:pt x="0" y="1740"/>
                    <a:pt x="479" y="2244"/>
                    <a:pt x="1109" y="2244"/>
                  </a:cubicBezTo>
                  <a:cubicBezTo>
                    <a:pt x="1739" y="2244"/>
                    <a:pt x="2218" y="1740"/>
                    <a:pt x="2218" y="1110"/>
                  </a:cubicBezTo>
                  <a:cubicBezTo>
                    <a:pt x="2218" y="505"/>
                    <a:pt x="1739" y="1"/>
                    <a:pt x="1109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3" name="Google Shape;1893;p45"/>
            <p:cNvSpPr/>
            <p:nvPr/>
          </p:nvSpPr>
          <p:spPr>
            <a:xfrm>
              <a:off x="2332375" y="1313075"/>
              <a:ext cx="64925" cy="56175"/>
            </a:xfrm>
            <a:custGeom>
              <a:rect b="b" l="l" r="r" t="t"/>
              <a:pathLst>
                <a:path extrusionOk="0" h="2247" w="2597">
                  <a:moveTo>
                    <a:pt x="1487" y="1"/>
                  </a:moveTo>
                  <a:cubicBezTo>
                    <a:pt x="479" y="1"/>
                    <a:pt x="0" y="1211"/>
                    <a:pt x="681" y="1916"/>
                  </a:cubicBezTo>
                  <a:cubicBezTo>
                    <a:pt x="909" y="2144"/>
                    <a:pt x="1189" y="2246"/>
                    <a:pt x="1465" y="2246"/>
                  </a:cubicBezTo>
                  <a:cubicBezTo>
                    <a:pt x="2042" y="2246"/>
                    <a:pt x="2596" y="1800"/>
                    <a:pt x="2596" y="1135"/>
                  </a:cubicBezTo>
                  <a:cubicBezTo>
                    <a:pt x="2596" y="505"/>
                    <a:pt x="2092" y="1"/>
                    <a:pt x="1487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4" name="Google Shape;1894;p45"/>
            <p:cNvSpPr/>
            <p:nvPr/>
          </p:nvSpPr>
          <p:spPr>
            <a:xfrm>
              <a:off x="1937275" y="1231800"/>
              <a:ext cx="88875" cy="76125"/>
            </a:xfrm>
            <a:custGeom>
              <a:rect b="b" l="l" r="r" t="t"/>
              <a:pathLst>
                <a:path extrusionOk="0" h="3045" w="3555">
                  <a:moveTo>
                    <a:pt x="2042" y="0"/>
                  </a:moveTo>
                  <a:cubicBezTo>
                    <a:pt x="681" y="26"/>
                    <a:pt x="1" y="1639"/>
                    <a:pt x="959" y="2597"/>
                  </a:cubicBezTo>
                  <a:cubicBezTo>
                    <a:pt x="1269" y="2907"/>
                    <a:pt x="1650" y="3045"/>
                    <a:pt x="2024" y="3045"/>
                  </a:cubicBezTo>
                  <a:cubicBezTo>
                    <a:pt x="2805" y="3045"/>
                    <a:pt x="3555" y="2441"/>
                    <a:pt x="3555" y="1538"/>
                  </a:cubicBezTo>
                  <a:cubicBezTo>
                    <a:pt x="3555" y="681"/>
                    <a:pt x="2874" y="0"/>
                    <a:pt x="2042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5" name="Google Shape;1895;p45"/>
            <p:cNvSpPr/>
            <p:nvPr/>
          </p:nvSpPr>
          <p:spPr>
            <a:xfrm>
              <a:off x="1929100" y="1039625"/>
              <a:ext cx="169525" cy="145375"/>
            </a:xfrm>
            <a:custGeom>
              <a:rect b="b" l="l" r="r" t="t"/>
              <a:pathLst>
                <a:path extrusionOk="0" h="5815" w="6781">
                  <a:moveTo>
                    <a:pt x="3882" y="0"/>
                  </a:moveTo>
                  <a:cubicBezTo>
                    <a:pt x="1311" y="0"/>
                    <a:pt x="0" y="3125"/>
                    <a:pt x="1840" y="4965"/>
                  </a:cubicBezTo>
                  <a:cubicBezTo>
                    <a:pt x="2427" y="5552"/>
                    <a:pt x="3150" y="5815"/>
                    <a:pt x="3861" y="5815"/>
                  </a:cubicBezTo>
                  <a:cubicBezTo>
                    <a:pt x="5349" y="5815"/>
                    <a:pt x="6780" y="4664"/>
                    <a:pt x="6780" y="2924"/>
                  </a:cubicBezTo>
                  <a:cubicBezTo>
                    <a:pt x="6780" y="1311"/>
                    <a:pt x="5495" y="0"/>
                    <a:pt x="3882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6" name="Google Shape;1896;p45"/>
            <p:cNvSpPr/>
            <p:nvPr/>
          </p:nvSpPr>
          <p:spPr>
            <a:xfrm>
              <a:off x="1812525" y="376500"/>
              <a:ext cx="551375" cy="493225"/>
            </a:xfrm>
            <a:custGeom>
              <a:rect b="b" l="l" r="r" t="t"/>
              <a:pathLst>
                <a:path extrusionOk="0" h="19729" w="22055">
                  <a:moveTo>
                    <a:pt x="4181" y="1"/>
                  </a:moveTo>
                  <a:cubicBezTo>
                    <a:pt x="3237" y="1"/>
                    <a:pt x="3075" y="1573"/>
                    <a:pt x="3075" y="1573"/>
                  </a:cubicBezTo>
                  <a:cubicBezTo>
                    <a:pt x="3075" y="1573"/>
                    <a:pt x="2226" y="954"/>
                    <a:pt x="1495" y="954"/>
                  </a:cubicBezTo>
                  <a:cubicBezTo>
                    <a:pt x="1173" y="954"/>
                    <a:pt x="874" y="1074"/>
                    <a:pt x="681" y="1421"/>
                  </a:cubicBezTo>
                  <a:cubicBezTo>
                    <a:pt x="26" y="2556"/>
                    <a:pt x="2067" y="3639"/>
                    <a:pt x="2067" y="3639"/>
                  </a:cubicBezTo>
                  <a:cubicBezTo>
                    <a:pt x="2067" y="3639"/>
                    <a:pt x="2010" y="3632"/>
                    <a:pt x="1916" y="3632"/>
                  </a:cubicBezTo>
                  <a:cubicBezTo>
                    <a:pt x="1581" y="3632"/>
                    <a:pt x="786" y="3725"/>
                    <a:pt x="530" y="4572"/>
                  </a:cubicBezTo>
                  <a:cubicBezTo>
                    <a:pt x="284" y="5451"/>
                    <a:pt x="1267" y="5534"/>
                    <a:pt x="1646" y="5534"/>
                  </a:cubicBezTo>
                  <a:cubicBezTo>
                    <a:pt x="1734" y="5534"/>
                    <a:pt x="1790" y="5530"/>
                    <a:pt x="1790" y="5530"/>
                  </a:cubicBezTo>
                  <a:lnTo>
                    <a:pt x="1790" y="5530"/>
                  </a:lnTo>
                  <a:cubicBezTo>
                    <a:pt x="1790" y="5530"/>
                    <a:pt x="0" y="6563"/>
                    <a:pt x="328" y="7597"/>
                  </a:cubicBezTo>
                  <a:cubicBezTo>
                    <a:pt x="507" y="8161"/>
                    <a:pt x="1040" y="8289"/>
                    <a:pt x="1487" y="8289"/>
                  </a:cubicBezTo>
                  <a:cubicBezTo>
                    <a:pt x="1857" y="8289"/>
                    <a:pt x="2168" y="8201"/>
                    <a:pt x="2168" y="8201"/>
                  </a:cubicBezTo>
                  <a:lnTo>
                    <a:pt x="2168" y="8201"/>
                  </a:lnTo>
                  <a:cubicBezTo>
                    <a:pt x="2168" y="8202"/>
                    <a:pt x="782" y="9033"/>
                    <a:pt x="1034" y="10016"/>
                  </a:cubicBezTo>
                  <a:cubicBezTo>
                    <a:pt x="1246" y="10768"/>
                    <a:pt x="2239" y="10856"/>
                    <a:pt x="2695" y="10856"/>
                  </a:cubicBezTo>
                  <a:cubicBezTo>
                    <a:pt x="2835" y="10856"/>
                    <a:pt x="2924" y="10848"/>
                    <a:pt x="2924" y="10848"/>
                  </a:cubicBezTo>
                  <a:lnTo>
                    <a:pt x="2924" y="10848"/>
                  </a:lnTo>
                  <a:cubicBezTo>
                    <a:pt x="2924" y="10848"/>
                    <a:pt x="807" y="11503"/>
                    <a:pt x="1361" y="12537"/>
                  </a:cubicBezTo>
                  <a:cubicBezTo>
                    <a:pt x="1740" y="13257"/>
                    <a:pt x="2902" y="13360"/>
                    <a:pt x="3535" y="13360"/>
                  </a:cubicBezTo>
                  <a:cubicBezTo>
                    <a:pt x="3789" y="13360"/>
                    <a:pt x="3957" y="13343"/>
                    <a:pt x="3957" y="13343"/>
                  </a:cubicBezTo>
                  <a:lnTo>
                    <a:pt x="3957" y="13343"/>
                  </a:lnTo>
                  <a:cubicBezTo>
                    <a:pt x="3957" y="13343"/>
                    <a:pt x="1840" y="14603"/>
                    <a:pt x="2697" y="15334"/>
                  </a:cubicBezTo>
                  <a:cubicBezTo>
                    <a:pt x="3173" y="15754"/>
                    <a:pt x="3859" y="15848"/>
                    <a:pt x="4375" y="15848"/>
                  </a:cubicBezTo>
                  <a:cubicBezTo>
                    <a:pt x="4788" y="15848"/>
                    <a:pt x="5092" y="15788"/>
                    <a:pt x="5092" y="15788"/>
                  </a:cubicBezTo>
                  <a:lnTo>
                    <a:pt x="5092" y="15788"/>
                  </a:lnTo>
                  <a:cubicBezTo>
                    <a:pt x="5092" y="15788"/>
                    <a:pt x="4134" y="16872"/>
                    <a:pt x="4764" y="17678"/>
                  </a:cubicBezTo>
                  <a:cubicBezTo>
                    <a:pt x="4947" y="17922"/>
                    <a:pt x="5223" y="18007"/>
                    <a:pt x="5521" y="18007"/>
                  </a:cubicBezTo>
                  <a:cubicBezTo>
                    <a:pt x="6209" y="18007"/>
                    <a:pt x="7007" y="17552"/>
                    <a:pt x="7007" y="17552"/>
                  </a:cubicBezTo>
                  <a:lnTo>
                    <a:pt x="7007" y="17552"/>
                  </a:lnTo>
                  <a:cubicBezTo>
                    <a:pt x="7007" y="17552"/>
                    <a:pt x="5747" y="19065"/>
                    <a:pt x="7007" y="19619"/>
                  </a:cubicBezTo>
                  <a:cubicBezTo>
                    <a:pt x="7190" y="19696"/>
                    <a:pt x="7351" y="19729"/>
                    <a:pt x="7494" y="19729"/>
                  </a:cubicBezTo>
                  <a:cubicBezTo>
                    <a:pt x="8335" y="19729"/>
                    <a:pt x="8519" y="18586"/>
                    <a:pt x="8519" y="18586"/>
                  </a:cubicBezTo>
                  <a:cubicBezTo>
                    <a:pt x="8519" y="18586"/>
                    <a:pt x="9116" y="19587"/>
                    <a:pt x="10108" y="19587"/>
                  </a:cubicBezTo>
                  <a:cubicBezTo>
                    <a:pt x="10251" y="19587"/>
                    <a:pt x="10402" y="19566"/>
                    <a:pt x="10561" y="19518"/>
                  </a:cubicBezTo>
                  <a:cubicBezTo>
                    <a:pt x="11796" y="19140"/>
                    <a:pt x="11166" y="17502"/>
                    <a:pt x="11166" y="17502"/>
                  </a:cubicBezTo>
                  <a:lnTo>
                    <a:pt x="11166" y="17502"/>
                  </a:lnTo>
                  <a:cubicBezTo>
                    <a:pt x="11166" y="17502"/>
                    <a:pt x="12274" y="18185"/>
                    <a:pt x="13123" y="18185"/>
                  </a:cubicBezTo>
                  <a:cubicBezTo>
                    <a:pt x="13369" y="18185"/>
                    <a:pt x="13593" y="18128"/>
                    <a:pt x="13762" y="17981"/>
                  </a:cubicBezTo>
                  <a:cubicBezTo>
                    <a:pt x="14518" y="17325"/>
                    <a:pt x="13460" y="15864"/>
                    <a:pt x="13460" y="15864"/>
                  </a:cubicBezTo>
                  <a:lnTo>
                    <a:pt x="13460" y="15864"/>
                  </a:lnTo>
                  <a:cubicBezTo>
                    <a:pt x="13460" y="15864"/>
                    <a:pt x="14603" y="16397"/>
                    <a:pt x="15467" y="16397"/>
                  </a:cubicBezTo>
                  <a:cubicBezTo>
                    <a:pt x="15714" y="16397"/>
                    <a:pt x="15938" y="16354"/>
                    <a:pt x="16106" y="16242"/>
                  </a:cubicBezTo>
                  <a:cubicBezTo>
                    <a:pt x="16862" y="15763"/>
                    <a:pt x="15829" y="14200"/>
                    <a:pt x="15829" y="14200"/>
                  </a:cubicBezTo>
                  <a:lnTo>
                    <a:pt x="15829" y="14200"/>
                  </a:lnTo>
                  <a:cubicBezTo>
                    <a:pt x="15829" y="14200"/>
                    <a:pt x="16890" y="14796"/>
                    <a:pt x="17687" y="14796"/>
                  </a:cubicBezTo>
                  <a:cubicBezTo>
                    <a:pt x="17940" y="14796"/>
                    <a:pt x="18166" y="14736"/>
                    <a:pt x="18324" y="14578"/>
                  </a:cubicBezTo>
                  <a:cubicBezTo>
                    <a:pt x="18979" y="13923"/>
                    <a:pt x="17316" y="12612"/>
                    <a:pt x="17316" y="12612"/>
                  </a:cubicBezTo>
                  <a:lnTo>
                    <a:pt x="17316" y="12612"/>
                  </a:lnTo>
                  <a:cubicBezTo>
                    <a:pt x="17316" y="12612"/>
                    <a:pt x="18291" y="13150"/>
                    <a:pt x="19127" y="13150"/>
                  </a:cubicBezTo>
                  <a:cubicBezTo>
                    <a:pt x="19545" y="13150"/>
                    <a:pt x="19929" y="13015"/>
                    <a:pt x="20139" y="12612"/>
                  </a:cubicBezTo>
                  <a:cubicBezTo>
                    <a:pt x="20744" y="11428"/>
                    <a:pt x="18526" y="10293"/>
                    <a:pt x="18526" y="10293"/>
                  </a:cubicBezTo>
                  <a:lnTo>
                    <a:pt x="18526" y="10293"/>
                  </a:lnTo>
                  <a:cubicBezTo>
                    <a:pt x="18526" y="10293"/>
                    <a:pt x="19515" y="10549"/>
                    <a:pt x="20358" y="10549"/>
                  </a:cubicBezTo>
                  <a:cubicBezTo>
                    <a:pt x="20940" y="10549"/>
                    <a:pt x="21453" y="10428"/>
                    <a:pt x="21525" y="10016"/>
                  </a:cubicBezTo>
                  <a:cubicBezTo>
                    <a:pt x="21676" y="8983"/>
                    <a:pt x="19912" y="8277"/>
                    <a:pt x="19912" y="8277"/>
                  </a:cubicBezTo>
                  <a:lnTo>
                    <a:pt x="19912" y="8277"/>
                  </a:lnTo>
                  <a:cubicBezTo>
                    <a:pt x="19912" y="8277"/>
                    <a:pt x="19926" y="8277"/>
                    <a:pt x="19951" y="8277"/>
                  </a:cubicBezTo>
                  <a:cubicBezTo>
                    <a:pt x="20241" y="8277"/>
                    <a:pt x="22054" y="8235"/>
                    <a:pt x="22054" y="7168"/>
                  </a:cubicBezTo>
                  <a:cubicBezTo>
                    <a:pt x="22054" y="6335"/>
                    <a:pt x="20739" y="6218"/>
                    <a:pt x="19999" y="6218"/>
                  </a:cubicBezTo>
                  <a:cubicBezTo>
                    <a:pt x="19710" y="6218"/>
                    <a:pt x="19509" y="6235"/>
                    <a:pt x="19509" y="6235"/>
                  </a:cubicBezTo>
                  <a:cubicBezTo>
                    <a:pt x="19509" y="6235"/>
                    <a:pt x="21449" y="4219"/>
                    <a:pt x="20643" y="3513"/>
                  </a:cubicBezTo>
                  <a:cubicBezTo>
                    <a:pt x="20502" y="3395"/>
                    <a:pt x="20350" y="3346"/>
                    <a:pt x="20193" y="3346"/>
                  </a:cubicBezTo>
                  <a:cubicBezTo>
                    <a:pt x="19452" y="3346"/>
                    <a:pt x="18626" y="4446"/>
                    <a:pt x="18626" y="4446"/>
                  </a:cubicBezTo>
                  <a:cubicBezTo>
                    <a:pt x="18626" y="4446"/>
                    <a:pt x="18475" y="2556"/>
                    <a:pt x="17316" y="2556"/>
                  </a:cubicBezTo>
                  <a:cubicBezTo>
                    <a:pt x="16259" y="2556"/>
                    <a:pt x="16291" y="4001"/>
                    <a:pt x="16305" y="4256"/>
                  </a:cubicBezTo>
                  <a:lnTo>
                    <a:pt x="16305" y="4256"/>
                  </a:lnTo>
                  <a:cubicBezTo>
                    <a:pt x="16285" y="3997"/>
                    <a:pt x="16130" y="2510"/>
                    <a:pt x="15156" y="2510"/>
                  </a:cubicBezTo>
                  <a:cubicBezTo>
                    <a:pt x="15060" y="2510"/>
                    <a:pt x="14957" y="2525"/>
                    <a:pt x="14846" y="2556"/>
                  </a:cubicBezTo>
                  <a:cubicBezTo>
                    <a:pt x="14014" y="2791"/>
                    <a:pt x="13837" y="3496"/>
                    <a:pt x="13822" y="3994"/>
                  </a:cubicBezTo>
                  <a:lnTo>
                    <a:pt x="13822" y="3994"/>
                  </a:lnTo>
                  <a:cubicBezTo>
                    <a:pt x="13743" y="3728"/>
                    <a:pt x="13548" y="3461"/>
                    <a:pt x="13082" y="3461"/>
                  </a:cubicBezTo>
                  <a:cubicBezTo>
                    <a:pt x="12999" y="3461"/>
                    <a:pt x="12906" y="3469"/>
                    <a:pt x="12804" y="3488"/>
                  </a:cubicBezTo>
                  <a:cubicBezTo>
                    <a:pt x="12029" y="3628"/>
                    <a:pt x="11940" y="4493"/>
                    <a:pt x="11987" y="5138"/>
                  </a:cubicBezTo>
                  <a:lnTo>
                    <a:pt x="11987" y="5138"/>
                  </a:lnTo>
                  <a:cubicBezTo>
                    <a:pt x="11883" y="4718"/>
                    <a:pt x="11686" y="4271"/>
                    <a:pt x="11319" y="4271"/>
                  </a:cubicBezTo>
                  <a:cubicBezTo>
                    <a:pt x="11271" y="4271"/>
                    <a:pt x="11220" y="4278"/>
                    <a:pt x="11166" y="4295"/>
                  </a:cubicBezTo>
                  <a:cubicBezTo>
                    <a:pt x="11162" y="4296"/>
                    <a:pt x="11158" y="4297"/>
                    <a:pt x="11154" y="4299"/>
                  </a:cubicBezTo>
                  <a:lnTo>
                    <a:pt x="11154" y="4299"/>
                  </a:lnTo>
                  <a:cubicBezTo>
                    <a:pt x="11348" y="3681"/>
                    <a:pt x="11433" y="3108"/>
                    <a:pt x="11166" y="2934"/>
                  </a:cubicBezTo>
                  <a:cubicBezTo>
                    <a:pt x="11025" y="2842"/>
                    <a:pt x="10872" y="2805"/>
                    <a:pt x="10719" y="2805"/>
                  </a:cubicBezTo>
                  <a:cubicBezTo>
                    <a:pt x="10162" y="2805"/>
                    <a:pt x="9603" y="3287"/>
                    <a:pt x="9603" y="3287"/>
                  </a:cubicBezTo>
                  <a:cubicBezTo>
                    <a:pt x="9603" y="3287"/>
                    <a:pt x="10359" y="1623"/>
                    <a:pt x="9603" y="1371"/>
                  </a:cubicBezTo>
                  <a:cubicBezTo>
                    <a:pt x="9540" y="1348"/>
                    <a:pt x="9478" y="1337"/>
                    <a:pt x="9417" y="1337"/>
                  </a:cubicBezTo>
                  <a:cubicBezTo>
                    <a:pt x="8758" y="1337"/>
                    <a:pt x="8293" y="2606"/>
                    <a:pt x="8293" y="2606"/>
                  </a:cubicBezTo>
                  <a:cubicBezTo>
                    <a:pt x="8293" y="2606"/>
                    <a:pt x="8746" y="111"/>
                    <a:pt x="7284" y="10"/>
                  </a:cubicBezTo>
                  <a:cubicBezTo>
                    <a:pt x="7237" y="7"/>
                    <a:pt x="7192" y="5"/>
                    <a:pt x="7147" y="5"/>
                  </a:cubicBezTo>
                  <a:cubicBezTo>
                    <a:pt x="5811" y="5"/>
                    <a:pt x="5646" y="1421"/>
                    <a:pt x="5646" y="1421"/>
                  </a:cubicBezTo>
                  <a:cubicBezTo>
                    <a:pt x="5646" y="1421"/>
                    <a:pt x="5344" y="161"/>
                    <a:pt x="4310" y="10"/>
                  </a:cubicBezTo>
                  <a:cubicBezTo>
                    <a:pt x="4266" y="4"/>
                    <a:pt x="4222" y="1"/>
                    <a:pt x="4181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7" name="Google Shape;1897;p45"/>
            <p:cNvSpPr/>
            <p:nvPr/>
          </p:nvSpPr>
          <p:spPr>
            <a:xfrm>
              <a:off x="1782275" y="403825"/>
              <a:ext cx="593600" cy="445525"/>
            </a:xfrm>
            <a:custGeom>
              <a:rect b="b" l="l" r="r" t="t"/>
              <a:pathLst>
                <a:path extrusionOk="0" h="17821" w="23744">
                  <a:moveTo>
                    <a:pt x="5798" y="1"/>
                  </a:moveTo>
                  <a:cubicBezTo>
                    <a:pt x="1" y="1"/>
                    <a:pt x="4008" y="14695"/>
                    <a:pt x="9755" y="17820"/>
                  </a:cubicBezTo>
                  <a:cubicBezTo>
                    <a:pt x="15829" y="16006"/>
                    <a:pt x="23743" y="7108"/>
                    <a:pt x="20643" y="3983"/>
                  </a:cubicBezTo>
                  <a:cubicBezTo>
                    <a:pt x="19804" y="3144"/>
                    <a:pt x="18795" y="2837"/>
                    <a:pt x="17767" y="2837"/>
                  </a:cubicBezTo>
                  <a:cubicBezTo>
                    <a:pt x="14964" y="2837"/>
                    <a:pt x="12023" y="5117"/>
                    <a:pt x="12023" y="5117"/>
                  </a:cubicBezTo>
                  <a:cubicBezTo>
                    <a:pt x="12023" y="5117"/>
                    <a:pt x="11595" y="1"/>
                    <a:pt x="579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8" name="Google Shape;1898;p45"/>
            <p:cNvSpPr/>
            <p:nvPr/>
          </p:nvSpPr>
          <p:spPr>
            <a:xfrm>
              <a:off x="1115000" y="747225"/>
              <a:ext cx="223700" cy="158200"/>
            </a:xfrm>
            <a:custGeom>
              <a:rect b="b" l="l" r="r" t="t"/>
              <a:pathLst>
                <a:path extrusionOk="0" h="6328" w="8948">
                  <a:moveTo>
                    <a:pt x="2919" y="0"/>
                  </a:moveTo>
                  <a:cubicBezTo>
                    <a:pt x="2647" y="0"/>
                    <a:pt x="2394" y="86"/>
                    <a:pt x="2168" y="278"/>
                  </a:cubicBezTo>
                  <a:cubicBezTo>
                    <a:pt x="0" y="2118"/>
                    <a:pt x="8948" y="6328"/>
                    <a:pt x="8948" y="6328"/>
                  </a:cubicBezTo>
                  <a:cubicBezTo>
                    <a:pt x="8948" y="6328"/>
                    <a:pt x="5248" y="0"/>
                    <a:pt x="291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9" name="Google Shape;1899;p45"/>
            <p:cNvSpPr/>
            <p:nvPr/>
          </p:nvSpPr>
          <p:spPr>
            <a:xfrm>
              <a:off x="1035525" y="1101000"/>
              <a:ext cx="168975" cy="51975"/>
            </a:xfrm>
            <a:custGeom>
              <a:rect b="b" l="l" r="r" t="t"/>
              <a:pathLst>
                <a:path extrusionOk="0" h="2079" w="6759">
                  <a:moveTo>
                    <a:pt x="2632" y="1"/>
                  </a:moveTo>
                  <a:cubicBezTo>
                    <a:pt x="1200" y="1"/>
                    <a:pt x="0" y="276"/>
                    <a:pt x="230" y="1250"/>
                  </a:cubicBezTo>
                  <a:cubicBezTo>
                    <a:pt x="380" y="1857"/>
                    <a:pt x="927" y="2078"/>
                    <a:pt x="1644" y="2078"/>
                  </a:cubicBezTo>
                  <a:cubicBezTo>
                    <a:pt x="3579" y="2078"/>
                    <a:pt x="6758" y="469"/>
                    <a:pt x="6758" y="469"/>
                  </a:cubicBezTo>
                  <a:cubicBezTo>
                    <a:pt x="6758" y="469"/>
                    <a:pt x="4498" y="1"/>
                    <a:pt x="263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0" name="Google Shape;1900;p45"/>
            <p:cNvSpPr/>
            <p:nvPr/>
          </p:nvSpPr>
          <p:spPr>
            <a:xfrm>
              <a:off x="2649300" y="1176250"/>
              <a:ext cx="239150" cy="42750"/>
            </a:xfrm>
            <a:custGeom>
              <a:rect b="b" l="l" r="r" t="t"/>
              <a:pathLst>
                <a:path extrusionOk="0" h="1710" w="9566">
                  <a:moveTo>
                    <a:pt x="7385" y="1"/>
                  </a:moveTo>
                  <a:cubicBezTo>
                    <a:pt x="4776" y="1"/>
                    <a:pt x="1" y="1643"/>
                    <a:pt x="1" y="1643"/>
                  </a:cubicBezTo>
                  <a:cubicBezTo>
                    <a:pt x="1" y="1643"/>
                    <a:pt x="1379" y="1709"/>
                    <a:pt x="3058" y="1709"/>
                  </a:cubicBezTo>
                  <a:cubicBezTo>
                    <a:pt x="5885" y="1709"/>
                    <a:pt x="9565" y="1521"/>
                    <a:pt x="8948" y="509"/>
                  </a:cubicBezTo>
                  <a:cubicBezTo>
                    <a:pt x="8731" y="142"/>
                    <a:pt x="8152" y="1"/>
                    <a:pt x="73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1" name="Google Shape;1901;p45"/>
            <p:cNvSpPr/>
            <p:nvPr/>
          </p:nvSpPr>
          <p:spPr>
            <a:xfrm>
              <a:off x="2627875" y="1424625"/>
              <a:ext cx="148100" cy="64325"/>
            </a:xfrm>
            <a:custGeom>
              <a:rect b="b" l="l" r="r" t="t"/>
              <a:pathLst>
                <a:path extrusionOk="0" h="2573" w="5924">
                  <a:moveTo>
                    <a:pt x="1" y="0"/>
                  </a:moveTo>
                  <a:cubicBezTo>
                    <a:pt x="1" y="0"/>
                    <a:pt x="2460" y="2572"/>
                    <a:pt x="3986" y="2572"/>
                  </a:cubicBezTo>
                  <a:cubicBezTo>
                    <a:pt x="4221" y="2572"/>
                    <a:pt x="4435" y="2511"/>
                    <a:pt x="4613" y="2369"/>
                  </a:cubicBezTo>
                  <a:cubicBezTo>
                    <a:pt x="5924" y="1285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02" name="Google Shape;1902;p45"/>
          <p:cNvGrpSpPr/>
          <p:nvPr/>
        </p:nvGrpSpPr>
        <p:grpSpPr>
          <a:xfrm rot="330380">
            <a:off x="4809769" y="2201051"/>
            <a:ext cx="586472" cy="602711"/>
            <a:chOff x="4599500" y="375700"/>
            <a:chExt cx="2415250" cy="2482125"/>
          </a:xfrm>
        </p:grpSpPr>
        <p:sp>
          <p:nvSpPr>
            <p:cNvPr id="1903" name="Google Shape;1903;p45"/>
            <p:cNvSpPr/>
            <p:nvPr/>
          </p:nvSpPr>
          <p:spPr>
            <a:xfrm>
              <a:off x="4599500" y="375700"/>
              <a:ext cx="2372400" cy="2482125"/>
            </a:xfrm>
            <a:custGeom>
              <a:rect b="b" l="l" r="r" t="t"/>
              <a:pathLst>
                <a:path extrusionOk="0" h="99285" w="94896">
                  <a:moveTo>
                    <a:pt x="42957" y="1"/>
                  </a:moveTo>
                  <a:cubicBezTo>
                    <a:pt x="34255" y="1"/>
                    <a:pt x="25441" y="1594"/>
                    <a:pt x="18627" y="6797"/>
                  </a:cubicBezTo>
                  <a:cubicBezTo>
                    <a:pt x="16434" y="8460"/>
                    <a:pt x="14544" y="10527"/>
                    <a:pt x="13057" y="12896"/>
                  </a:cubicBezTo>
                  <a:cubicBezTo>
                    <a:pt x="1" y="33766"/>
                    <a:pt x="7688" y="54332"/>
                    <a:pt x="19433" y="57206"/>
                  </a:cubicBezTo>
                  <a:cubicBezTo>
                    <a:pt x="31204" y="60079"/>
                    <a:pt x="36446" y="62146"/>
                    <a:pt x="32162" y="70917"/>
                  </a:cubicBezTo>
                  <a:cubicBezTo>
                    <a:pt x="27877" y="79663"/>
                    <a:pt x="25029" y="87275"/>
                    <a:pt x="29414" y="89921"/>
                  </a:cubicBezTo>
                  <a:cubicBezTo>
                    <a:pt x="30029" y="90292"/>
                    <a:pt x="30565" y="90452"/>
                    <a:pt x="31043" y="90452"/>
                  </a:cubicBezTo>
                  <a:cubicBezTo>
                    <a:pt x="33976" y="90452"/>
                    <a:pt x="34729" y="84428"/>
                    <a:pt x="38110" y="84124"/>
                  </a:cubicBezTo>
                  <a:cubicBezTo>
                    <a:pt x="38174" y="84119"/>
                    <a:pt x="38234" y="84116"/>
                    <a:pt x="38292" y="84116"/>
                  </a:cubicBezTo>
                  <a:cubicBezTo>
                    <a:pt x="41777" y="84116"/>
                    <a:pt x="33863" y="93726"/>
                    <a:pt x="39219" y="95214"/>
                  </a:cubicBezTo>
                  <a:cubicBezTo>
                    <a:pt x="39768" y="95365"/>
                    <a:pt x="40286" y="95433"/>
                    <a:pt x="40775" y="95433"/>
                  </a:cubicBezTo>
                  <a:cubicBezTo>
                    <a:pt x="45111" y="95433"/>
                    <a:pt x="47246" y="90102"/>
                    <a:pt x="50032" y="89921"/>
                  </a:cubicBezTo>
                  <a:cubicBezTo>
                    <a:pt x="50067" y="89919"/>
                    <a:pt x="50100" y="89918"/>
                    <a:pt x="50133" y="89918"/>
                  </a:cubicBezTo>
                  <a:cubicBezTo>
                    <a:pt x="52958" y="89918"/>
                    <a:pt x="45473" y="98524"/>
                    <a:pt x="52376" y="99272"/>
                  </a:cubicBezTo>
                  <a:cubicBezTo>
                    <a:pt x="52450" y="99281"/>
                    <a:pt x="52527" y="99285"/>
                    <a:pt x="52607" y="99285"/>
                  </a:cubicBezTo>
                  <a:cubicBezTo>
                    <a:pt x="59268" y="99285"/>
                    <a:pt x="80877" y="69141"/>
                    <a:pt x="88947" y="53274"/>
                  </a:cubicBezTo>
                  <a:cubicBezTo>
                    <a:pt x="89678" y="51812"/>
                    <a:pt x="90283" y="50501"/>
                    <a:pt x="90787" y="49317"/>
                  </a:cubicBezTo>
                  <a:cubicBezTo>
                    <a:pt x="91039" y="48762"/>
                    <a:pt x="91241" y="48183"/>
                    <a:pt x="91468" y="47603"/>
                  </a:cubicBezTo>
                  <a:cubicBezTo>
                    <a:pt x="92325" y="45360"/>
                    <a:pt x="93005" y="43041"/>
                    <a:pt x="93560" y="40697"/>
                  </a:cubicBezTo>
                  <a:cubicBezTo>
                    <a:pt x="94139" y="38126"/>
                    <a:pt x="94517" y="35505"/>
                    <a:pt x="94669" y="32883"/>
                  </a:cubicBezTo>
                  <a:cubicBezTo>
                    <a:pt x="94895" y="29758"/>
                    <a:pt x="94694" y="26633"/>
                    <a:pt x="94139" y="23583"/>
                  </a:cubicBezTo>
                  <a:cubicBezTo>
                    <a:pt x="92047" y="12947"/>
                    <a:pt x="84889" y="8284"/>
                    <a:pt x="75110" y="5259"/>
                  </a:cubicBezTo>
                  <a:cubicBezTo>
                    <a:pt x="68784" y="3293"/>
                    <a:pt x="62281" y="1857"/>
                    <a:pt x="55703" y="949"/>
                  </a:cubicBezTo>
                  <a:cubicBezTo>
                    <a:pt x="51660" y="402"/>
                    <a:pt x="47323" y="1"/>
                    <a:pt x="429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4" name="Google Shape;1904;p45"/>
            <p:cNvSpPr/>
            <p:nvPr/>
          </p:nvSpPr>
          <p:spPr>
            <a:xfrm>
              <a:off x="5496775" y="914050"/>
              <a:ext cx="729700" cy="663250"/>
            </a:xfrm>
            <a:custGeom>
              <a:rect b="b" l="l" r="r" t="t"/>
              <a:pathLst>
                <a:path extrusionOk="0" h="26530" w="29188">
                  <a:moveTo>
                    <a:pt x="14575" y="0"/>
                  </a:moveTo>
                  <a:cubicBezTo>
                    <a:pt x="8567" y="0"/>
                    <a:pt x="3135" y="4111"/>
                    <a:pt x="1690" y="10215"/>
                  </a:cubicBezTo>
                  <a:cubicBezTo>
                    <a:pt x="1" y="17348"/>
                    <a:pt x="4412" y="24506"/>
                    <a:pt x="11544" y="26170"/>
                  </a:cubicBezTo>
                  <a:cubicBezTo>
                    <a:pt x="12573" y="26413"/>
                    <a:pt x="13602" y="26530"/>
                    <a:pt x="14615" y="26530"/>
                  </a:cubicBezTo>
                  <a:cubicBezTo>
                    <a:pt x="20628" y="26530"/>
                    <a:pt x="26079" y="22419"/>
                    <a:pt x="27524" y="16315"/>
                  </a:cubicBezTo>
                  <a:cubicBezTo>
                    <a:pt x="29188" y="9182"/>
                    <a:pt x="24777" y="2049"/>
                    <a:pt x="17644" y="360"/>
                  </a:cubicBezTo>
                  <a:cubicBezTo>
                    <a:pt x="16615" y="117"/>
                    <a:pt x="15587" y="0"/>
                    <a:pt x="1457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5" name="Google Shape;1905;p45"/>
            <p:cNvSpPr/>
            <p:nvPr/>
          </p:nvSpPr>
          <p:spPr>
            <a:xfrm>
              <a:off x="6694000" y="1197775"/>
              <a:ext cx="272225" cy="509775"/>
            </a:xfrm>
            <a:custGeom>
              <a:rect b="b" l="l" r="r" t="t"/>
              <a:pathLst>
                <a:path extrusionOk="0" h="20391" w="10889">
                  <a:moveTo>
                    <a:pt x="10889" y="0"/>
                  </a:moveTo>
                  <a:cubicBezTo>
                    <a:pt x="6301" y="555"/>
                    <a:pt x="2496" y="3831"/>
                    <a:pt x="1261" y="8293"/>
                  </a:cubicBezTo>
                  <a:cubicBezTo>
                    <a:pt x="0" y="12729"/>
                    <a:pt x="1538" y="17518"/>
                    <a:pt x="5167" y="20391"/>
                  </a:cubicBezTo>
                  <a:cubicBezTo>
                    <a:pt x="5898" y="18929"/>
                    <a:pt x="6503" y="17618"/>
                    <a:pt x="7007" y="16434"/>
                  </a:cubicBezTo>
                  <a:cubicBezTo>
                    <a:pt x="9225" y="11216"/>
                    <a:pt x="10536" y="5646"/>
                    <a:pt x="10889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6" name="Google Shape;1906;p45"/>
            <p:cNvSpPr/>
            <p:nvPr/>
          </p:nvSpPr>
          <p:spPr>
            <a:xfrm>
              <a:off x="6172250" y="1577725"/>
              <a:ext cx="361175" cy="330575"/>
            </a:xfrm>
            <a:custGeom>
              <a:rect b="b" l="l" r="r" t="t"/>
              <a:pathLst>
                <a:path extrusionOk="0" h="13223" w="14447">
                  <a:moveTo>
                    <a:pt x="11948" y="1"/>
                  </a:moveTo>
                  <a:cubicBezTo>
                    <a:pt x="11948" y="1"/>
                    <a:pt x="1" y="5747"/>
                    <a:pt x="2068" y="9125"/>
                  </a:cubicBezTo>
                  <a:cubicBezTo>
                    <a:pt x="2530" y="9872"/>
                    <a:pt x="3162" y="10162"/>
                    <a:pt x="3865" y="10162"/>
                  </a:cubicBezTo>
                  <a:cubicBezTo>
                    <a:pt x="6341" y="10162"/>
                    <a:pt x="9704" y="6554"/>
                    <a:pt x="9705" y="6554"/>
                  </a:cubicBezTo>
                  <a:lnTo>
                    <a:pt x="9705" y="6554"/>
                  </a:lnTo>
                  <a:cubicBezTo>
                    <a:pt x="9705" y="6554"/>
                    <a:pt x="9352" y="12704"/>
                    <a:pt x="11948" y="13208"/>
                  </a:cubicBezTo>
                  <a:cubicBezTo>
                    <a:pt x="11997" y="13218"/>
                    <a:pt x="12044" y="13223"/>
                    <a:pt x="12090" y="13223"/>
                  </a:cubicBezTo>
                  <a:cubicBezTo>
                    <a:pt x="14447" y="13223"/>
                    <a:pt x="11948" y="1"/>
                    <a:pt x="1194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7" name="Google Shape;1907;p45"/>
            <p:cNvSpPr/>
            <p:nvPr/>
          </p:nvSpPr>
          <p:spPr>
            <a:xfrm>
              <a:off x="5368975" y="780050"/>
              <a:ext cx="1021325" cy="1036850"/>
            </a:xfrm>
            <a:custGeom>
              <a:rect b="b" l="l" r="r" t="t"/>
              <a:pathLst>
                <a:path extrusionOk="0" h="41474" w="40853">
                  <a:moveTo>
                    <a:pt x="15239" y="1"/>
                  </a:moveTo>
                  <a:cubicBezTo>
                    <a:pt x="15100" y="1"/>
                    <a:pt x="14959" y="25"/>
                    <a:pt x="14817" y="74"/>
                  </a:cubicBezTo>
                  <a:cubicBezTo>
                    <a:pt x="10935" y="1436"/>
                    <a:pt x="19706" y="16709"/>
                    <a:pt x="19706" y="16709"/>
                  </a:cubicBezTo>
                  <a:cubicBezTo>
                    <a:pt x="19706" y="16709"/>
                    <a:pt x="10147" y="5029"/>
                    <a:pt x="5856" y="5029"/>
                  </a:cubicBezTo>
                  <a:cubicBezTo>
                    <a:pt x="5447" y="5029"/>
                    <a:pt x="5086" y="5135"/>
                    <a:pt x="4785" y="5367"/>
                  </a:cubicBezTo>
                  <a:cubicBezTo>
                    <a:pt x="1357" y="8014"/>
                    <a:pt x="17866" y="17718"/>
                    <a:pt x="17866" y="17718"/>
                  </a:cubicBezTo>
                  <a:cubicBezTo>
                    <a:pt x="17866" y="17718"/>
                    <a:pt x="11055" y="15511"/>
                    <a:pt x="5985" y="15511"/>
                  </a:cubicBezTo>
                  <a:cubicBezTo>
                    <a:pt x="3449" y="15511"/>
                    <a:pt x="1349" y="16063"/>
                    <a:pt x="752" y="17718"/>
                  </a:cubicBezTo>
                  <a:cubicBezTo>
                    <a:pt x="1" y="19803"/>
                    <a:pt x="2629" y="20408"/>
                    <a:pt x="5930" y="20408"/>
                  </a:cubicBezTo>
                  <a:cubicBezTo>
                    <a:pt x="10488" y="20408"/>
                    <a:pt x="16328" y="19255"/>
                    <a:pt x="16329" y="19255"/>
                  </a:cubicBezTo>
                  <a:lnTo>
                    <a:pt x="16329" y="19255"/>
                  </a:lnTo>
                  <a:cubicBezTo>
                    <a:pt x="16328" y="19255"/>
                    <a:pt x="601" y="24069"/>
                    <a:pt x="1962" y="28077"/>
                  </a:cubicBezTo>
                  <a:cubicBezTo>
                    <a:pt x="2177" y="28724"/>
                    <a:pt x="2717" y="28996"/>
                    <a:pt x="3472" y="28996"/>
                  </a:cubicBezTo>
                  <a:cubicBezTo>
                    <a:pt x="7416" y="28996"/>
                    <a:pt x="17235" y="21574"/>
                    <a:pt x="17236" y="21574"/>
                  </a:cubicBezTo>
                  <a:lnTo>
                    <a:pt x="17236" y="21574"/>
                  </a:lnTo>
                  <a:cubicBezTo>
                    <a:pt x="17236" y="21575"/>
                    <a:pt x="6449" y="37402"/>
                    <a:pt x="11691" y="41057"/>
                  </a:cubicBezTo>
                  <a:cubicBezTo>
                    <a:pt x="12101" y="41342"/>
                    <a:pt x="12488" y="41474"/>
                    <a:pt x="12854" y="41474"/>
                  </a:cubicBezTo>
                  <a:cubicBezTo>
                    <a:pt x="17180" y="41474"/>
                    <a:pt x="18572" y="23137"/>
                    <a:pt x="18572" y="23137"/>
                  </a:cubicBezTo>
                  <a:cubicBezTo>
                    <a:pt x="18572" y="23137"/>
                    <a:pt x="19933" y="40981"/>
                    <a:pt x="25150" y="41057"/>
                  </a:cubicBezTo>
                  <a:cubicBezTo>
                    <a:pt x="25158" y="41057"/>
                    <a:pt x="25165" y="41057"/>
                    <a:pt x="25172" y="41057"/>
                  </a:cubicBezTo>
                  <a:cubicBezTo>
                    <a:pt x="30368" y="41057"/>
                    <a:pt x="21572" y="22861"/>
                    <a:pt x="21571" y="22859"/>
                  </a:cubicBezTo>
                  <a:lnTo>
                    <a:pt x="21571" y="22859"/>
                  </a:lnTo>
                  <a:cubicBezTo>
                    <a:pt x="21572" y="22861"/>
                    <a:pt x="29294" y="34842"/>
                    <a:pt x="33245" y="34842"/>
                  </a:cubicBezTo>
                  <a:cubicBezTo>
                    <a:pt x="33505" y="34842"/>
                    <a:pt x="33748" y="34791"/>
                    <a:pt x="33972" y="34680"/>
                  </a:cubicBezTo>
                  <a:cubicBezTo>
                    <a:pt x="37576" y="32866"/>
                    <a:pt x="24571" y="20592"/>
                    <a:pt x="24571" y="20591"/>
                  </a:cubicBezTo>
                  <a:lnTo>
                    <a:pt x="24571" y="20591"/>
                  </a:lnTo>
                  <a:cubicBezTo>
                    <a:pt x="24572" y="20591"/>
                    <a:pt x="34088" y="25768"/>
                    <a:pt x="37999" y="25768"/>
                  </a:cubicBezTo>
                  <a:cubicBezTo>
                    <a:pt x="38838" y="25768"/>
                    <a:pt x="39419" y="25530"/>
                    <a:pt x="39593" y="24951"/>
                  </a:cubicBezTo>
                  <a:cubicBezTo>
                    <a:pt x="40575" y="21649"/>
                    <a:pt x="26058" y="19406"/>
                    <a:pt x="26058" y="19406"/>
                  </a:cubicBezTo>
                  <a:cubicBezTo>
                    <a:pt x="26058" y="19406"/>
                    <a:pt x="40853" y="17314"/>
                    <a:pt x="40424" y="13861"/>
                  </a:cubicBezTo>
                  <a:cubicBezTo>
                    <a:pt x="40338" y="13208"/>
                    <a:pt x="39676" y="12944"/>
                    <a:pt x="38662" y="12944"/>
                  </a:cubicBezTo>
                  <a:cubicBezTo>
                    <a:pt x="34350" y="12944"/>
                    <a:pt x="23663" y="17718"/>
                    <a:pt x="23663" y="17718"/>
                  </a:cubicBezTo>
                  <a:cubicBezTo>
                    <a:pt x="23663" y="17718"/>
                    <a:pt x="37576" y="7434"/>
                    <a:pt x="34879" y="3981"/>
                  </a:cubicBezTo>
                  <a:cubicBezTo>
                    <a:pt x="34621" y="3652"/>
                    <a:pt x="34301" y="3504"/>
                    <a:pt x="33936" y="3504"/>
                  </a:cubicBezTo>
                  <a:cubicBezTo>
                    <a:pt x="30489" y="3504"/>
                    <a:pt x="22907" y="16709"/>
                    <a:pt x="22907" y="16709"/>
                  </a:cubicBezTo>
                  <a:cubicBezTo>
                    <a:pt x="22907" y="16709"/>
                    <a:pt x="28477" y="856"/>
                    <a:pt x="25402" y="100"/>
                  </a:cubicBezTo>
                  <a:cubicBezTo>
                    <a:pt x="25336" y="84"/>
                    <a:pt x="25271" y="76"/>
                    <a:pt x="25207" y="76"/>
                  </a:cubicBezTo>
                  <a:cubicBezTo>
                    <a:pt x="22265" y="76"/>
                    <a:pt x="21420" y="16709"/>
                    <a:pt x="21420" y="16709"/>
                  </a:cubicBezTo>
                  <a:cubicBezTo>
                    <a:pt x="21420" y="16709"/>
                    <a:pt x="18916" y="1"/>
                    <a:pt x="15239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8" name="Google Shape;1908;p45"/>
            <p:cNvSpPr/>
            <p:nvPr/>
          </p:nvSpPr>
          <p:spPr>
            <a:xfrm>
              <a:off x="5579950" y="1020075"/>
              <a:ext cx="528700" cy="452200"/>
            </a:xfrm>
            <a:custGeom>
              <a:rect b="b" l="l" r="r" t="t"/>
              <a:pathLst>
                <a:path extrusionOk="0" h="18088" w="21148">
                  <a:moveTo>
                    <a:pt x="12099" y="1"/>
                  </a:moveTo>
                  <a:cubicBezTo>
                    <a:pt x="4034" y="1"/>
                    <a:pt x="1" y="9755"/>
                    <a:pt x="5697" y="15451"/>
                  </a:cubicBezTo>
                  <a:cubicBezTo>
                    <a:pt x="7431" y="17168"/>
                    <a:pt x="9739" y="18087"/>
                    <a:pt x="12087" y="18087"/>
                  </a:cubicBezTo>
                  <a:cubicBezTo>
                    <a:pt x="13254" y="18087"/>
                    <a:pt x="14431" y="17860"/>
                    <a:pt x="15552" y="17392"/>
                  </a:cubicBezTo>
                  <a:cubicBezTo>
                    <a:pt x="18929" y="16006"/>
                    <a:pt x="21147" y="12704"/>
                    <a:pt x="21147" y="9049"/>
                  </a:cubicBezTo>
                  <a:cubicBezTo>
                    <a:pt x="21147" y="4059"/>
                    <a:pt x="17089" y="1"/>
                    <a:pt x="12099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9" name="Google Shape;1909;p45"/>
            <p:cNvSpPr/>
            <p:nvPr/>
          </p:nvSpPr>
          <p:spPr>
            <a:xfrm>
              <a:off x="5751975" y="1139800"/>
              <a:ext cx="248925" cy="213375"/>
            </a:xfrm>
            <a:custGeom>
              <a:rect b="b" l="l" r="r" t="t"/>
              <a:pathLst>
                <a:path extrusionOk="0" h="8535" w="9957">
                  <a:moveTo>
                    <a:pt x="5697" y="1"/>
                  </a:moveTo>
                  <a:cubicBezTo>
                    <a:pt x="1891" y="1"/>
                    <a:pt x="1" y="4588"/>
                    <a:pt x="2672" y="7285"/>
                  </a:cubicBezTo>
                  <a:cubicBezTo>
                    <a:pt x="3544" y="8148"/>
                    <a:pt x="4612" y="8535"/>
                    <a:pt x="5660" y="8535"/>
                  </a:cubicBezTo>
                  <a:cubicBezTo>
                    <a:pt x="7855" y="8535"/>
                    <a:pt x="9956" y="6836"/>
                    <a:pt x="9956" y="4260"/>
                  </a:cubicBezTo>
                  <a:cubicBezTo>
                    <a:pt x="9956" y="1916"/>
                    <a:pt x="8041" y="1"/>
                    <a:pt x="5697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0" name="Google Shape;1910;p45"/>
            <p:cNvSpPr/>
            <p:nvPr/>
          </p:nvSpPr>
          <p:spPr>
            <a:xfrm>
              <a:off x="6453925" y="962700"/>
              <a:ext cx="560825" cy="928850"/>
            </a:xfrm>
            <a:custGeom>
              <a:rect b="b" l="l" r="r" t="t"/>
              <a:pathLst>
                <a:path extrusionOk="0" h="37154" w="22433">
                  <a:moveTo>
                    <a:pt x="19653" y="0"/>
                  </a:moveTo>
                  <a:cubicBezTo>
                    <a:pt x="17454" y="0"/>
                    <a:pt x="17316" y="16435"/>
                    <a:pt x="17316" y="16435"/>
                  </a:cubicBezTo>
                  <a:cubicBezTo>
                    <a:pt x="17316" y="16435"/>
                    <a:pt x="14920" y="2278"/>
                    <a:pt x="10673" y="2278"/>
                  </a:cubicBezTo>
                  <a:cubicBezTo>
                    <a:pt x="10586" y="2278"/>
                    <a:pt x="10498" y="2284"/>
                    <a:pt x="10410" y="2296"/>
                  </a:cubicBezTo>
                  <a:cubicBezTo>
                    <a:pt x="5999" y="2875"/>
                    <a:pt x="15451" y="18502"/>
                    <a:pt x="15451" y="18502"/>
                  </a:cubicBezTo>
                  <a:cubicBezTo>
                    <a:pt x="15451" y="18502"/>
                    <a:pt x="8209" y="10925"/>
                    <a:pt x="4393" y="10925"/>
                  </a:cubicBezTo>
                  <a:cubicBezTo>
                    <a:pt x="3896" y="10925"/>
                    <a:pt x="3458" y="11054"/>
                    <a:pt x="3101" y="11344"/>
                  </a:cubicBezTo>
                  <a:cubicBezTo>
                    <a:pt x="0" y="13865"/>
                    <a:pt x="15451" y="20367"/>
                    <a:pt x="15451" y="20367"/>
                  </a:cubicBezTo>
                  <a:cubicBezTo>
                    <a:pt x="15451" y="20367"/>
                    <a:pt x="3101" y="20745"/>
                    <a:pt x="2697" y="23568"/>
                  </a:cubicBezTo>
                  <a:cubicBezTo>
                    <a:pt x="2583" y="24367"/>
                    <a:pt x="3493" y="24653"/>
                    <a:pt x="4857" y="24653"/>
                  </a:cubicBezTo>
                  <a:cubicBezTo>
                    <a:pt x="8316" y="24653"/>
                    <a:pt x="14694" y="22812"/>
                    <a:pt x="14695" y="22812"/>
                  </a:cubicBezTo>
                  <a:lnTo>
                    <a:pt x="14695" y="22812"/>
                  </a:lnTo>
                  <a:cubicBezTo>
                    <a:pt x="14694" y="22813"/>
                    <a:pt x="3504" y="29819"/>
                    <a:pt x="5898" y="31936"/>
                  </a:cubicBezTo>
                  <a:cubicBezTo>
                    <a:pt x="6290" y="32279"/>
                    <a:pt x="6735" y="32428"/>
                    <a:pt x="7213" y="32428"/>
                  </a:cubicBezTo>
                  <a:cubicBezTo>
                    <a:pt x="8450" y="32428"/>
                    <a:pt x="9907" y="31429"/>
                    <a:pt x="11232" y="30208"/>
                  </a:cubicBezTo>
                  <a:lnTo>
                    <a:pt x="11232" y="30208"/>
                  </a:lnTo>
                  <a:cubicBezTo>
                    <a:pt x="10935" y="30569"/>
                    <a:pt x="10650" y="30941"/>
                    <a:pt x="10385" y="31331"/>
                  </a:cubicBezTo>
                  <a:cubicBezTo>
                    <a:pt x="8772" y="33726"/>
                    <a:pt x="8746" y="35137"/>
                    <a:pt x="10662" y="37154"/>
                  </a:cubicBezTo>
                  <a:cubicBezTo>
                    <a:pt x="10662" y="37154"/>
                    <a:pt x="10662" y="37154"/>
                    <a:pt x="10662" y="37154"/>
                  </a:cubicBezTo>
                  <a:cubicBezTo>
                    <a:pt x="10679" y="37154"/>
                    <a:pt x="19206" y="24519"/>
                    <a:pt x="19408" y="17141"/>
                  </a:cubicBezTo>
                  <a:cubicBezTo>
                    <a:pt x="19408" y="17141"/>
                    <a:pt x="22432" y="1741"/>
                    <a:pt x="19962" y="103"/>
                  </a:cubicBezTo>
                  <a:cubicBezTo>
                    <a:pt x="19855" y="34"/>
                    <a:pt x="19752" y="0"/>
                    <a:pt x="19653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1" name="Google Shape;1911;p45"/>
            <p:cNvSpPr/>
            <p:nvPr/>
          </p:nvSpPr>
          <p:spPr>
            <a:xfrm>
              <a:off x="6860350" y="1393100"/>
              <a:ext cx="78150" cy="184650"/>
            </a:xfrm>
            <a:custGeom>
              <a:rect b="b" l="l" r="r" t="t"/>
              <a:pathLst>
                <a:path extrusionOk="0" h="7386" w="3126">
                  <a:moveTo>
                    <a:pt x="3126" y="1"/>
                  </a:moveTo>
                  <a:lnTo>
                    <a:pt x="3126" y="1"/>
                  </a:lnTo>
                  <a:cubicBezTo>
                    <a:pt x="1286" y="530"/>
                    <a:pt x="0" y="2194"/>
                    <a:pt x="0" y="4134"/>
                  </a:cubicBezTo>
                  <a:cubicBezTo>
                    <a:pt x="76" y="5319"/>
                    <a:pt x="504" y="6453"/>
                    <a:pt x="1235" y="7386"/>
                  </a:cubicBezTo>
                  <a:cubicBezTo>
                    <a:pt x="2596" y="4714"/>
                    <a:pt x="3126" y="2370"/>
                    <a:pt x="312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12" name="Google Shape;1912;p45"/>
          <p:cNvGrpSpPr/>
          <p:nvPr/>
        </p:nvGrpSpPr>
        <p:grpSpPr>
          <a:xfrm>
            <a:off x="4052683" y="2825285"/>
            <a:ext cx="582488" cy="656031"/>
            <a:chOff x="507550" y="3369700"/>
            <a:chExt cx="1837500" cy="2069500"/>
          </a:xfrm>
        </p:grpSpPr>
        <p:sp>
          <p:nvSpPr>
            <p:cNvPr id="1913" name="Google Shape;1913;p45"/>
            <p:cNvSpPr/>
            <p:nvPr/>
          </p:nvSpPr>
          <p:spPr>
            <a:xfrm>
              <a:off x="906425" y="4795125"/>
              <a:ext cx="1054875" cy="644075"/>
            </a:xfrm>
            <a:custGeom>
              <a:rect b="b" l="l" r="r" t="t"/>
              <a:pathLst>
                <a:path extrusionOk="0" h="25763" w="42195">
                  <a:moveTo>
                    <a:pt x="5295" y="1"/>
                  </a:moveTo>
                  <a:cubicBezTo>
                    <a:pt x="5091" y="1"/>
                    <a:pt x="4889" y="8"/>
                    <a:pt x="4688" y="24"/>
                  </a:cubicBezTo>
                  <a:cubicBezTo>
                    <a:pt x="3932" y="100"/>
                    <a:pt x="0" y="1713"/>
                    <a:pt x="404" y="2721"/>
                  </a:cubicBezTo>
                  <a:cubicBezTo>
                    <a:pt x="479" y="2872"/>
                    <a:pt x="631" y="2998"/>
                    <a:pt x="807" y="3074"/>
                  </a:cubicBezTo>
                  <a:cubicBezTo>
                    <a:pt x="4512" y="4914"/>
                    <a:pt x="5268" y="9123"/>
                    <a:pt x="6730" y="12702"/>
                  </a:cubicBezTo>
                  <a:cubicBezTo>
                    <a:pt x="9956" y="20591"/>
                    <a:pt x="17316" y="25506"/>
                    <a:pt x="27650" y="25758"/>
                  </a:cubicBezTo>
                  <a:cubicBezTo>
                    <a:pt x="27776" y="25761"/>
                    <a:pt x="27901" y="25762"/>
                    <a:pt x="28025" y="25762"/>
                  </a:cubicBezTo>
                  <a:cubicBezTo>
                    <a:pt x="38061" y="25762"/>
                    <a:pt x="42194" y="15807"/>
                    <a:pt x="40277" y="14138"/>
                  </a:cubicBezTo>
                  <a:cubicBezTo>
                    <a:pt x="39961" y="13864"/>
                    <a:pt x="39588" y="13749"/>
                    <a:pt x="39185" y="13749"/>
                  </a:cubicBezTo>
                  <a:cubicBezTo>
                    <a:pt x="37409" y="13749"/>
                    <a:pt x="35057" y="15981"/>
                    <a:pt x="34484" y="16552"/>
                  </a:cubicBezTo>
                  <a:lnTo>
                    <a:pt x="34484" y="16552"/>
                  </a:lnTo>
                  <a:cubicBezTo>
                    <a:pt x="35143" y="15862"/>
                    <a:pt x="37967" y="12634"/>
                    <a:pt x="34984" y="10862"/>
                  </a:cubicBezTo>
                  <a:cubicBezTo>
                    <a:pt x="34408" y="10524"/>
                    <a:pt x="33843" y="10384"/>
                    <a:pt x="33303" y="10384"/>
                  </a:cubicBezTo>
                  <a:cubicBezTo>
                    <a:pt x="30719" y="10384"/>
                    <a:pt x="28691" y="13582"/>
                    <a:pt x="28658" y="13634"/>
                  </a:cubicBezTo>
                  <a:lnTo>
                    <a:pt x="28658" y="13634"/>
                  </a:lnTo>
                  <a:cubicBezTo>
                    <a:pt x="28690" y="13582"/>
                    <a:pt x="30675" y="10402"/>
                    <a:pt x="27624" y="9652"/>
                  </a:cubicBezTo>
                  <a:cubicBezTo>
                    <a:pt x="27457" y="9611"/>
                    <a:pt x="27301" y="9591"/>
                    <a:pt x="27155" y="9591"/>
                  </a:cubicBezTo>
                  <a:cubicBezTo>
                    <a:pt x="24624" y="9591"/>
                    <a:pt x="25088" y="15487"/>
                    <a:pt x="19131" y="16583"/>
                  </a:cubicBezTo>
                  <a:cubicBezTo>
                    <a:pt x="18806" y="16643"/>
                    <a:pt x="18507" y="16671"/>
                    <a:pt x="18229" y="16671"/>
                  </a:cubicBezTo>
                  <a:cubicBezTo>
                    <a:pt x="13096" y="16671"/>
                    <a:pt x="15589" y="6882"/>
                    <a:pt x="10208" y="1788"/>
                  </a:cubicBezTo>
                  <a:cubicBezTo>
                    <a:pt x="8920" y="590"/>
                    <a:pt x="7064" y="1"/>
                    <a:pt x="5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4" name="Google Shape;1914;p45"/>
            <p:cNvSpPr/>
            <p:nvPr/>
          </p:nvSpPr>
          <p:spPr>
            <a:xfrm>
              <a:off x="507550" y="3369700"/>
              <a:ext cx="1837500" cy="1530225"/>
            </a:xfrm>
            <a:custGeom>
              <a:rect b="b" l="l" r="r" t="t"/>
              <a:pathLst>
                <a:path extrusionOk="0" h="61209" w="73500">
                  <a:moveTo>
                    <a:pt x="33995" y="1"/>
                  </a:moveTo>
                  <a:cubicBezTo>
                    <a:pt x="28023" y="1"/>
                    <a:pt x="22654" y="1143"/>
                    <a:pt x="19131" y="3305"/>
                  </a:cubicBezTo>
                  <a:cubicBezTo>
                    <a:pt x="6705" y="10917"/>
                    <a:pt x="1" y="28535"/>
                    <a:pt x="8470" y="39196"/>
                  </a:cubicBezTo>
                  <a:cubicBezTo>
                    <a:pt x="16810" y="49696"/>
                    <a:pt x="28696" y="52960"/>
                    <a:pt x="39672" y="52960"/>
                  </a:cubicBezTo>
                  <a:cubicBezTo>
                    <a:pt x="39840" y="52960"/>
                    <a:pt x="40009" y="52959"/>
                    <a:pt x="40177" y="52958"/>
                  </a:cubicBezTo>
                  <a:lnTo>
                    <a:pt x="40177" y="52958"/>
                  </a:lnTo>
                  <a:cubicBezTo>
                    <a:pt x="40177" y="52958"/>
                    <a:pt x="40056" y="61209"/>
                    <a:pt x="43694" y="61209"/>
                  </a:cubicBezTo>
                  <a:cubicBezTo>
                    <a:pt x="43764" y="61209"/>
                    <a:pt x="43835" y="61206"/>
                    <a:pt x="43907" y="61200"/>
                  </a:cubicBezTo>
                  <a:cubicBezTo>
                    <a:pt x="47746" y="60874"/>
                    <a:pt x="50036" y="50084"/>
                    <a:pt x="51797" y="50084"/>
                  </a:cubicBezTo>
                  <a:cubicBezTo>
                    <a:pt x="51805" y="50084"/>
                    <a:pt x="51813" y="50084"/>
                    <a:pt x="51821" y="50085"/>
                  </a:cubicBezTo>
                  <a:cubicBezTo>
                    <a:pt x="53542" y="50207"/>
                    <a:pt x="52745" y="58822"/>
                    <a:pt x="54998" y="58822"/>
                  </a:cubicBezTo>
                  <a:cubicBezTo>
                    <a:pt x="55055" y="58822"/>
                    <a:pt x="55113" y="58816"/>
                    <a:pt x="55174" y="58805"/>
                  </a:cubicBezTo>
                  <a:cubicBezTo>
                    <a:pt x="57587" y="58362"/>
                    <a:pt x="59953" y="49086"/>
                    <a:pt x="61612" y="49086"/>
                  </a:cubicBezTo>
                  <a:cubicBezTo>
                    <a:pt x="61650" y="49086"/>
                    <a:pt x="61689" y="49091"/>
                    <a:pt x="61727" y="49102"/>
                  </a:cubicBezTo>
                  <a:cubicBezTo>
                    <a:pt x="63390" y="49555"/>
                    <a:pt x="61298" y="56663"/>
                    <a:pt x="63819" y="57016"/>
                  </a:cubicBezTo>
                  <a:cubicBezTo>
                    <a:pt x="63856" y="57021"/>
                    <a:pt x="63895" y="57024"/>
                    <a:pt x="63934" y="57024"/>
                  </a:cubicBezTo>
                  <a:cubicBezTo>
                    <a:pt x="66552" y="57024"/>
                    <a:pt x="73499" y="45540"/>
                    <a:pt x="70321" y="23343"/>
                  </a:cubicBezTo>
                  <a:cubicBezTo>
                    <a:pt x="69187" y="15479"/>
                    <a:pt x="64121" y="9732"/>
                    <a:pt x="57492" y="5926"/>
                  </a:cubicBezTo>
                  <a:cubicBezTo>
                    <a:pt x="52401" y="2977"/>
                    <a:pt x="46377" y="1188"/>
                    <a:pt x="40479" y="432"/>
                  </a:cubicBezTo>
                  <a:cubicBezTo>
                    <a:pt x="38279" y="143"/>
                    <a:pt x="36100" y="1"/>
                    <a:pt x="339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5" name="Google Shape;1915;p45"/>
            <p:cNvSpPr/>
            <p:nvPr/>
          </p:nvSpPr>
          <p:spPr>
            <a:xfrm>
              <a:off x="1798025" y="4187025"/>
              <a:ext cx="288625" cy="239325"/>
            </a:xfrm>
            <a:custGeom>
              <a:rect b="b" l="l" r="r" t="t"/>
              <a:pathLst>
                <a:path extrusionOk="0" h="9573" w="11545">
                  <a:moveTo>
                    <a:pt x="5924" y="0"/>
                  </a:moveTo>
                  <a:cubicBezTo>
                    <a:pt x="5924" y="0"/>
                    <a:pt x="1" y="8822"/>
                    <a:pt x="2420" y="9503"/>
                  </a:cubicBezTo>
                  <a:cubicBezTo>
                    <a:pt x="2587" y="9550"/>
                    <a:pt x="2748" y="9572"/>
                    <a:pt x="2903" y="9572"/>
                  </a:cubicBezTo>
                  <a:cubicBezTo>
                    <a:pt x="4964" y="9572"/>
                    <a:pt x="5924" y="5646"/>
                    <a:pt x="5924" y="5646"/>
                  </a:cubicBezTo>
                  <a:cubicBezTo>
                    <a:pt x="5924" y="5646"/>
                    <a:pt x="6876" y="8067"/>
                    <a:pt x="8640" y="8067"/>
                  </a:cubicBezTo>
                  <a:cubicBezTo>
                    <a:pt x="8864" y="8067"/>
                    <a:pt x="9102" y="8028"/>
                    <a:pt x="9352" y="7940"/>
                  </a:cubicBezTo>
                  <a:cubicBezTo>
                    <a:pt x="11544" y="7184"/>
                    <a:pt x="5924" y="0"/>
                    <a:pt x="5924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6" name="Google Shape;1916;p45"/>
            <p:cNvSpPr/>
            <p:nvPr/>
          </p:nvSpPr>
          <p:spPr>
            <a:xfrm>
              <a:off x="1447700" y="3380475"/>
              <a:ext cx="497175" cy="291225"/>
            </a:xfrm>
            <a:custGeom>
              <a:rect b="b" l="l" r="r" t="t"/>
              <a:pathLst>
                <a:path extrusionOk="0" h="11649" w="19887">
                  <a:moveTo>
                    <a:pt x="2873" y="1"/>
                  </a:moveTo>
                  <a:cubicBezTo>
                    <a:pt x="2546" y="177"/>
                    <a:pt x="2268" y="404"/>
                    <a:pt x="2067" y="706"/>
                  </a:cubicBezTo>
                  <a:cubicBezTo>
                    <a:pt x="0" y="4109"/>
                    <a:pt x="7032" y="11065"/>
                    <a:pt x="13862" y="11620"/>
                  </a:cubicBezTo>
                  <a:cubicBezTo>
                    <a:pt x="14099" y="11640"/>
                    <a:pt x="14327" y="11649"/>
                    <a:pt x="14545" y="11649"/>
                  </a:cubicBezTo>
                  <a:cubicBezTo>
                    <a:pt x="19122" y="11649"/>
                    <a:pt x="19814" y="7516"/>
                    <a:pt x="19886" y="5495"/>
                  </a:cubicBezTo>
                  <a:cubicBezTo>
                    <a:pt x="14795" y="2572"/>
                    <a:pt x="8771" y="782"/>
                    <a:pt x="287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7" name="Google Shape;1917;p45"/>
            <p:cNvSpPr/>
            <p:nvPr/>
          </p:nvSpPr>
          <p:spPr>
            <a:xfrm>
              <a:off x="1193750" y="3813350"/>
              <a:ext cx="505375" cy="515500"/>
            </a:xfrm>
            <a:custGeom>
              <a:rect b="b" l="l" r="r" t="t"/>
              <a:pathLst>
                <a:path extrusionOk="0" h="20620" w="20215">
                  <a:moveTo>
                    <a:pt x="10302" y="0"/>
                  </a:moveTo>
                  <a:cubicBezTo>
                    <a:pt x="10288" y="0"/>
                    <a:pt x="10273" y="1"/>
                    <a:pt x="10259" y="1"/>
                  </a:cubicBezTo>
                  <a:cubicBezTo>
                    <a:pt x="8671" y="52"/>
                    <a:pt x="9175" y="2244"/>
                    <a:pt x="9175" y="2244"/>
                  </a:cubicBezTo>
                  <a:cubicBezTo>
                    <a:pt x="9175" y="2244"/>
                    <a:pt x="8681" y="413"/>
                    <a:pt x="7489" y="413"/>
                  </a:cubicBezTo>
                  <a:cubicBezTo>
                    <a:pt x="7362" y="413"/>
                    <a:pt x="7226" y="434"/>
                    <a:pt x="7083" y="480"/>
                  </a:cubicBezTo>
                  <a:cubicBezTo>
                    <a:pt x="5571" y="934"/>
                    <a:pt x="7083" y="3076"/>
                    <a:pt x="7083" y="3076"/>
                  </a:cubicBezTo>
                  <a:cubicBezTo>
                    <a:pt x="7083" y="3076"/>
                    <a:pt x="5764" y="1575"/>
                    <a:pt x="4526" y="1575"/>
                  </a:cubicBezTo>
                  <a:cubicBezTo>
                    <a:pt x="4233" y="1575"/>
                    <a:pt x="3945" y="1659"/>
                    <a:pt x="3680" y="1866"/>
                  </a:cubicBezTo>
                  <a:cubicBezTo>
                    <a:pt x="2294" y="2925"/>
                    <a:pt x="4159" y="4639"/>
                    <a:pt x="4159" y="4639"/>
                  </a:cubicBezTo>
                  <a:cubicBezTo>
                    <a:pt x="4159" y="4639"/>
                    <a:pt x="3442" y="4191"/>
                    <a:pt x="2711" y="4191"/>
                  </a:cubicBezTo>
                  <a:cubicBezTo>
                    <a:pt x="2345" y="4191"/>
                    <a:pt x="1975" y="4303"/>
                    <a:pt x="1689" y="4639"/>
                  </a:cubicBezTo>
                  <a:cubicBezTo>
                    <a:pt x="807" y="5647"/>
                    <a:pt x="2748" y="6781"/>
                    <a:pt x="2748" y="6781"/>
                  </a:cubicBezTo>
                  <a:cubicBezTo>
                    <a:pt x="2748" y="6781"/>
                    <a:pt x="908" y="6882"/>
                    <a:pt x="505" y="7865"/>
                  </a:cubicBezTo>
                  <a:cubicBezTo>
                    <a:pt x="101" y="8848"/>
                    <a:pt x="2143" y="9377"/>
                    <a:pt x="2143" y="9377"/>
                  </a:cubicBezTo>
                  <a:cubicBezTo>
                    <a:pt x="2143" y="9377"/>
                    <a:pt x="1" y="9806"/>
                    <a:pt x="152" y="11192"/>
                  </a:cubicBezTo>
                  <a:cubicBezTo>
                    <a:pt x="228" y="11891"/>
                    <a:pt x="850" y="12065"/>
                    <a:pt x="1447" y="12065"/>
                  </a:cubicBezTo>
                  <a:cubicBezTo>
                    <a:pt x="2034" y="12065"/>
                    <a:pt x="2597" y="11898"/>
                    <a:pt x="2597" y="11898"/>
                  </a:cubicBezTo>
                  <a:lnTo>
                    <a:pt x="2597" y="11898"/>
                  </a:lnTo>
                  <a:cubicBezTo>
                    <a:pt x="2597" y="11898"/>
                    <a:pt x="505" y="12881"/>
                    <a:pt x="1059" y="14090"/>
                  </a:cubicBezTo>
                  <a:cubicBezTo>
                    <a:pt x="1337" y="14671"/>
                    <a:pt x="1842" y="14822"/>
                    <a:pt x="2292" y="14822"/>
                  </a:cubicBezTo>
                  <a:cubicBezTo>
                    <a:pt x="2779" y="14822"/>
                    <a:pt x="3201" y="14645"/>
                    <a:pt x="3202" y="14645"/>
                  </a:cubicBezTo>
                  <a:lnTo>
                    <a:pt x="3202" y="14645"/>
                  </a:lnTo>
                  <a:cubicBezTo>
                    <a:pt x="3201" y="14645"/>
                    <a:pt x="1160" y="16006"/>
                    <a:pt x="2345" y="17266"/>
                  </a:cubicBezTo>
                  <a:cubicBezTo>
                    <a:pt x="2658" y="17606"/>
                    <a:pt x="2976" y="17731"/>
                    <a:pt x="3275" y="17731"/>
                  </a:cubicBezTo>
                  <a:cubicBezTo>
                    <a:pt x="4107" y="17731"/>
                    <a:pt x="4789" y="16762"/>
                    <a:pt x="4789" y="16762"/>
                  </a:cubicBezTo>
                  <a:lnTo>
                    <a:pt x="4789" y="16762"/>
                  </a:lnTo>
                  <a:cubicBezTo>
                    <a:pt x="4789" y="16762"/>
                    <a:pt x="4084" y="19232"/>
                    <a:pt x="5117" y="19610"/>
                  </a:cubicBezTo>
                  <a:cubicBezTo>
                    <a:pt x="5227" y="19650"/>
                    <a:pt x="5332" y="19668"/>
                    <a:pt x="5433" y="19668"/>
                  </a:cubicBezTo>
                  <a:cubicBezTo>
                    <a:pt x="6277" y="19668"/>
                    <a:pt x="6781" y="18400"/>
                    <a:pt x="6781" y="18400"/>
                  </a:cubicBezTo>
                  <a:cubicBezTo>
                    <a:pt x="6781" y="18400"/>
                    <a:pt x="6957" y="20543"/>
                    <a:pt x="8041" y="20618"/>
                  </a:cubicBezTo>
                  <a:cubicBezTo>
                    <a:pt x="8060" y="20619"/>
                    <a:pt x="8079" y="20620"/>
                    <a:pt x="8097" y="20620"/>
                  </a:cubicBezTo>
                  <a:cubicBezTo>
                    <a:pt x="9143" y="20620"/>
                    <a:pt x="9654" y="19257"/>
                    <a:pt x="9654" y="19257"/>
                  </a:cubicBezTo>
                  <a:cubicBezTo>
                    <a:pt x="9654" y="19257"/>
                    <a:pt x="10158" y="20568"/>
                    <a:pt x="11368" y="20618"/>
                  </a:cubicBezTo>
                  <a:cubicBezTo>
                    <a:pt x="11385" y="20619"/>
                    <a:pt x="11403" y="20620"/>
                    <a:pt x="11420" y="20620"/>
                  </a:cubicBezTo>
                  <a:cubicBezTo>
                    <a:pt x="12593" y="20620"/>
                    <a:pt x="12275" y="18930"/>
                    <a:pt x="12275" y="18930"/>
                  </a:cubicBezTo>
                  <a:lnTo>
                    <a:pt x="12275" y="18930"/>
                  </a:lnTo>
                  <a:cubicBezTo>
                    <a:pt x="12275" y="18930"/>
                    <a:pt x="12828" y="19791"/>
                    <a:pt x="13763" y="19791"/>
                  </a:cubicBezTo>
                  <a:cubicBezTo>
                    <a:pt x="13993" y="19791"/>
                    <a:pt x="14245" y="19739"/>
                    <a:pt x="14518" y="19610"/>
                  </a:cubicBezTo>
                  <a:cubicBezTo>
                    <a:pt x="15879" y="18955"/>
                    <a:pt x="14519" y="17871"/>
                    <a:pt x="14518" y="17871"/>
                  </a:cubicBezTo>
                  <a:lnTo>
                    <a:pt x="14518" y="17871"/>
                  </a:lnTo>
                  <a:cubicBezTo>
                    <a:pt x="14518" y="17871"/>
                    <a:pt x="15129" y="18146"/>
                    <a:pt x="15865" y="18146"/>
                  </a:cubicBezTo>
                  <a:cubicBezTo>
                    <a:pt x="16287" y="18146"/>
                    <a:pt x="16751" y="18055"/>
                    <a:pt x="17165" y="17770"/>
                  </a:cubicBezTo>
                  <a:cubicBezTo>
                    <a:pt x="18299" y="17014"/>
                    <a:pt x="16560" y="15678"/>
                    <a:pt x="16560" y="15678"/>
                  </a:cubicBezTo>
                  <a:lnTo>
                    <a:pt x="16560" y="15678"/>
                  </a:lnTo>
                  <a:cubicBezTo>
                    <a:pt x="16560" y="15678"/>
                    <a:pt x="16755" y="15722"/>
                    <a:pt x="17049" y="15722"/>
                  </a:cubicBezTo>
                  <a:cubicBezTo>
                    <a:pt x="17647" y="15722"/>
                    <a:pt x="18657" y="15541"/>
                    <a:pt x="19282" y="14443"/>
                  </a:cubicBezTo>
                  <a:cubicBezTo>
                    <a:pt x="20215" y="12805"/>
                    <a:pt x="17165" y="12553"/>
                    <a:pt x="17165" y="12553"/>
                  </a:cubicBezTo>
                  <a:cubicBezTo>
                    <a:pt x="17165" y="12553"/>
                    <a:pt x="19484" y="12402"/>
                    <a:pt x="19458" y="11016"/>
                  </a:cubicBezTo>
                  <a:cubicBezTo>
                    <a:pt x="19433" y="9629"/>
                    <a:pt x="17165" y="9176"/>
                    <a:pt x="17165" y="9176"/>
                  </a:cubicBezTo>
                  <a:cubicBezTo>
                    <a:pt x="17165" y="9176"/>
                    <a:pt x="19181" y="8041"/>
                    <a:pt x="18728" y="6857"/>
                  </a:cubicBezTo>
                  <a:cubicBezTo>
                    <a:pt x="18542" y="6397"/>
                    <a:pt x="18165" y="6256"/>
                    <a:pt x="17775" y="6256"/>
                  </a:cubicBezTo>
                  <a:cubicBezTo>
                    <a:pt x="17160" y="6256"/>
                    <a:pt x="16510" y="6605"/>
                    <a:pt x="16510" y="6605"/>
                  </a:cubicBezTo>
                  <a:cubicBezTo>
                    <a:pt x="16510" y="6605"/>
                    <a:pt x="18022" y="4639"/>
                    <a:pt x="17165" y="3757"/>
                  </a:cubicBezTo>
                  <a:cubicBezTo>
                    <a:pt x="16971" y="3557"/>
                    <a:pt x="16737" y="3480"/>
                    <a:pt x="16489" y="3480"/>
                  </a:cubicBezTo>
                  <a:cubicBezTo>
                    <a:pt x="15641" y="3480"/>
                    <a:pt x="14644" y="4387"/>
                    <a:pt x="14644" y="4387"/>
                  </a:cubicBezTo>
                  <a:cubicBezTo>
                    <a:pt x="14644" y="4387"/>
                    <a:pt x="16333" y="2774"/>
                    <a:pt x="15426" y="2244"/>
                  </a:cubicBezTo>
                  <a:cubicBezTo>
                    <a:pt x="15291" y="2168"/>
                    <a:pt x="15142" y="2135"/>
                    <a:pt x="14986" y="2135"/>
                  </a:cubicBezTo>
                  <a:cubicBezTo>
                    <a:pt x="14067" y="2135"/>
                    <a:pt x="12905" y="3278"/>
                    <a:pt x="12905" y="3278"/>
                  </a:cubicBezTo>
                  <a:cubicBezTo>
                    <a:pt x="12905" y="3278"/>
                    <a:pt x="14090" y="934"/>
                    <a:pt x="12905" y="430"/>
                  </a:cubicBezTo>
                  <a:cubicBezTo>
                    <a:pt x="12807" y="387"/>
                    <a:pt x="12715" y="367"/>
                    <a:pt x="12630" y="367"/>
                  </a:cubicBezTo>
                  <a:cubicBezTo>
                    <a:pt x="11790" y="367"/>
                    <a:pt x="11558" y="2266"/>
                    <a:pt x="11524" y="2598"/>
                  </a:cubicBezTo>
                  <a:lnTo>
                    <a:pt x="11524" y="2598"/>
                  </a:lnTo>
                  <a:cubicBezTo>
                    <a:pt x="11555" y="2236"/>
                    <a:pt x="11693" y="0"/>
                    <a:pt x="10302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8" name="Google Shape;1918;p45"/>
            <p:cNvSpPr/>
            <p:nvPr/>
          </p:nvSpPr>
          <p:spPr>
            <a:xfrm>
              <a:off x="1202125" y="3869350"/>
              <a:ext cx="447225" cy="425400"/>
            </a:xfrm>
            <a:custGeom>
              <a:rect b="b" l="l" r="r" t="t"/>
              <a:pathLst>
                <a:path extrusionOk="0" h="17016" w="17889">
                  <a:moveTo>
                    <a:pt x="9006" y="0"/>
                  </a:moveTo>
                  <a:cubicBezTo>
                    <a:pt x="8426" y="0"/>
                    <a:pt x="7843" y="82"/>
                    <a:pt x="7277" y="256"/>
                  </a:cubicBezTo>
                  <a:cubicBezTo>
                    <a:pt x="5337" y="836"/>
                    <a:pt x="3698" y="2147"/>
                    <a:pt x="2715" y="3911"/>
                  </a:cubicBezTo>
                  <a:cubicBezTo>
                    <a:pt x="0" y="8754"/>
                    <a:pt x="3742" y="17015"/>
                    <a:pt x="9586" y="17015"/>
                  </a:cubicBezTo>
                  <a:cubicBezTo>
                    <a:pt x="9764" y="17015"/>
                    <a:pt x="9944" y="17008"/>
                    <a:pt x="10125" y="16992"/>
                  </a:cubicBezTo>
                  <a:cubicBezTo>
                    <a:pt x="14259" y="16639"/>
                    <a:pt x="17888" y="14043"/>
                    <a:pt x="16553" y="6558"/>
                  </a:cubicBezTo>
                  <a:cubicBezTo>
                    <a:pt x="15998" y="3432"/>
                    <a:pt x="13352" y="836"/>
                    <a:pt x="10277" y="130"/>
                  </a:cubicBezTo>
                  <a:cubicBezTo>
                    <a:pt x="9859" y="45"/>
                    <a:pt x="9433" y="0"/>
                    <a:pt x="900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9" name="Google Shape;1919;p45"/>
            <p:cNvSpPr/>
            <p:nvPr/>
          </p:nvSpPr>
          <p:spPr>
            <a:xfrm>
              <a:off x="2012275" y="3795500"/>
              <a:ext cx="277275" cy="485475"/>
            </a:xfrm>
            <a:custGeom>
              <a:rect b="b" l="l" r="r" t="t"/>
              <a:pathLst>
                <a:path extrusionOk="0" h="19419" w="11091">
                  <a:moveTo>
                    <a:pt x="4031" y="1"/>
                  </a:moveTo>
                  <a:cubicBezTo>
                    <a:pt x="4007" y="1"/>
                    <a:pt x="3983" y="4"/>
                    <a:pt x="3957" y="9"/>
                  </a:cubicBezTo>
                  <a:cubicBezTo>
                    <a:pt x="3176" y="161"/>
                    <a:pt x="3504" y="2353"/>
                    <a:pt x="3504" y="2353"/>
                  </a:cubicBezTo>
                  <a:cubicBezTo>
                    <a:pt x="3504" y="2353"/>
                    <a:pt x="3029" y="758"/>
                    <a:pt x="2320" y="758"/>
                  </a:cubicBezTo>
                  <a:cubicBezTo>
                    <a:pt x="2262" y="758"/>
                    <a:pt x="2203" y="768"/>
                    <a:pt x="2143" y="791"/>
                  </a:cubicBezTo>
                  <a:cubicBezTo>
                    <a:pt x="1336" y="1068"/>
                    <a:pt x="2521" y="3437"/>
                    <a:pt x="2521" y="3437"/>
                  </a:cubicBezTo>
                  <a:cubicBezTo>
                    <a:pt x="2521" y="3437"/>
                    <a:pt x="1997" y="2965"/>
                    <a:pt x="1432" y="2965"/>
                  </a:cubicBezTo>
                  <a:cubicBezTo>
                    <a:pt x="1203" y="2965"/>
                    <a:pt x="967" y="3043"/>
                    <a:pt x="756" y="3261"/>
                  </a:cubicBezTo>
                  <a:cubicBezTo>
                    <a:pt x="0" y="4042"/>
                    <a:pt x="1765" y="5605"/>
                    <a:pt x="1765" y="5605"/>
                  </a:cubicBezTo>
                  <a:cubicBezTo>
                    <a:pt x="1765" y="5605"/>
                    <a:pt x="1692" y="5597"/>
                    <a:pt x="1579" y="5597"/>
                  </a:cubicBezTo>
                  <a:cubicBezTo>
                    <a:pt x="1191" y="5597"/>
                    <a:pt x="325" y="5688"/>
                    <a:pt x="227" y="6487"/>
                  </a:cubicBezTo>
                  <a:cubicBezTo>
                    <a:pt x="126" y="7520"/>
                    <a:pt x="1286" y="8377"/>
                    <a:pt x="1286" y="8377"/>
                  </a:cubicBezTo>
                  <a:cubicBezTo>
                    <a:pt x="1286" y="8377"/>
                    <a:pt x="126" y="8428"/>
                    <a:pt x="227" y="9486"/>
                  </a:cubicBezTo>
                  <a:cubicBezTo>
                    <a:pt x="353" y="10520"/>
                    <a:pt x="1765" y="11074"/>
                    <a:pt x="1765" y="11074"/>
                  </a:cubicBezTo>
                  <a:cubicBezTo>
                    <a:pt x="1109" y="11351"/>
                    <a:pt x="706" y="11982"/>
                    <a:pt x="756" y="12687"/>
                  </a:cubicBezTo>
                  <a:cubicBezTo>
                    <a:pt x="774" y="13517"/>
                    <a:pt x="1502" y="13647"/>
                    <a:pt x="1958" y="13647"/>
                  </a:cubicBezTo>
                  <a:cubicBezTo>
                    <a:pt x="2167" y="13647"/>
                    <a:pt x="2319" y="13620"/>
                    <a:pt x="2319" y="13620"/>
                  </a:cubicBezTo>
                  <a:lnTo>
                    <a:pt x="2319" y="13620"/>
                  </a:lnTo>
                  <a:cubicBezTo>
                    <a:pt x="2319" y="13620"/>
                    <a:pt x="958" y="14376"/>
                    <a:pt x="1286" y="15359"/>
                  </a:cubicBezTo>
                  <a:cubicBezTo>
                    <a:pt x="1425" y="15788"/>
                    <a:pt x="1774" y="15911"/>
                    <a:pt x="2130" y="15911"/>
                  </a:cubicBezTo>
                  <a:cubicBezTo>
                    <a:pt x="2610" y="15911"/>
                    <a:pt x="3100" y="15687"/>
                    <a:pt x="3100" y="15687"/>
                  </a:cubicBezTo>
                  <a:lnTo>
                    <a:pt x="3100" y="15687"/>
                  </a:lnTo>
                  <a:cubicBezTo>
                    <a:pt x="3100" y="15687"/>
                    <a:pt x="2243" y="17501"/>
                    <a:pt x="3025" y="18031"/>
                  </a:cubicBezTo>
                  <a:cubicBezTo>
                    <a:pt x="3211" y="18151"/>
                    <a:pt x="3405" y="18196"/>
                    <a:pt x="3594" y="18196"/>
                  </a:cubicBezTo>
                  <a:cubicBezTo>
                    <a:pt x="4197" y="18196"/>
                    <a:pt x="4739" y="17728"/>
                    <a:pt x="4739" y="17728"/>
                  </a:cubicBezTo>
                  <a:lnTo>
                    <a:pt x="4739" y="17728"/>
                  </a:lnTo>
                  <a:cubicBezTo>
                    <a:pt x="4739" y="17728"/>
                    <a:pt x="4386" y="19367"/>
                    <a:pt x="5621" y="19417"/>
                  </a:cubicBezTo>
                  <a:cubicBezTo>
                    <a:pt x="5639" y="19418"/>
                    <a:pt x="5657" y="19418"/>
                    <a:pt x="5675" y="19418"/>
                  </a:cubicBezTo>
                  <a:cubicBezTo>
                    <a:pt x="6862" y="19418"/>
                    <a:pt x="7083" y="17779"/>
                    <a:pt x="7083" y="17779"/>
                  </a:cubicBezTo>
                  <a:cubicBezTo>
                    <a:pt x="7083" y="17779"/>
                    <a:pt x="7392" y="18534"/>
                    <a:pt x="8097" y="18534"/>
                  </a:cubicBezTo>
                  <a:cubicBezTo>
                    <a:pt x="8196" y="18534"/>
                    <a:pt x="8303" y="18519"/>
                    <a:pt x="8418" y="18484"/>
                  </a:cubicBezTo>
                  <a:cubicBezTo>
                    <a:pt x="9351" y="18207"/>
                    <a:pt x="8847" y="16519"/>
                    <a:pt x="8847" y="16518"/>
                  </a:cubicBezTo>
                  <a:lnTo>
                    <a:pt x="8847" y="16518"/>
                  </a:lnTo>
                  <a:cubicBezTo>
                    <a:pt x="8847" y="16518"/>
                    <a:pt x="9217" y="16810"/>
                    <a:pt x="9672" y="16810"/>
                  </a:cubicBezTo>
                  <a:cubicBezTo>
                    <a:pt x="9900" y="16810"/>
                    <a:pt x="10149" y="16737"/>
                    <a:pt x="10384" y="16518"/>
                  </a:cubicBezTo>
                  <a:cubicBezTo>
                    <a:pt x="11090" y="15863"/>
                    <a:pt x="9376" y="14704"/>
                    <a:pt x="9376" y="14704"/>
                  </a:cubicBezTo>
                  <a:lnTo>
                    <a:pt x="9376" y="14704"/>
                  </a:lnTo>
                  <a:cubicBezTo>
                    <a:pt x="9413" y="14707"/>
                    <a:pt x="9450" y="14708"/>
                    <a:pt x="9486" y="14708"/>
                  </a:cubicBezTo>
                  <a:cubicBezTo>
                    <a:pt x="10022" y="14708"/>
                    <a:pt x="10498" y="14366"/>
                    <a:pt x="10687" y="13847"/>
                  </a:cubicBezTo>
                  <a:cubicBezTo>
                    <a:pt x="11090" y="12864"/>
                    <a:pt x="9225" y="12057"/>
                    <a:pt x="9225" y="12057"/>
                  </a:cubicBezTo>
                  <a:cubicBezTo>
                    <a:pt x="9225" y="12057"/>
                    <a:pt x="10485" y="12007"/>
                    <a:pt x="10662" y="11049"/>
                  </a:cubicBezTo>
                  <a:cubicBezTo>
                    <a:pt x="10838" y="10091"/>
                    <a:pt x="9124" y="9007"/>
                    <a:pt x="9124" y="9007"/>
                  </a:cubicBezTo>
                  <a:cubicBezTo>
                    <a:pt x="9124" y="9007"/>
                    <a:pt x="10384" y="8403"/>
                    <a:pt x="10309" y="7697"/>
                  </a:cubicBezTo>
                  <a:cubicBezTo>
                    <a:pt x="10208" y="6966"/>
                    <a:pt x="8973" y="6941"/>
                    <a:pt x="8973" y="6941"/>
                  </a:cubicBezTo>
                  <a:cubicBezTo>
                    <a:pt x="8973" y="6941"/>
                    <a:pt x="9981" y="5554"/>
                    <a:pt x="9830" y="4748"/>
                  </a:cubicBezTo>
                  <a:cubicBezTo>
                    <a:pt x="9780" y="4471"/>
                    <a:pt x="9558" y="4378"/>
                    <a:pt x="9286" y="4378"/>
                  </a:cubicBezTo>
                  <a:cubicBezTo>
                    <a:pt x="8741" y="4378"/>
                    <a:pt x="7990" y="4748"/>
                    <a:pt x="7990" y="4748"/>
                  </a:cubicBezTo>
                  <a:cubicBezTo>
                    <a:pt x="7990" y="4748"/>
                    <a:pt x="9175" y="2379"/>
                    <a:pt x="8418" y="2227"/>
                  </a:cubicBezTo>
                  <a:cubicBezTo>
                    <a:pt x="8351" y="2212"/>
                    <a:pt x="8281" y="2205"/>
                    <a:pt x="8209" y="2205"/>
                  </a:cubicBezTo>
                  <a:cubicBezTo>
                    <a:pt x="7462" y="2205"/>
                    <a:pt x="6478" y="2958"/>
                    <a:pt x="6478" y="2958"/>
                  </a:cubicBezTo>
                  <a:cubicBezTo>
                    <a:pt x="6478" y="2958"/>
                    <a:pt x="7335" y="539"/>
                    <a:pt x="6301" y="262"/>
                  </a:cubicBezTo>
                  <a:cubicBezTo>
                    <a:pt x="6249" y="249"/>
                    <a:pt x="6197" y="243"/>
                    <a:pt x="6146" y="243"/>
                  </a:cubicBezTo>
                  <a:cubicBezTo>
                    <a:pt x="5203" y="243"/>
                    <a:pt x="4613" y="2353"/>
                    <a:pt x="4613" y="2353"/>
                  </a:cubicBezTo>
                  <a:cubicBezTo>
                    <a:pt x="4613" y="2353"/>
                    <a:pt x="4707" y="1"/>
                    <a:pt x="4031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0" name="Google Shape;1920;p45"/>
            <p:cNvSpPr/>
            <p:nvPr/>
          </p:nvSpPr>
          <p:spPr>
            <a:xfrm>
              <a:off x="2006600" y="3850750"/>
              <a:ext cx="258775" cy="394325"/>
            </a:xfrm>
            <a:custGeom>
              <a:rect b="b" l="l" r="r" t="t"/>
              <a:pathLst>
                <a:path extrusionOk="0" h="15773" w="10351">
                  <a:moveTo>
                    <a:pt x="4624" y="0"/>
                  </a:moveTo>
                  <a:cubicBezTo>
                    <a:pt x="4449" y="0"/>
                    <a:pt x="4269" y="14"/>
                    <a:pt x="4083" y="43"/>
                  </a:cubicBezTo>
                  <a:cubicBezTo>
                    <a:pt x="0" y="698"/>
                    <a:pt x="1765" y="15669"/>
                    <a:pt x="5898" y="15770"/>
                  </a:cubicBezTo>
                  <a:cubicBezTo>
                    <a:pt x="5944" y="15772"/>
                    <a:pt x="5989" y="15772"/>
                    <a:pt x="6034" y="15772"/>
                  </a:cubicBezTo>
                  <a:cubicBezTo>
                    <a:pt x="10039" y="15772"/>
                    <a:pt x="10351" y="10228"/>
                    <a:pt x="9578" y="5991"/>
                  </a:cubicBezTo>
                  <a:cubicBezTo>
                    <a:pt x="9578" y="5991"/>
                    <a:pt x="8270" y="0"/>
                    <a:pt x="4624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45"/>
            <p:cNvSpPr/>
            <p:nvPr/>
          </p:nvSpPr>
          <p:spPr>
            <a:xfrm>
              <a:off x="1505025" y="4226100"/>
              <a:ext cx="232550" cy="226950"/>
            </a:xfrm>
            <a:custGeom>
              <a:rect b="b" l="l" r="r" t="t"/>
              <a:pathLst>
                <a:path extrusionOk="0" h="9078" w="9302">
                  <a:moveTo>
                    <a:pt x="9301" y="0"/>
                  </a:moveTo>
                  <a:cubicBezTo>
                    <a:pt x="9301" y="1"/>
                    <a:pt x="8268" y="2899"/>
                    <a:pt x="6201" y="4587"/>
                  </a:cubicBezTo>
                  <a:cubicBezTo>
                    <a:pt x="4109" y="6301"/>
                    <a:pt x="1" y="7284"/>
                    <a:pt x="3151" y="8822"/>
                  </a:cubicBezTo>
                  <a:cubicBezTo>
                    <a:pt x="3515" y="8997"/>
                    <a:pt x="3861" y="9077"/>
                    <a:pt x="4191" y="9077"/>
                  </a:cubicBezTo>
                  <a:cubicBezTo>
                    <a:pt x="7700" y="9077"/>
                    <a:pt x="9301" y="1"/>
                    <a:pt x="930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45"/>
            <p:cNvSpPr/>
            <p:nvPr/>
          </p:nvSpPr>
          <p:spPr>
            <a:xfrm>
              <a:off x="2028650" y="4229875"/>
              <a:ext cx="221200" cy="160500"/>
            </a:xfrm>
            <a:custGeom>
              <a:rect b="b" l="l" r="r" t="t"/>
              <a:pathLst>
                <a:path extrusionOk="0" h="6420" w="8848">
                  <a:moveTo>
                    <a:pt x="1" y="0"/>
                  </a:moveTo>
                  <a:cubicBezTo>
                    <a:pt x="1" y="1"/>
                    <a:pt x="2710" y="6419"/>
                    <a:pt x="5411" y="6419"/>
                  </a:cubicBezTo>
                  <a:cubicBezTo>
                    <a:pt x="5803" y="6419"/>
                    <a:pt x="6195" y="6284"/>
                    <a:pt x="6579" y="5974"/>
                  </a:cubicBezTo>
                  <a:cubicBezTo>
                    <a:pt x="8847" y="4159"/>
                    <a:pt x="5369" y="4109"/>
                    <a:pt x="3378" y="3151"/>
                  </a:cubicBezTo>
                  <a:cubicBezTo>
                    <a:pt x="1362" y="2168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23" name="Google Shape;1923;p45"/>
          <p:cNvGrpSpPr/>
          <p:nvPr/>
        </p:nvGrpSpPr>
        <p:grpSpPr>
          <a:xfrm>
            <a:off x="4802801" y="3657297"/>
            <a:ext cx="591031" cy="622615"/>
            <a:chOff x="4257350" y="3526000"/>
            <a:chExt cx="1829250" cy="1927600"/>
          </a:xfrm>
        </p:grpSpPr>
        <p:sp>
          <p:nvSpPr>
            <p:cNvPr id="1924" name="Google Shape;1924;p45"/>
            <p:cNvSpPr/>
            <p:nvPr/>
          </p:nvSpPr>
          <p:spPr>
            <a:xfrm>
              <a:off x="4257350" y="3673375"/>
              <a:ext cx="1829250" cy="1780225"/>
            </a:xfrm>
            <a:custGeom>
              <a:rect b="b" l="l" r="r" t="t"/>
              <a:pathLst>
                <a:path extrusionOk="0" h="71209" w="73170">
                  <a:moveTo>
                    <a:pt x="35214" y="1"/>
                  </a:moveTo>
                  <a:cubicBezTo>
                    <a:pt x="30536" y="1"/>
                    <a:pt x="25434" y="1211"/>
                    <a:pt x="19912" y="3987"/>
                  </a:cubicBezTo>
                  <a:cubicBezTo>
                    <a:pt x="19912" y="3987"/>
                    <a:pt x="1" y="13666"/>
                    <a:pt x="3076" y="34006"/>
                  </a:cubicBezTo>
                  <a:cubicBezTo>
                    <a:pt x="5509" y="50103"/>
                    <a:pt x="18756" y="54297"/>
                    <a:pt x="29886" y="54297"/>
                  </a:cubicBezTo>
                  <a:cubicBezTo>
                    <a:pt x="32820" y="54297"/>
                    <a:pt x="35606" y="54006"/>
                    <a:pt x="38009" y="53564"/>
                  </a:cubicBezTo>
                  <a:cubicBezTo>
                    <a:pt x="38563" y="53465"/>
                    <a:pt x="39100" y="53418"/>
                    <a:pt x="39620" y="53418"/>
                  </a:cubicBezTo>
                  <a:cubicBezTo>
                    <a:pt x="42930" y="53418"/>
                    <a:pt x="45563" y="55329"/>
                    <a:pt x="47763" y="57899"/>
                  </a:cubicBezTo>
                  <a:cubicBezTo>
                    <a:pt x="49502" y="59891"/>
                    <a:pt x="50964" y="62285"/>
                    <a:pt x="52325" y="64478"/>
                  </a:cubicBezTo>
                  <a:cubicBezTo>
                    <a:pt x="54528" y="68093"/>
                    <a:pt x="56390" y="71209"/>
                    <a:pt x="58450" y="71209"/>
                  </a:cubicBezTo>
                  <a:cubicBezTo>
                    <a:pt x="58559" y="71209"/>
                    <a:pt x="58668" y="71200"/>
                    <a:pt x="58777" y="71182"/>
                  </a:cubicBezTo>
                  <a:cubicBezTo>
                    <a:pt x="63541" y="70451"/>
                    <a:pt x="71178" y="67124"/>
                    <a:pt x="72842" y="54749"/>
                  </a:cubicBezTo>
                  <a:cubicBezTo>
                    <a:pt x="73043" y="53111"/>
                    <a:pt x="73144" y="51472"/>
                    <a:pt x="73144" y="49809"/>
                  </a:cubicBezTo>
                  <a:cubicBezTo>
                    <a:pt x="73169" y="46003"/>
                    <a:pt x="72337" y="40912"/>
                    <a:pt x="70674" y="35417"/>
                  </a:cubicBezTo>
                  <a:cubicBezTo>
                    <a:pt x="69867" y="32670"/>
                    <a:pt x="68884" y="29998"/>
                    <a:pt x="67750" y="27377"/>
                  </a:cubicBezTo>
                  <a:cubicBezTo>
                    <a:pt x="67574" y="26974"/>
                    <a:pt x="67397" y="26570"/>
                    <a:pt x="67221" y="26192"/>
                  </a:cubicBezTo>
                  <a:cubicBezTo>
                    <a:pt x="66767" y="25184"/>
                    <a:pt x="66288" y="24176"/>
                    <a:pt x="65784" y="23168"/>
                  </a:cubicBezTo>
                  <a:cubicBezTo>
                    <a:pt x="65356" y="22336"/>
                    <a:pt x="64877" y="21479"/>
                    <a:pt x="64398" y="20647"/>
                  </a:cubicBezTo>
                  <a:cubicBezTo>
                    <a:pt x="64096" y="20093"/>
                    <a:pt x="63768" y="19563"/>
                    <a:pt x="63465" y="19034"/>
                  </a:cubicBezTo>
                  <a:cubicBezTo>
                    <a:pt x="62735" y="17850"/>
                    <a:pt x="61978" y="16690"/>
                    <a:pt x="61197" y="15556"/>
                  </a:cubicBezTo>
                  <a:cubicBezTo>
                    <a:pt x="54930" y="6740"/>
                    <a:pt x="46252" y="1"/>
                    <a:pt x="352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45"/>
            <p:cNvSpPr/>
            <p:nvPr/>
          </p:nvSpPr>
          <p:spPr>
            <a:xfrm>
              <a:off x="5643600" y="4547125"/>
              <a:ext cx="216075" cy="207700"/>
            </a:xfrm>
            <a:custGeom>
              <a:rect b="b" l="l" r="r" t="t"/>
              <a:pathLst>
                <a:path extrusionOk="0" h="8308" w="8643">
                  <a:moveTo>
                    <a:pt x="964" y="0"/>
                  </a:moveTo>
                  <a:cubicBezTo>
                    <a:pt x="647" y="0"/>
                    <a:pt x="326" y="21"/>
                    <a:pt x="0" y="64"/>
                  </a:cubicBezTo>
                  <a:cubicBezTo>
                    <a:pt x="0" y="64"/>
                    <a:pt x="126" y="8180"/>
                    <a:pt x="2622" y="8306"/>
                  </a:cubicBezTo>
                  <a:cubicBezTo>
                    <a:pt x="2646" y="8307"/>
                    <a:pt x="2670" y="8307"/>
                    <a:pt x="2694" y="8307"/>
                  </a:cubicBezTo>
                  <a:cubicBezTo>
                    <a:pt x="5090" y="8307"/>
                    <a:pt x="3731" y="3316"/>
                    <a:pt x="3731" y="3315"/>
                  </a:cubicBezTo>
                  <a:lnTo>
                    <a:pt x="3731" y="3315"/>
                  </a:lnTo>
                  <a:cubicBezTo>
                    <a:pt x="3731" y="3315"/>
                    <a:pt x="5166" y="4284"/>
                    <a:pt x="6508" y="4284"/>
                  </a:cubicBezTo>
                  <a:cubicBezTo>
                    <a:pt x="6757" y="4284"/>
                    <a:pt x="7002" y="4251"/>
                    <a:pt x="7234" y="4172"/>
                  </a:cubicBezTo>
                  <a:cubicBezTo>
                    <a:pt x="8643" y="3726"/>
                    <a:pt x="5263" y="0"/>
                    <a:pt x="964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45"/>
            <p:cNvSpPr/>
            <p:nvPr/>
          </p:nvSpPr>
          <p:spPr>
            <a:xfrm>
              <a:off x="5436300" y="4978675"/>
              <a:ext cx="272225" cy="236725"/>
            </a:xfrm>
            <a:custGeom>
              <a:rect b="b" l="l" r="r" t="t"/>
              <a:pathLst>
                <a:path extrusionOk="0" h="9469" w="10889">
                  <a:moveTo>
                    <a:pt x="2957" y="0"/>
                  </a:moveTo>
                  <a:cubicBezTo>
                    <a:pt x="2616" y="0"/>
                    <a:pt x="2285" y="53"/>
                    <a:pt x="1966" y="168"/>
                  </a:cubicBezTo>
                  <a:cubicBezTo>
                    <a:pt x="126" y="823"/>
                    <a:pt x="0" y="3142"/>
                    <a:pt x="429" y="5511"/>
                  </a:cubicBezTo>
                  <a:cubicBezTo>
                    <a:pt x="1487" y="6746"/>
                    <a:pt x="2470" y="8082"/>
                    <a:pt x="3352" y="9468"/>
                  </a:cubicBezTo>
                  <a:cubicBezTo>
                    <a:pt x="5923" y="8334"/>
                    <a:pt x="8444" y="7074"/>
                    <a:pt x="10889" y="5662"/>
                  </a:cubicBezTo>
                  <a:cubicBezTo>
                    <a:pt x="8984" y="3399"/>
                    <a:pt x="5684" y="0"/>
                    <a:pt x="295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45"/>
            <p:cNvSpPr/>
            <p:nvPr/>
          </p:nvSpPr>
          <p:spPr>
            <a:xfrm>
              <a:off x="5659975" y="4852300"/>
              <a:ext cx="258375" cy="263525"/>
            </a:xfrm>
            <a:custGeom>
              <a:rect b="b" l="l" r="r" t="t"/>
              <a:pathLst>
                <a:path extrusionOk="0" h="10541" w="10335">
                  <a:moveTo>
                    <a:pt x="4239" y="1"/>
                  </a:moveTo>
                  <a:cubicBezTo>
                    <a:pt x="3838" y="1"/>
                    <a:pt x="3432" y="81"/>
                    <a:pt x="3025" y="257"/>
                  </a:cubicBezTo>
                  <a:cubicBezTo>
                    <a:pt x="1" y="1593"/>
                    <a:pt x="1538" y="7264"/>
                    <a:pt x="2723" y="10541"/>
                  </a:cubicBezTo>
                  <a:cubicBezTo>
                    <a:pt x="5395" y="8978"/>
                    <a:pt x="7965" y="7189"/>
                    <a:pt x="10335" y="5172"/>
                  </a:cubicBezTo>
                  <a:cubicBezTo>
                    <a:pt x="8991" y="3006"/>
                    <a:pt x="6698" y="1"/>
                    <a:pt x="423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45"/>
            <p:cNvSpPr/>
            <p:nvPr/>
          </p:nvSpPr>
          <p:spPr>
            <a:xfrm>
              <a:off x="5845875" y="4558800"/>
              <a:ext cx="224975" cy="419050"/>
            </a:xfrm>
            <a:custGeom>
              <a:rect b="b" l="l" r="r" t="t"/>
              <a:pathLst>
                <a:path extrusionOk="0" h="16762" w="8999">
                  <a:moveTo>
                    <a:pt x="7133" y="0"/>
                  </a:moveTo>
                  <a:lnTo>
                    <a:pt x="7133" y="0"/>
                  </a:lnTo>
                  <a:cubicBezTo>
                    <a:pt x="3856" y="2142"/>
                    <a:pt x="6100" y="7990"/>
                    <a:pt x="7536" y="11014"/>
                  </a:cubicBezTo>
                  <a:cubicBezTo>
                    <a:pt x="6473" y="9186"/>
                    <a:pt x="4674" y="6621"/>
                    <a:pt x="2957" y="6621"/>
                  </a:cubicBezTo>
                  <a:cubicBezTo>
                    <a:pt x="2639" y="6621"/>
                    <a:pt x="2324" y="6709"/>
                    <a:pt x="2016" y="6906"/>
                  </a:cubicBezTo>
                  <a:cubicBezTo>
                    <a:pt x="0" y="8192"/>
                    <a:pt x="1790" y="13611"/>
                    <a:pt x="3075" y="16761"/>
                  </a:cubicBezTo>
                  <a:cubicBezTo>
                    <a:pt x="6100" y="14089"/>
                    <a:pt x="8494" y="11040"/>
                    <a:pt x="8998" y="7839"/>
                  </a:cubicBezTo>
                  <a:cubicBezTo>
                    <a:pt x="8544" y="5167"/>
                    <a:pt x="7939" y="2571"/>
                    <a:pt x="713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45"/>
            <p:cNvSpPr/>
            <p:nvPr/>
          </p:nvSpPr>
          <p:spPr>
            <a:xfrm>
              <a:off x="4799875" y="4792550"/>
              <a:ext cx="271600" cy="197000"/>
            </a:xfrm>
            <a:custGeom>
              <a:rect b="b" l="l" r="r" t="t"/>
              <a:pathLst>
                <a:path extrusionOk="0" h="7880" w="10864">
                  <a:moveTo>
                    <a:pt x="10864" y="1"/>
                  </a:moveTo>
                  <a:cubicBezTo>
                    <a:pt x="10863" y="1"/>
                    <a:pt x="1" y="4790"/>
                    <a:pt x="3555" y="7436"/>
                  </a:cubicBezTo>
                  <a:cubicBezTo>
                    <a:pt x="3964" y="7743"/>
                    <a:pt x="4377" y="7879"/>
                    <a:pt x="4787" y="7879"/>
                  </a:cubicBezTo>
                  <a:cubicBezTo>
                    <a:pt x="7909" y="7879"/>
                    <a:pt x="10864" y="1"/>
                    <a:pt x="10864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45"/>
            <p:cNvSpPr/>
            <p:nvPr/>
          </p:nvSpPr>
          <p:spPr>
            <a:xfrm>
              <a:off x="4622825" y="4699300"/>
              <a:ext cx="348475" cy="126950"/>
            </a:xfrm>
            <a:custGeom>
              <a:rect b="b" l="l" r="r" t="t"/>
              <a:pathLst>
                <a:path extrusionOk="0" h="5078" w="13939">
                  <a:moveTo>
                    <a:pt x="13938" y="1"/>
                  </a:moveTo>
                  <a:cubicBezTo>
                    <a:pt x="13938" y="1"/>
                    <a:pt x="0" y="480"/>
                    <a:pt x="429" y="4109"/>
                  </a:cubicBezTo>
                  <a:cubicBezTo>
                    <a:pt x="505" y="4799"/>
                    <a:pt x="1040" y="5078"/>
                    <a:pt x="1857" y="5078"/>
                  </a:cubicBezTo>
                  <a:cubicBezTo>
                    <a:pt x="5339" y="5078"/>
                    <a:pt x="13938" y="1"/>
                    <a:pt x="13938" y="1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45"/>
            <p:cNvSpPr/>
            <p:nvPr/>
          </p:nvSpPr>
          <p:spPr>
            <a:xfrm>
              <a:off x="4515100" y="4508100"/>
              <a:ext cx="407050" cy="82725"/>
            </a:xfrm>
            <a:custGeom>
              <a:rect b="b" l="l" r="r" t="t"/>
              <a:pathLst>
                <a:path extrusionOk="0" h="3309" w="16282">
                  <a:moveTo>
                    <a:pt x="3114" y="0"/>
                  </a:moveTo>
                  <a:cubicBezTo>
                    <a:pt x="1623" y="0"/>
                    <a:pt x="564" y="314"/>
                    <a:pt x="377" y="1146"/>
                  </a:cubicBezTo>
                  <a:cubicBezTo>
                    <a:pt x="1" y="2887"/>
                    <a:pt x="4237" y="3308"/>
                    <a:pt x="8431" y="3308"/>
                  </a:cubicBezTo>
                  <a:cubicBezTo>
                    <a:pt x="12375" y="3308"/>
                    <a:pt x="16281" y="2935"/>
                    <a:pt x="16281" y="2935"/>
                  </a:cubicBezTo>
                  <a:cubicBezTo>
                    <a:pt x="16281" y="2935"/>
                    <a:pt x="7677" y="0"/>
                    <a:pt x="3114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45"/>
            <p:cNvSpPr/>
            <p:nvPr/>
          </p:nvSpPr>
          <p:spPr>
            <a:xfrm>
              <a:off x="4930950" y="4268675"/>
              <a:ext cx="552625" cy="547600"/>
            </a:xfrm>
            <a:custGeom>
              <a:rect b="b" l="l" r="r" t="t"/>
              <a:pathLst>
                <a:path extrusionOk="0" h="21904" w="22105">
                  <a:moveTo>
                    <a:pt x="7091" y="0"/>
                  </a:moveTo>
                  <a:cubicBezTo>
                    <a:pt x="7029" y="0"/>
                    <a:pt x="6967" y="4"/>
                    <a:pt x="6906" y="11"/>
                  </a:cubicBezTo>
                  <a:cubicBezTo>
                    <a:pt x="5192" y="238"/>
                    <a:pt x="5621" y="3136"/>
                    <a:pt x="5621" y="3136"/>
                  </a:cubicBezTo>
                  <a:cubicBezTo>
                    <a:pt x="5621" y="3136"/>
                    <a:pt x="4064" y="2498"/>
                    <a:pt x="2876" y="2498"/>
                  </a:cubicBezTo>
                  <a:cubicBezTo>
                    <a:pt x="2283" y="2498"/>
                    <a:pt x="1781" y="2658"/>
                    <a:pt x="1613" y="3136"/>
                  </a:cubicBezTo>
                  <a:cubicBezTo>
                    <a:pt x="1109" y="4548"/>
                    <a:pt x="3504" y="6337"/>
                    <a:pt x="3504" y="6337"/>
                  </a:cubicBezTo>
                  <a:cubicBezTo>
                    <a:pt x="3504" y="6337"/>
                    <a:pt x="0" y="6589"/>
                    <a:pt x="0" y="7950"/>
                  </a:cubicBezTo>
                  <a:cubicBezTo>
                    <a:pt x="0" y="9311"/>
                    <a:pt x="2672" y="10219"/>
                    <a:pt x="2672" y="10219"/>
                  </a:cubicBezTo>
                  <a:cubicBezTo>
                    <a:pt x="2672" y="10219"/>
                    <a:pt x="227" y="12361"/>
                    <a:pt x="756" y="13571"/>
                  </a:cubicBezTo>
                  <a:cubicBezTo>
                    <a:pt x="1072" y="14313"/>
                    <a:pt x="2180" y="14452"/>
                    <a:pt x="2963" y="14452"/>
                  </a:cubicBezTo>
                  <a:cubicBezTo>
                    <a:pt x="3430" y="14452"/>
                    <a:pt x="3781" y="14403"/>
                    <a:pt x="3781" y="14403"/>
                  </a:cubicBezTo>
                  <a:lnTo>
                    <a:pt x="3781" y="14403"/>
                  </a:lnTo>
                  <a:cubicBezTo>
                    <a:pt x="3781" y="14403"/>
                    <a:pt x="1865" y="16772"/>
                    <a:pt x="3050" y="17654"/>
                  </a:cubicBezTo>
                  <a:cubicBezTo>
                    <a:pt x="3445" y="17957"/>
                    <a:pt x="3957" y="18057"/>
                    <a:pt x="4465" y="18057"/>
                  </a:cubicBezTo>
                  <a:cubicBezTo>
                    <a:pt x="5481" y="18057"/>
                    <a:pt x="6478" y="17654"/>
                    <a:pt x="6478" y="17654"/>
                  </a:cubicBezTo>
                  <a:lnTo>
                    <a:pt x="6478" y="17654"/>
                  </a:lnTo>
                  <a:cubicBezTo>
                    <a:pt x="6478" y="17654"/>
                    <a:pt x="6049" y="20553"/>
                    <a:pt x="7889" y="20956"/>
                  </a:cubicBezTo>
                  <a:cubicBezTo>
                    <a:pt x="8105" y="21006"/>
                    <a:pt x="8313" y="21027"/>
                    <a:pt x="8511" y="21027"/>
                  </a:cubicBezTo>
                  <a:cubicBezTo>
                    <a:pt x="10029" y="21027"/>
                    <a:pt x="11015" y="19746"/>
                    <a:pt x="11015" y="19746"/>
                  </a:cubicBezTo>
                  <a:cubicBezTo>
                    <a:pt x="11015" y="19746"/>
                    <a:pt x="12644" y="21904"/>
                    <a:pt x="14151" y="21904"/>
                  </a:cubicBezTo>
                  <a:cubicBezTo>
                    <a:pt x="14224" y="21904"/>
                    <a:pt x="14295" y="21899"/>
                    <a:pt x="14367" y="21889"/>
                  </a:cubicBezTo>
                  <a:cubicBezTo>
                    <a:pt x="15929" y="21687"/>
                    <a:pt x="16005" y="19444"/>
                    <a:pt x="16005" y="19444"/>
                  </a:cubicBezTo>
                  <a:cubicBezTo>
                    <a:pt x="16005" y="19444"/>
                    <a:pt x="17165" y="20553"/>
                    <a:pt x="18363" y="20553"/>
                  </a:cubicBezTo>
                  <a:cubicBezTo>
                    <a:pt x="18621" y="20553"/>
                    <a:pt x="18880" y="20501"/>
                    <a:pt x="19130" y="20376"/>
                  </a:cubicBezTo>
                  <a:cubicBezTo>
                    <a:pt x="20542" y="19696"/>
                    <a:pt x="19130" y="16545"/>
                    <a:pt x="19130" y="16545"/>
                  </a:cubicBezTo>
                  <a:lnTo>
                    <a:pt x="19130" y="16545"/>
                  </a:lnTo>
                  <a:cubicBezTo>
                    <a:pt x="19130" y="16545"/>
                    <a:pt x="19237" y="16552"/>
                    <a:pt x="19409" y="16552"/>
                  </a:cubicBezTo>
                  <a:cubicBezTo>
                    <a:pt x="20098" y="16552"/>
                    <a:pt x="21832" y="16439"/>
                    <a:pt x="21953" y="15310"/>
                  </a:cubicBezTo>
                  <a:cubicBezTo>
                    <a:pt x="22105" y="13873"/>
                    <a:pt x="19584" y="12891"/>
                    <a:pt x="19584" y="12891"/>
                  </a:cubicBezTo>
                  <a:cubicBezTo>
                    <a:pt x="19584" y="12891"/>
                    <a:pt x="22105" y="11126"/>
                    <a:pt x="21525" y="9589"/>
                  </a:cubicBezTo>
                  <a:cubicBezTo>
                    <a:pt x="21323" y="9076"/>
                    <a:pt x="20923" y="8905"/>
                    <a:pt x="20478" y="8905"/>
                  </a:cubicBezTo>
                  <a:cubicBezTo>
                    <a:pt x="19590" y="8905"/>
                    <a:pt x="18525" y="9589"/>
                    <a:pt x="18525" y="9589"/>
                  </a:cubicBezTo>
                  <a:cubicBezTo>
                    <a:pt x="18525" y="9589"/>
                    <a:pt x="20113" y="5279"/>
                    <a:pt x="19105" y="4623"/>
                  </a:cubicBezTo>
                  <a:cubicBezTo>
                    <a:pt x="18887" y="4481"/>
                    <a:pt x="18603" y="4426"/>
                    <a:pt x="18293" y="4426"/>
                  </a:cubicBezTo>
                  <a:cubicBezTo>
                    <a:pt x="17172" y="4426"/>
                    <a:pt x="15703" y="5153"/>
                    <a:pt x="15703" y="5153"/>
                  </a:cubicBezTo>
                  <a:cubicBezTo>
                    <a:pt x="15703" y="5153"/>
                    <a:pt x="17038" y="2784"/>
                    <a:pt x="15123" y="1750"/>
                  </a:cubicBezTo>
                  <a:cubicBezTo>
                    <a:pt x="14689" y="1514"/>
                    <a:pt x="14226" y="1422"/>
                    <a:pt x="13767" y="1422"/>
                  </a:cubicBezTo>
                  <a:cubicBezTo>
                    <a:pt x="12172" y="1422"/>
                    <a:pt x="10637" y="2531"/>
                    <a:pt x="10637" y="2531"/>
                  </a:cubicBezTo>
                  <a:cubicBezTo>
                    <a:pt x="10637" y="2531"/>
                    <a:pt x="8762" y="0"/>
                    <a:pt x="7091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45"/>
            <p:cNvSpPr/>
            <p:nvPr/>
          </p:nvSpPr>
          <p:spPr>
            <a:xfrm>
              <a:off x="4960550" y="4311775"/>
              <a:ext cx="509175" cy="466375"/>
            </a:xfrm>
            <a:custGeom>
              <a:rect b="b" l="l" r="r" t="t"/>
              <a:pathLst>
                <a:path extrusionOk="0" h="18655" w="20367">
                  <a:moveTo>
                    <a:pt x="7461" y="1"/>
                  </a:moveTo>
                  <a:cubicBezTo>
                    <a:pt x="7083" y="1"/>
                    <a:pt x="6705" y="26"/>
                    <a:pt x="6352" y="77"/>
                  </a:cubicBezTo>
                  <a:cubicBezTo>
                    <a:pt x="1412" y="833"/>
                    <a:pt x="1" y="7714"/>
                    <a:pt x="1614" y="11847"/>
                  </a:cubicBezTo>
                  <a:cubicBezTo>
                    <a:pt x="1816" y="12351"/>
                    <a:pt x="2042" y="12805"/>
                    <a:pt x="2294" y="13258"/>
                  </a:cubicBezTo>
                  <a:cubicBezTo>
                    <a:pt x="2597" y="13813"/>
                    <a:pt x="2950" y="14317"/>
                    <a:pt x="3353" y="14796"/>
                  </a:cubicBezTo>
                  <a:cubicBezTo>
                    <a:pt x="5502" y="17288"/>
                    <a:pt x="8582" y="18654"/>
                    <a:pt x="11741" y="18654"/>
                  </a:cubicBezTo>
                  <a:cubicBezTo>
                    <a:pt x="12991" y="18654"/>
                    <a:pt x="14254" y="18440"/>
                    <a:pt x="15476" y="17997"/>
                  </a:cubicBezTo>
                  <a:cubicBezTo>
                    <a:pt x="20366" y="16258"/>
                    <a:pt x="19055" y="10713"/>
                    <a:pt x="17367" y="7033"/>
                  </a:cubicBezTo>
                  <a:cubicBezTo>
                    <a:pt x="17064" y="6403"/>
                    <a:pt x="16711" y="5773"/>
                    <a:pt x="16283" y="5218"/>
                  </a:cubicBezTo>
                  <a:cubicBezTo>
                    <a:pt x="15905" y="4714"/>
                    <a:pt x="15527" y="4235"/>
                    <a:pt x="15098" y="3782"/>
                  </a:cubicBezTo>
                  <a:cubicBezTo>
                    <a:pt x="13032" y="1664"/>
                    <a:pt x="10209" y="77"/>
                    <a:pt x="746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45"/>
            <p:cNvSpPr/>
            <p:nvPr/>
          </p:nvSpPr>
          <p:spPr>
            <a:xfrm>
              <a:off x="5585625" y="4032050"/>
              <a:ext cx="364875" cy="448775"/>
            </a:xfrm>
            <a:custGeom>
              <a:rect b="b" l="l" r="r" t="t"/>
              <a:pathLst>
                <a:path extrusionOk="0" h="17951" w="14595">
                  <a:moveTo>
                    <a:pt x="3823" y="0"/>
                  </a:moveTo>
                  <a:cubicBezTo>
                    <a:pt x="3758" y="0"/>
                    <a:pt x="3694" y="8"/>
                    <a:pt x="3630" y="24"/>
                  </a:cubicBezTo>
                  <a:cubicBezTo>
                    <a:pt x="2572" y="327"/>
                    <a:pt x="3554" y="2520"/>
                    <a:pt x="3630" y="2721"/>
                  </a:cubicBezTo>
                  <a:cubicBezTo>
                    <a:pt x="3515" y="2672"/>
                    <a:pt x="2634" y="2357"/>
                    <a:pt x="1899" y="2357"/>
                  </a:cubicBezTo>
                  <a:cubicBezTo>
                    <a:pt x="1504" y="2357"/>
                    <a:pt x="1151" y="2448"/>
                    <a:pt x="984" y="2721"/>
                  </a:cubicBezTo>
                  <a:cubicBezTo>
                    <a:pt x="505" y="3477"/>
                    <a:pt x="2294" y="5141"/>
                    <a:pt x="2294" y="5141"/>
                  </a:cubicBezTo>
                  <a:cubicBezTo>
                    <a:pt x="2294" y="5141"/>
                    <a:pt x="1" y="5494"/>
                    <a:pt x="278" y="7031"/>
                  </a:cubicBezTo>
                  <a:cubicBezTo>
                    <a:pt x="516" y="8352"/>
                    <a:pt x="2354" y="8445"/>
                    <a:pt x="2867" y="8445"/>
                  </a:cubicBezTo>
                  <a:cubicBezTo>
                    <a:pt x="2951" y="8445"/>
                    <a:pt x="3000" y="8443"/>
                    <a:pt x="3000" y="8443"/>
                  </a:cubicBezTo>
                  <a:lnTo>
                    <a:pt x="3000" y="8443"/>
                  </a:lnTo>
                  <a:cubicBezTo>
                    <a:pt x="3000" y="8443"/>
                    <a:pt x="202" y="10383"/>
                    <a:pt x="1336" y="11568"/>
                  </a:cubicBezTo>
                  <a:cubicBezTo>
                    <a:pt x="1829" y="12106"/>
                    <a:pt x="2452" y="12255"/>
                    <a:pt x="2991" y="12255"/>
                  </a:cubicBezTo>
                  <a:cubicBezTo>
                    <a:pt x="3665" y="12255"/>
                    <a:pt x="4210" y="12022"/>
                    <a:pt x="4210" y="12022"/>
                  </a:cubicBezTo>
                  <a:lnTo>
                    <a:pt x="4210" y="12022"/>
                  </a:lnTo>
                  <a:cubicBezTo>
                    <a:pt x="4210" y="12022"/>
                    <a:pt x="3126" y="14794"/>
                    <a:pt x="4210" y="15500"/>
                  </a:cubicBezTo>
                  <a:cubicBezTo>
                    <a:pt x="4461" y="15654"/>
                    <a:pt x="4710" y="15714"/>
                    <a:pt x="4945" y="15714"/>
                  </a:cubicBezTo>
                  <a:cubicBezTo>
                    <a:pt x="5745" y="15714"/>
                    <a:pt x="6377" y="15021"/>
                    <a:pt x="6377" y="15021"/>
                  </a:cubicBezTo>
                  <a:cubicBezTo>
                    <a:pt x="6377" y="15021"/>
                    <a:pt x="7134" y="17617"/>
                    <a:pt x="8570" y="17920"/>
                  </a:cubicBezTo>
                  <a:cubicBezTo>
                    <a:pt x="8673" y="17941"/>
                    <a:pt x="8772" y="17951"/>
                    <a:pt x="8867" y="17951"/>
                  </a:cubicBezTo>
                  <a:cubicBezTo>
                    <a:pt x="10118" y="17951"/>
                    <a:pt x="10662" y="16231"/>
                    <a:pt x="10662" y="16231"/>
                  </a:cubicBezTo>
                  <a:cubicBezTo>
                    <a:pt x="10662" y="16231"/>
                    <a:pt x="11250" y="17087"/>
                    <a:pt x="12082" y="17087"/>
                  </a:cubicBezTo>
                  <a:cubicBezTo>
                    <a:pt x="12270" y="17087"/>
                    <a:pt x="12470" y="17043"/>
                    <a:pt x="12678" y="16937"/>
                  </a:cubicBezTo>
                  <a:cubicBezTo>
                    <a:pt x="13787" y="16332"/>
                    <a:pt x="12679" y="13736"/>
                    <a:pt x="12678" y="13736"/>
                  </a:cubicBezTo>
                  <a:lnTo>
                    <a:pt x="12678" y="13736"/>
                  </a:lnTo>
                  <a:cubicBezTo>
                    <a:pt x="12679" y="13736"/>
                    <a:pt x="12783" y="13743"/>
                    <a:pt x="12942" y="13743"/>
                  </a:cubicBezTo>
                  <a:cubicBezTo>
                    <a:pt x="13453" y="13743"/>
                    <a:pt x="14530" y="13670"/>
                    <a:pt x="14569" y="13055"/>
                  </a:cubicBezTo>
                  <a:cubicBezTo>
                    <a:pt x="14594" y="12778"/>
                    <a:pt x="14367" y="12324"/>
                    <a:pt x="14065" y="11845"/>
                  </a:cubicBezTo>
                  <a:cubicBezTo>
                    <a:pt x="13586" y="11190"/>
                    <a:pt x="13082" y="10560"/>
                    <a:pt x="12527" y="9980"/>
                  </a:cubicBezTo>
                  <a:cubicBezTo>
                    <a:pt x="12527" y="9980"/>
                    <a:pt x="12578" y="9476"/>
                    <a:pt x="12603" y="8846"/>
                  </a:cubicBezTo>
                  <a:cubicBezTo>
                    <a:pt x="12174" y="7989"/>
                    <a:pt x="11721" y="7157"/>
                    <a:pt x="11242" y="6325"/>
                  </a:cubicBezTo>
                  <a:cubicBezTo>
                    <a:pt x="10864" y="6225"/>
                    <a:pt x="10511" y="6124"/>
                    <a:pt x="10133" y="6073"/>
                  </a:cubicBezTo>
                  <a:cubicBezTo>
                    <a:pt x="10208" y="5620"/>
                    <a:pt x="10284" y="5166"/>
                    <a:pt x="10284" y="4712"/>
                  </a:cubicBezTo>
                  <a:cubicBezTo>
                    <a:pt x="9578" y="3503"/>
                    <a:pt x="8822" y="2368"/>
                    <a:pt x="8016" y="1234"/>
                  </a:cubicBezTo>
                  <a:cubicBezTo>
                    <a:pt x="7981" y="1233"/>
                    <a:pt x="7947" y="1232"/>
                    <a:pt x="7913" y="1232"/>
                  </a:cubicBezTo>
                  <a:cubicBezTo>
                    <a:pt x="7193" y="1232"/>
                    <a:pt x="6502" y="1484"/>
                    <a:pt x="5949" y="1965"/>
                  </a:cubicBezTo>
                  <a:cubicBezTo>
                    <a:pt x="5949" y="1965"/>
                    <a:pt x="4855" y="0"/>
                    <a:pt x="3823" y="0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45"/>
            <p:cNvSpPr/>
            <p:nvPr/>
          </p:nvSpPr>
          <p:spPr>
            <a:xfrm>
              <a:off x="5633525" y="4089350"/>
              <a:ext cx="292400" cy="359825"/>
            </a:xfrm>
            <a:custGeom>
              <a:rect b="b" l="l" r="r" t="t"/>
              <a:pathLst>
                <a:path extrusionOk="0" h="14393" w="11696">
                  <a:moveTo>
                    <a:pt x="3756" y="1"/>
                  </a:moveTo>
                  <a:cubicBezTo>
                    <a:pt x="3504" y="1"/>
                    <a:pt x="3252" y="34"/>
                    <a:pt x="3000" y="102"/>
                  </a:cubicBezTo>
                  <a:cubicBezTo>
                    <a:pt x="0" y="782"/>
                    <a:pt x="252" y="5395"/>
                    <a:pt x="1084" y="8066"/>
                  </a:cubicBezTo>
                  <a:cubicBezTo>
                    <a:pt x="1185" y="8343"/>
                    <a:pt x="1286" y="8621"/>
                    <a:pt x="1412" y="8898"/>
                  </a:cubicBezTo>
                  <a:cubicBezTo>
                    <a:pt x="1512" y="9175"/>
                    <a:pt x="1664" y="9452"/>
                    <a:pt x="1815" y="9730"/>
                  </a:cubicBezTo>
                  <a:cubicBezTo>
                    <a:pt x="2951" y="11825"/>
                    <a:pt x="5228" y="14393"/>
                    <a:pt x="7654" y="14393"/>
                  </a:cubicBezTo>
                  <a:cubicBezTo>
                    <a:pt x="8349" y="14393"/>
                    <a:pt x="9058" y="14181"/>
                    <a:pt x="9754" y="13687"/>
                  </a:cubicBezTo>
                  <a:cubicBezTo>
                    <a:pt x="11695" y="12301"/>
                    <a:pt x="10989" y="8974"/>
                    <a:pt x="10460" y="7033"/>
                  </a:cubicBezTo>
                  <a:cubicBezTo>
                    <a:pt x="10384" y="6730"/>
                    <a:pt x="10284" y="6403"/>
                    <a:pt x="10158" y="6075"/>
                  </a:cubicBezTo>
                  <a:cubicBezTo>
                    <a:pt x="9956" y="5495"/>
                    <a:pt x="9704" y="4966"/>
                    <a:pt x="9427" y="4437"/>
                  </a:cubicBezTo>
                  <a:cubicBezTo>
                    <a:pt x="8292" y="2244"/>
                    <a:pt x="6453" y="177"/>
                    <a:pt x="4134" y="26"/>
                  </a:cubicBezTo>
                  <a:cubicBezTo>
                    <a:pt x="4008" y="9"/>
                    <a:pt x="3882" y="1"/>
                    <a:pt x="3756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45"/>
            <p:cNvSpPr/>
            <p:nvPr/>
          </p:nvSpPr>
          <p:spPr>
            <a:xfrm>
              <a:off x="5017900" y="3893400"/>
              <a:ext cx="516075" cy="788275"/>
            </a:xfrm>
            <a:custGeom>
              <a:rect b="b" l="l" r="r" t="t"/>
              <a:pathLst>
                <a:path extrusionOk="0" h="31531" w="20643">
                  <a:moveTo>
                    <a:pt x="20139" y="0"/>
                  </a:moveTo>
                  <a:lnTo>
                    <a:pt x="18374" y="101"/>
                  </a:lnTo>
                  <a:lnTo>
                    <a:pt x="18374" y="529"/>
                  </a:lnTo>
                  <a:cubicBezTo>
                    <a:pt x="18828" y="9553"/>
                    <a:pt x="16182" y="16005"/>
                    <a:pt x="12804" y="20517"/>
                  </a:cubicBezTo>
                  <a:cubicBezTo>
                    <a:pt x="7486" y="27574"/>
                    <a:pt x="353" y="29893"/>
                    <a:pt x="252" y="29943"/>
                  </a:cubicBezTo>
                  <a:lnTo>
                    <a:pt x="0" y="30019"/>
                  </a:lnTo>
                  <a:cubicBezTo>
                    <a:pt x="303" y="30548"/>
                    <a:pt x="656" y="31052"/>
                    <a:pt x="1059" y="31531"/>
                  </a:cubicBezTo>
                  <a:cubicBezTo>
                    <a:pt x="6150" y="29565"/>
                    <a:pt x="10612" y="26238"/>
                    <a:pt x="13989" y="21928"/>
                  </a:cubicBezTo>
                  <a:cubicBezTo>
                    <a:pt x="17719" y="17139"/>
                    <a:pt x="20643" y="10233"/>
                    <a:pt x="20139" y="454"/>
                  </a:cubicBezTo>
                  <a:lnTo>
                    <a:pt x="20139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45"/>
            <p:cNvSpPr/>
            <p:nvPr/>
          </p:nvSpPr>
          <p:spPr>
            <a:xfrm>
              <a:off x="5353325" y="3526000"/>
              <a:ext cx="376625" cy="420375"/>
            </a:xfrm>
            <a:custGeom>
              <a:rect b="b" l="l" r="r" t="t"/>
              <a:pathLst>
                <a:path extrusionOk="0" h="16815" w="15065">
                  <a:moveTo>
                    <a:pt x="8263" y="0"/>
                  </a:moveTo>
                  <a:cubicBezTo>
                    <a:pt x="5833" y="0"/>
                    <a:pt x="5285" y="13814"/>
                    <a:pt x="5285" y="13814"/>
                  </a:cubicBezTo>
                  <a:cubicBezTo>
                    <a:pt x="5285" y="13814"/>
                    <a:pt x="4395" y="4"/>
                    <a:pt x="2332" y="4"/>
                  </a:cubicBezTo>
                  <a:cubicBezTo>
                    <a:pt x="2284" y="4"/>
                    <a:pt x="2235" y="12"/>
                    <a:pt x="2185" y="27"/>
                  </a:cubicBezTo>
                  <a:cubicBezTo>
                    <a:pt x="1" y="705"/>
                    <a:pt x="5069" y="16814"/>
                    <a:pt x="5283" y="16814"/>
                  </a:cubicBezTo>
                  <a:cubicBezTo>
                    <a:pt x="5284" y="16814"/>
                    <a:pt x="5284" y="16814"/>
                    <a:pt x="5285" y="16813"/>
                  </a:cubicBezTo>
                  <a:cubicBezTo>
                    <a:pt x="9167" y="14369"/>
                    <a:pt x="15064" y="3329"/>
                    <a:pt x="13275" y="2422"/>
                  </a:cubicBezTo>
                  <a:cubicBezTo>
                    <a:pt x="13213" y="2392"/>
                    <a:pt x="13147" y="2377"/>
                    <a:pt x="13078" y="2377"/>
                  </a:cubicBezTo>
                  <a:cubicBezTo>
                    <a:pt x="11109" y="2377"/>
                    <a:pt x="6218" y="14041"/>
                    <a:pt x="6218" y="14041"/>
                  </a:cubicBezTo>
                  <a:cubicBezTo>
                    <a:pt x="6218" y="14041"/>
                    <a:pt x="10805" y="178"/>
                    <a:pt x="8310" y="2"/>
                  </a:cubicBezTo>
                  <a:cubicBezTo>
                    <a:pt x="8294" y="1"/>
                    <a:pt x="8279" y="0"/>
                    <a:pt x="8263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1" name="Shape 19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2" name="Google Shape;1942;p46"/>
          <p:cNvSpPr/>
          <p:nvPr/>
        </p:nvSpPr>
        <p:spPr>
          <a:xfrm>
            <a:off x="4306339" y="3324774"/>
            <a:ext cx="256176" cy="407160"/>
          </a:xfrm>
          <a:custGeom>
            <a:rect b="b" l="l" r="r" t="t"/>
            <a:pathLst>
              <a:path extrusionOk="0" h="10954" w="6892">
                <a:moveTo>
                  <a:pt x="3591" y="1"/>
                </a:moveTo>
                <a:cubicBezTo>
                  <a:pt x="3374" y="1"/>
                  <a:pt x="3157" y="20"/>
                  <a:pt x="2942" y="57"/>
                </a:cubicBezTo>
                <a:cubicBezTo>
                  <a:pt x="2390" y="154"/>
                  <a:pt x="1865" y="361"/>
                  <a:pt x="1396" y="665"/>
                </a:cubicBezTo>
                <a:cubicBezTo>
                  <a:pt x="912" y="969"/>
                  <a:pt x="526" y="1397"/>
                  <a:pt x="291" y="1908"/>
                </a:cubicBezTo>
                <a:cubicBezTo>
                  <a:pt x="42" y="2419"/>
                  <a:pt x="1" y="2999"/>
                  <a:pt x="153" y="3551"/>
                </a:cubicBezTo>
                <a:cubicBezTo>
                  <a:pt x="222" y="3813"/>
                  <a:pt x="318" y="4076"/>
                  <a:pt x="443" y="4324"/>
                </a:cubicBezTo>
                <a:cubicBezTo>
                  <a:pt x="553" y="4573"/>
                  <a:pt x="719" y="4808"/>
                  <a:pt x="926" y="5001"/>
                </a:cubicBezTo>
                <a:cubicBezTo>
                  <a:pt x="1147" y="5181"/>
                  <a:pt x="1409" y="5291"/>
                  <a:pt x="1699" y="5319"/>
                </a:cubicBezTo>
                <a:cubicBezTo>
                  <a:pt x="1733" y="5320"/>
                  <a:pt x="1767" y="5321"/>
                  <a:pt x="1801" y="5321"/>
                </a:cubicBezTo>
                <a:cubicBezTo>
                  <a:pt x="2043" y="5321"/>
                  <a:pt x="2284" y="5277"/>
                  <a:pt x="2514" y="5181"/>
                </a:cubicBezTo>
                <a:cubicBezTo>
                  <a:pt x="3011" y="4960"/>
                  <a:pt x="3467" y="4642"/>
                  <a:pt x="3853" y="4256"/>
                </a:cubicBezTo>
                <a:lnTo>
                  <a:pt x="3853" y="4256"/>
                </a:lnTo>
                <a:cubicBezTo>
                  <a:pt x="3467" y="4642"/>
                  <a:pt x="2997" y="4932"/>
                  <a:pt x="2487" y="5139"/>
                </a:cubicBezTo>
                <a:cubicBezTo>
                  <a:pt x="2289" y="5216"/>
                  <a:pt x="2082" y="5258"/>
                  <a:pt x="1867" y="5258"/>
                </a:cubicBezTo>
                <a:cubicBezTo>
                  <a:pt x="1812" y="5258"/>
                  <a:pt x="1756" y="5255"/>
                  <a:pt x="1699" y="5250"/>
                </a:cubicBezTo>
                <a:cubicBezTo>
                  <a:pt x="1437" y="5222"/>
                  <a:pt x="1188" y="5112"/>
                  <a:pt x="981" y="4932"/>
                </a:cubicBezTo>
                <a:cubicBezTo>
                  <a:pt x="595" y="4559"/>
                  <a:pt x="387" y="4034"/>
                  <a:pt x="249" y="3523"/>
                </a:cubicBezTo>
                <a:cubicBezTo>
                  <a:pt x="125" y="2999"/>
                  <a:pt x="180" y="2446"/>
                  <a:pt x="401" y="1963"/>
                </a:cubicBezTo>
                <a:cubicBezTo>
                  <a:pt x="650" y="1480"/>
                  <a:pt x="1023" y="1079"/>
                  <a:pt x="1478" y="803"/>
                </a:cubicBezTo>
                <a:cubicBezTo>
                  <a:pt x="1934" y="513"/>
                  <a:pt x="2431" y="306"/>
                  <a:pt x="2970" y="223"/>
                </a:cubicBezTo>
                <a:cubicBezTo>
                  <a:pt x="3174" y="185"/>
                  <a:pt x="3380" y="167"/>
                  <a:pt x="3587" y="167"/>
                </a:cubicBezTo>
                <a:cubicBezTo>
                  <a:pt x="3911" y="167"/>
                  <a:pt x="4237" y="213"/>
                  <a:pt x="4558" y="306"/>
                </a:cubicBezTo>
                <a:cubicBezTo>
                  <a:pt x="5069" y="444"/>
                  <a:pt x="5525" y="748"/>
                  <a:pt x="5884" y="1148"/>
                </a:cubicBezTo>
                <a:cubicBezTo>
                  <a:pt x="6229" y="1549"/>
                  <a:pt x="6464" y="2046"/>
                  <a:pt x="6588" y="2557"/>
                </a:cubicBezTo>
                <a:cubicBezTo>
                  <a:pt x="6712" y="3082"/>
                  <a:pt x="6740" y="3634"/>
                  <a:pt x="6657" y="4159"/>
                </a:cubicBezTo>
                <a:cubicBezTo>
                  <a:pt x="6491" y="5222"/>
                  <a:pt x="5925" y="6189"/>
                  <a:pt x="5235" y="7031"/>
                </a:cubicBezTo>
                <a:cubicBezTo>
                  <a:pt x="4517" y="7846"/>
                  <a:pt x="3702" y="8592"/>
                  <a:pt x="2818" y="9227"/>
                </a:cubicBezTo>
                <a:cubicBezTo>
                  <a:pt x="1934" y="9876"/>
                  <a:pt x="995" y="10456"/>
                  <a:pt x="28" y="10953"/>
                </a:cubicBezTo>
                <a:cubicBezTo>
                  <a:pt x="1023" y="10470"/>
                  <a:pt x="1962" y="9917"/>
                  <a:pt x="2873" y="9282"/>
                </a:cubicBezTo>
                <a:cubicBezTo>
                  <a:pt x="3771" y="8661"/>
                  <a:pt x="4599" y="7929"/>
                  <a:pt x="5331" y="7100"/>
                </a:cubicBezTo>
                <a:cubicBezTo>
                  <a:pt x="6036" y="6272"/>
                  <a:pt x="6643" y="5291"/>
                  <a:pt x="6809" y="4186"/>
                </a:cubicBezTo>
                <a:cubicBezTo>
                  <a:pt x="6892" y="3634"/>
                  <a:pt x="6878" y="3068"/>
                  <a:pt x="6740" y="2515"/>
                </a:cubicBezTo>
                <a:cubicBezTo>
                  <a:pt x="6616" y="1977"/>
                  <a:pt x="6367" y="1466"/>
                  <a:pt x="6008" y="1024"/>
                </a:cubicBezTo>
                <a:cubicBezTo>
                  <a:pt x="5635" y="596"/>
                  <a:pt x="5152" y="292"/>
                  <a:pt x="4599" y="140"/>
                </a:cubicBezTo>
                <a:cubicBezTo>
                  <a:pt x="4270" y="47"/>
                  <a:pt x="3931" y="1"/>
                  <a:pt x="3591" y="1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3" name="Google Shape;1943;p46"/>
          <p:cNvSpPr/>
          <p:nvPr/>
        </p:nvSpPr>
        <p:spPr>
          <a:xfrm>
            <a:off x="4621030" y="3374991"/>
            <a:ext cx="216627" cy="368726"/>
          </a:xfrm>
          <a:custGeom>
            <a:rect b="b" l="l" r="r" t="t"/>
            <a:pathLst>
              <a:path extrusionOk="0" h="9920" w="5828">
                <a:moveTo>
                  <a:pt x="2855" y="0"/>
                </a:moveTo>
                <a:cubicBezTo>
                  <a:pt x="2801" y="0"/>
                  <a:pt x="2747" y="2"/>
                  <a:pt x="2693" y="4"/>
                </a:cubicBezTo>
                <a:cubicBezTo>
                  <a:pt x="2154" y="46"/>
                  <a:pt x="1644" y="267"/>
                  <a:pt x="1243" y="640"/>
                </a:cubicBezTo>
                <a:cubicBezTo>
                  <a:pt x="870" y="1012"/>
                  <a:pt x="594" y="1482"/>
                  <a:pt x="456" y="1993"/>
                </a:cubicBezTo>
                <a:cubicBezTo>
                  <a:pt x="111" y="3001"/>
                  <a:pt x="0" y="4051"/>
                  <a:pt x="124" y="5100"/>
                </a:cubicBezTo>
                <a:cubicBezTo>
                  <a:pt x="193" y="5625"/>
                  <a:pt x="332" y="6136"/>
                  <a:pt x="539" y="6619"/>
                </a:cubicBezTo>
                <a:cubicBezTo>
                  <a:pt x="746" y="7089"/>
                  <a:pt x="1022" y="7544"/>
                  <a:pt x="1340" y="7959"/>
                </a:cubicBezTo>
                <a:cubicBezTo>
                  <a:pt x="1989" y="8773"/>
                  <a:pt x="2804" y="9450"/>
                  <a:pt x="3729" y="9920"/>
                </a:cubicBezTo>
                <a:cubicBezTo>
                  <a:pt x="2817" y="9422"/>
                  <a:pt x="2030" y="8732"/>
                  <a:pt x="1409" y="7903"/>
                </a:cubicBezTo>
                <a:cubicBezTo>
                  <a:pt x="1105" y="7489"/>
                  <a:pt x="843" y="7047"/>
                  <a:pt x="649" y="6578"/>
                </a:cubicBezTo>
                <a:cubicBezTo>
                  <a:pt x="442" y="6094"/>
                  <a:pt x="318" y="5597"/>
                  <a:pt x="249" y="5086"/>
                </a:cubicBezTo>
                <a:cubicBezTo>
                  <a:pt x="152" y="4051"/>
                  <a:pt x="263" y="3015"/>
                  <a:pt x="594" y="2048"/>
                </a:cubicBezTo>
                <a:cubicBezTo>
                  <a:pt x="732" y="1551"/>
                  <a:pt x="1008" y="1109"/>
                  <a:pt x="1367" y="750"/>
                </a:cubicBezTo>
                <a:cubicBezTo>
                  <a:pt x="1726" y="405"/>
                  <a:pt x="2210" y="198"/>
                  <a:pt x="2721" y="184"/>
                </a:cubicBezTo>
                <a:cubicBezTo>
                  <a:pt x="2771" y="181"/>
                  <a:pt x="2821" y="180"/>
                  <a:pt x="2872" y="180"/>
                </a:cubicBezTo>
                <a:cubicBezTo>
                  <a:pt x="3320" y="180"/>
                  <a:pt x="3773" y="289"/>
                  <a:pt x="4171" y="488"/>
                </a:cubicBezTo>
                <a:cubicBezTo>
                  <a:pt x="4640" y="709"/>
                  <a:pt x="5027" y="1040"/>
                  <a:pt x="5331" y="1454"/>
                </a:cubicBezTo>
                <a:cubicBezTo>
                  <a:pt x="5607" y="1869"/>
                  <a:pt x="5717" y="2380"/>
                  <a:pt x="5635" y="2877"/>
                </a:cubicBezTo>
                <a:cubicBezTo>
                  <a:pt x="5538" y="3374"/>
                  <a:pt x="5317" y="3843"/>
                  <a:pt x="4972" y="4216"/>
                </a:cubicBezTo>
                <a:cubicBezTo>
                  <a:pt x="4654" y="4617"/>
                  <a:pt x="4226" y="4907"/>
                  <a:pt x="3743" y="5086"/>
                </a:cubicBezTo>
                <a:cubicBezTo>
                  <a:pt x="3591" y="5140"/>
                  <a:pt x="3434" y="5170"/>
                  <a:pt x="3274" y="5170"/>
                </a:cubicBezTo>
                <a:cubicBezTo>
                  <a:pt x="3187" y="5170"/>
                  <a:pt x="3099" y="5161"/>
                  <a:pt x="3011" y="5142"/>
                </a:cubicBezTo>
                <a:cubicBezTo>
                  <a:pt x="2776" y="5072"/>
                  <a:pt x="2555" y="4934"/>
                  <a:pt x="2417" y="4727"/>
                </a:cubicBezTo>
                <a:cubicBezTo>
                  <a:pt x="2127" y="4299"/>
                  <a:pt x="2003" y="3774"/>
                  <a:pt x="2072" y="3263"/>
                </a:cubicBezTo>
                <a:cubicBezTo>
                  <a:pt x="2099" y="3015"/>
                  <a:pt x="2182" y="2766"/>
                  <a:pt x="2320" y="2545"/>
                </a:cubicBezTo>
                <a:cubicBezTo>
                  <a:pt x="2472" y="2324"/>
                  <a:pt x="2679" y="2172"/>
                  <a:pt x="2928" y="2103"/>
                </a:cubicBezTo>
                <a:lnTo>
                  <a:pt x="2928" y="2103"/>
                </a:lnTo>
                <a:cubicBezTo>
                  <a:pt x="2679" y="2159"/>
                  <a:pt x="2458" y="2311"/>
                  <a:pt x="2306" y="2531"/>
                </a:cubicBezTo>
                <a:cubicBezTo>
                  <a:pt x="2154" y="2752"/>
                  <a:pt x="2058" y="3001"/>
                  <a:pt x="2016" y="3263"/>
                </a:cubicBezTo>
                <a:cubicBezTo>
                  <a:pt x="1934" y="3788"/>
                  <a:pt x="2044" y="4327"/>
                  <a:pt x="2334" y="4782"/>
                </a:cubicBezTo>
                <a:cubicBezTo>
                  <a:pt x="2486" y="5003"/>
                  <a:pt x="2721" y="5169"/>
                  <a:pt x="2983" y="5238"/>
                </a:cubicBezTo>
                <a:cubicBezTo>
                  <a:pt x="3088" y="5260"/>
                  <a:pt x="3195" y="5271"/>
                  <a:pt x="3302" y="5271"/>
                </a:cubicBezTo>
                <a:cubicBezTo>
                  <a:pt x="3462" y="5271"/>
                  <a:pt x="3621" y="5246"/>
                  <a:pt x="3770" y="5197"/>
                </a:cubicBezTo>
                <a:cubicBezTo>
                  <a:pt x="4281" y="5017"/>
                  <a:pt x="4737" y="4713"/>
                  <a:pt x="5082" y="4313"/>
                </a:cubicBezTo>
                <a:cubicBezTo>
                  <a:pt x="5441" y="3912"/>
                  <a:pt x="5690" y="3429"/>
                  <a:pt x="5786" y="2904"/>
                </a:cubicBezTo>
                <a:cubicBezTo>
                  <a:pt x="5828" y="2628"/>
                  <a:pt x="5828" y="2366"/>
                  <a:pt x="5773" y="2103"/>
                </a:cubicBezTo>
                <a:cubicBezTo>
                  <a:pt x="5717" y="1827"/>
                  <a:pt x="5607" y="1579"/>
                  <a:pt x="5455" y="1358"/>
                </a:cubicBezTo>
                <a:cubicBezTo>
                  <a:pt x="5151" y="916"/>
                  <a:pt x="4737" y="571"/>
                  <a:pt x="4254" y="336"/>
                </a:cubicBezTo>
                <a:cubicBezTo>
                  <a:pt x="3819" y="112"/>
                  <a:pt x="3339" y="0"/>
                  <a:pt x="2855" y="0"/>
                </a:cubicBezTo>
                <a:close/>
              </a:path>
            </a:pathLst>
          </a:custGeom>
          <a:solidFill>
            <a:schemeClr val="accent3"/>
          </a:solidFill>
          <a:ln cap="flat" cmpd="sng" w="19050">
            <a:solidFill>
              <a:schemeClr val="accent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4" name="Google Shape;1944;p46"/>
          <p:cNvSpPr txBox="1"/>
          <p:nvPr>
            <p:ph type="ctrTitle"/>
          </p:nvPr>
        </p:nvSpPr>
        <p:spPr>
          <a:xfrm flipH="1">
            <a:off x="2745900" y="540000"/>
            <a:ext cx="3652200" cy="146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/>
              <a:t>Thanks!</a:t>
            </a:r>
            <a:endParaRPr sz="6000"/>
          </a:p>
        </p:txBody>
      </p:sp>
      <p:sp>
        <p:nvSpPr>
          <p:cNvPr id="1945" name="Google Shape;1945;p46"/>
          <p:cNvSpPr/>
          <p:nvPr/>
        </p:nvSpPr>
        <p:spPr>
          <a:xfrm>
            <a:off x="8071060" y="1479634"/>
            <a:ext cx="215465" cy="261398"/>
          </a:xfrm>
          <a:custGeom>
            <a:rect b="b" l="l" r="r" t="t"/>
            <a:pathLst>
              <a:path extrusionOk="0" h="8246" w="6797">
                <a:moveTo>
                  <a:pt x="3360" y="1"/>
                </a:moveTo>
                <a:cubicBezTo>
                  <a:pt x="3354" y="1"/>
                  <a:pt x="3349" y="1"/>
                  <a:pt x="3343" y="1"/>
                </a:cubicBezTo>
                <a:cubicBezTo>
                  <a:pt x="1" y="15"/>
                  <a:pt x="2998" y="8245"/>
                  <a:pt x="2998" y="8245"/>
                </a:cubicBezTo>
                <a:cubicBezTo>
                  <a:pt x="2998" y="8245"/>
                  <a:pt x="6796" y="1"/>
                  <a:pt x="3360" y="1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6" name="Google Shape;1946;p46"/>
          <p:cNvSpPr/>
          <p:nvPr/>
        </p:nvSpPr>
        <p:spPr>
          <a:xfrm>
            <a:off x="8175254" y="1554253"/>
            <a:ext cx="264441" cy="199900"/>
          </a:xfrm>
          <a:custGeom>
            <a:rect b="b" l="l" r="r" t="t"/>
            <a:pathLst>
              <a:path extrusionOk="0" h="6306" w="8342">
                <a:moveTo>
                  <a:pt x="4820" y="0"/>
                </a:moveTo>
                <a:cubicBezTo>
                  <a:pt x="2505" y="0"/>
                  <a:pt x="1" y="6305"/>
                  <a:pt x="1" y="6305"/>
                </a:cubicBezTo>
                <a:cubicBezTo>
                  <a:pt x="1" y="6305"/>
                  <a:pt x="8342" y="2660"/>
                  <a:pt x="5745" y="381"/>
                </a:cubicBezTo>
                <a:cubicBezTo>
                  <a:pt x="5445" y="117"/>
                  <a:pt x="5134" y="0"/>
                  <a:pt x="4820" y="0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7" name="Google Shape;1947;p46"/>
          <p:cNvSpPr/>
          <p:nvPr/>
        </p:nvSpPr>
        <p:spPr>
          <a:xfrm>
            <a:off x="8187521" y="1692238"/>
            <a:ext cx="267738" cy="97826"/>
          </a:xfrm>
          <a:custGeom>
            <a:rect b="b" l="l" r="r" t="t"/>
            <a:pathLst>
              <a:path extrusionOk="0" h="3086" w="8446">
                <a:moveTo>
                  <a:pt x="6421" y="0"/>
                </a:moveTo>
                <a:cubicBezTo>
                  <a:pt x="3999" y="0"/>
                  <a:pt x="0" y="2298"/>
                  <a:pt x="0" y="2298"/>
                </a:cubicBezTo>
                <a:cubicBezTo>
                  <a:pt x="0" y="2298"/>
                  <a:pt x="2952" y="3085"/>
                  <a:pt x="5317" y="3085"/>
                </a:cubicBezTo>
                <a:cubicBezTo>
                  <a:pt x="7036" y="3085"/>
                  <a:pt x="8445" y="2670"/>
                  <a:pt x="8189" y="1234"/>
                </a:cubicBezTo>
                <a:cubicBezTo>
                  <a:pt x="8027" y="329"/>
                  <a:pt x="7336" y="0"/>
                  <a:pt x="6421" y="0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8" name="Google Shape;1948;p46"/>
          <p:cNvSpPr/>
          <p:nvPr/>
        </p:nvSpPr>
        <p:spPr>
          <a:xfrm>
            <a:off x="8261063" y="1495832"/>
            <a:ext cx="22349" cy="19083"/>
          </a:xfrm>
          <a:custGeom>
            <a:rect b="b" l="l" r="r" t="t"/>
            <a:pathLst>
              <a:path extrusionOk="0" h="602" w="705">
                <a:moveTo>
                  <a:pt x="415" y="1"/>
                </a:moveTo>
                <a:cubicBezTo>
                  <a:pt x="138" y="1"/>
                  <a:pt x="0" y="318"/>
                  <a:pt x="194" y="512"/>
                </a:cubicBezTo>
                <a:cubicBezTo>
                  <a:pt x="256" y="574"/>
                  <a:pt x="331" y="602"/>
                  <a:pt x="404" y="602"/>
                </a:cubicBezTo>
                <a:cubicBezTo>
                  <a:pt x="559" y="602"/>
                  <a:pt x="705" y="478"/>
                  <a:pt x="705" y="291"/>
                </a:cubicBezTo>
                <a:cubicBezTo>
                  <a:pt x="705" y="139"/>
                  <a:pt x="567" y="1"/>
                  <a:pt x="415" y="1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9" name="Google Shape;1949;p46"/>
          <p:cNvSpPr/>
          <p:nvPr/>
        </p:nvSpPr>
        <p:spPr>
          <a:xfrm>
            <a:off x="8397621" y="1642058"/>
            <a:ext cx="22380" cy="18893"/>
          </a:xfrm>
          <a:custGeom>
            <a:rect b="b" l="l" r="r" t="t"/>
            <a:pathLst>
              <a:path extrusionOk="0" h="596" w="706">
                <a:moveTo>
                  <a:pt x="401" y="0"/>
                </a:moveTo>
                <a:cubicBezTo>
                  <a:pt x="139" y="0"/>
                  <a:pt x="1" y="318"/>
                  <a:pt x="180" y="511"/>
                </a:cubicBezTo>
                <a:cubicBezTo>
                  <a:pt x="243" y="569"/>
                  <a:pt x="319" y="595"/>
                  <a:pt x="394" y="595"/>
                </a:cubicBezTo>
                <a:cubicBezTo>
                  <a:pt x="553" y="595"/>
                  <a:pt x="705" y="478"/>
                  <a:pt x="705" y="290"/>
                </a:cubicBezTo>
                <a:cubicBezTo>
                  <a:pt x="705" y="124"/>
                  <a:pt x="567" y="0"/>
                  <a:pt x="401" y="0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50" name="Google Shape;1950;p46"/>
          <p:cNvGrpSpPr/>
          <p:nvPr/>
        </p:nvGrpSpPr>
        <p:grpSpPr>
          <a:xfrm>
            <a:off x="6768028" y="899132"/>
            <a:ext cx="980639" cy="1059636"/>
            <a:chOff x="3050800" y="3302325"/>
            <a:chExt cx="773375" cy="835675"/>
          </a:xfrm>
        </p:grpSpPr>
        <p:sp>
          <p:nvSpPr>
            <p:cNvPr id="1951" name="Google Shape;1951;p46"/>
            <p:cNvSpPr/>
            <p:nvPr/>
          </p:nvSpPr>
          <p:spPr>
            <a:xfrm>
              <a:off x="3050800" y="3302325"/>
              <a:ext cx="746100" cy="835675"/>
            </a:xfrm>
            <a:custGeom>
              <a:rect b="b" l="l" r="r" t="t"/>
              <a:pathLst>
                <a:path extrusionOk="0" h="33427" w="29844">
                  <a:moveTo>
                    <a:pt x="21403" y="1"/>
                  </a:moveTo>
                  <a:cubicBezTo>
                    <a:pt x="19623" y="1"/>
                    <a:pt x="17859" y="592"/>
                    <a:pt x="16531" y="1747"/>
                  </a:cubicBezTo>
                  <a:cubicBezTo>
                    <a:pt x="17831" y="825"/>
                    <a:pt x="19360" y="350"/>
                    <a:pt x="20904" y="350"/>
                  </a:cubicBezTo>
                  <a:cubicBezTo>
                    <a:pt x="21788" y="350"/>
                    <a:pt x="22678" y="505"/>
                    <a:pt x="23532" y="822"/>
                  </a:cubicBezTo>
                  <a:cubicBezTo>
                    <a:pt x="25811" y="1650"/>
                    <a:pt x="27551" y="3653"/>
                    <a:pt x="28228" y="5918"/>
                  </a:cubicBezTo>
                  <a:cubicBezTo>
                    <a:pt x="28877" y="8224"/>
                    <a:pt x="28531" y="10710"/>
                    <a:pt x="27275" y="12753"/>
                  </a:cubicBezTo>
                  <a:cubicBezTo>
                    <a:pt x="26653" y="13762"/>
                    <a:pt x="25838" y="14645"/>
                    <a:pt x="24886" y="15336"/>
                  </a:cubicBezTo>
                  <a:cubicBezTo>
                    <a:pt x="23891" y="16040"/>
                    <a:pt x="22828" y="16606"/>
                    <a:pt x="21709" y="17048"/>
                  </a:cubicBezTo>
                  <a:cubicBezTo>
                    <a:pt x="17194" y="18885"/>
                    <a:pt x="12043" y="19161"/>
                    <a:pt x="7402" y="21288"/>
                  </a:cubicBezTo>
                  <a:cubicBezTo>
                    <a:pt x="5110" y="22351"/>
                    <a:pt x="2942" y="23912"/>
                    <a:pt x="1589" y="26107"/>
                  </a:cubicBezTo>
                  <a:cubicBezTo>
                    <a:pt x="291" y="28331"/>
                    <a:pt x="1" y="30996"/>
                    <a:pt x="801" y="33426"/>
                  </a:cubicBezTo>
                  <a:cubicBezTo>
                    <a:pt x="263" y="30996"/>
                    <a:pt x="622" y="28386"/>
                    <a:pt x="2017" y="26370"/>
                  </a:cubicBezTo>
                  <a:cubicBezTo>
                    <a:pt x="3370" y="24354"/>
                    <a:pt x="5469" y="22945"/>
                    <a:pt x="7720" y="22006"/>
                  </a:cubicBezTo>
                  <a:cubicBezTo>
                    <a:pt x="12236" y="20086"/>
                    <a:pt x="17318" y="19824"/>
                    <a:pt x="22096" y="17987"/>
                  </a:cubicBezTo>
                  <a:cubicBezTo>
                    <a:pt x="23297" y="17518"/>
                    <a:pt x="24430" y="16883"/>
                    <a:pt x="25466" y="16123"/>
                  </a:cubicBezTo>
                  <a:cubicBezTo>
                    <a:pt x="26515" y="15336"/>
                    <a:pt x="27399" y="14355"/>
                    <a:pt x="28076" y="13237"/>
                  </a:cubicBezTo>
                  <a:cubicBezTo>
                    <a:pt x="29401" y="10986"/>
                    <a:pt x="29843" y="8169"/>
                    <a:pt x="28973" y="5683"/>
                  </a:cubicBezTo>
                  <a:cubicBezTo>
                    <a:pt x="28131" y="3211"/>
                    <a:pt x="26170" y="1140"/>
                    <a:pt x="23698" y="339"/>
                  </a:cubicBezTo>
                  <a:cubicBezTo>
                    <a:pt x="22953" y="113"/>
                    <a:pt x="22176" y="1"/>
                    <a:pt x="2140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46"/>
            <p:cNvSpPr/>
            <p:nvPr/>
          </p:nvSpPr>
          <p:spPr>
            <a:xfrm>
              <a:off x="3331475" y="3305575"/>
              <a:ext cx="326275" cy="179925"/>
            </a:xfrm>
            <a:custGeom>
              <a:rect b="b" l="l" r="r" t="t"/>
              <a:pathLst>
                <a:path extrusionOk="0" h="7197" w="13051">
                  <a:moveTo>
                    <a:pt x="9862" y="0"/>
                  </a:moveTo>
                  <a:cubicBezTo>
                    <a:pt x="9578" y="0"/>
                    <a:pt x="9283" y="15"/>
                    <a:pt x="8963" y="43"/>
                  </a:cubicBezTo>
                  <a:cubicBezTo>
                    <a:pt x="8963" y="43"/>
                    <a:pt x="4558" y="347"/>
                    <a:pt x="1" y="6644"/>
                  </a:cubicBezTo>
                  <a:cubicBezTo>
                    <a:pt x="382" y="7045"/>
                    <a:pt x="789" y="7196"/>
                    <a:pt x="1186" y="7196"/>
                  </a:cubicBezTo>
                  <a:cubicBezTo>
                    <a:pt x="2387" y="7196"/>
                    <a:pt x="3495" y="5815"/>
                    <a:pt x="3495" y="5815"/>
                  </a:cubicBezTo>
                  <a:cubicBezTo>
                    <a:pt x="3495" y="5815"/>
                    <a:pt x="4563" y="6333"/>
                    <a:pt x="5886" y="6333"/>
                  </a:cubicBezTo>
                  <a:cubicBezTo>
                    <a:pt x="6471" y="6333"/>
                    <a:pt x="7106" y="6232"/>
                    <a:pt x="7720" y="5940"/>
                  </a:cubicBezTo>
                  <a:cubicBezTo>
                    <a:pt x="9709" y="4987"/>
                    <a:pt x="9129" y="2874"/>
                    <a:pt x="9129" y="2874"/>
                  </a:cubicBezTo>
                  <a:cubicBezTo>
                    <a:pt x="9129" y="2874"/>
                    <a:pt x="12678" y="2225"/>
                    <a:pt x="13051" y="720"/>
                  </a:cubicBezTo>
                  <a:cubicBezTo>
                    <a:pt x="11737" y="192"/>
                    <a:pt x="10869" y="0"/>
                    <a:pt x="986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46"/>
            <p:cNvSpPr/>
            <p:nvPr/>
          </p:nvSpPr>
          <p:spPr>
            <a:xfrm>
              <a:off x="3547250" y="3749575"/>
              <a:ext cx="276925" cy="64250"/>
            </a:xfrm>
            <a:custGeom>
              <a:rect b="b" l="l" r="r" t="t"/>
              <a:pathLst>
                <a:path extrusionOk="0" h="2570" w="11077">
                  <a:moveTo>
                    <a:pt x="4712" y="1"/>
                  </a:moveTo>
                  <a:cubicBezTo>
                    <a:pt x="2042" y="1"/>
                    <a:pt x="1" y="802"/>
                    <a:pt x="1" y="802"/>
                  </a:cubicBezTo>
                  <a:cubicBezTo>
                    <a:pt x="619" y="1894"/>
                    <a:pt x="2015" y="2446"/>
                    <a:pt x="3258" y="2446"/>
                  </a:cubicBezTo>
                  <a:cubicBezTo>
                    <a:pt x="4042" y="2446"/>
                    <a:pt x="4766" y="2226"/>
                    <a:pt x="5193" y="1782"/>
                  </a:cubicBezTo>
                  <a:cubicBezTo>
                    <a:pt x="5523" y="2341"/>
                    <a:pt x="6281" y="2569"/>
                    <a:pt x="7043" y="2569"/>
                  </a:cubicBezTo>
                  <a:cubicBezTo>
                    <a:pt x="7653" y="2569"/>
                    <a:pt x="8266" y="2422"/>
                    <a:pt x="8660" y="2183"/>
                  </a:cubicBezTo>
                  <a:cubicBezTo>
                    <a:pt x="8955" y="2451"/>
                    <a:pt x="9280" y="2547"/>
                    <a:pt x="9592" y="2547"/>
                  </a:cubicBezTo>
                  <a:cubicBezTo>
                    <a:pt x="10372" y="2547"/>
                    <a:pt x="11076" y="1948"/>
                    <a:pt x="11076" y="1948"/>
                  </a:cubicBezTo>
                  <a:cubicBezTo>
                    <a:pt x="8990" y="436"/>
                    <a:pt x="6680" y="1"/>
                    <a:pt x="471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46"/>
            <p:cNvSpPr/>
            <p:nvPr/>
          </p:nvSpPr>
          <p:spPr>
            <a:xfrm>
              <a:off x="3218600" y="3654625"/>
              <a:ext cx="132250" cy="199925"/>
            </a:xfrm>
            <a:custGeom>
              <a:rect b="b" l="l" r="r" t="t"/>
              <a:pathLst>
                <a:path extrusionOk="0" h="7997" w="5290">
                  <a:moveTo>
                    <a:pt x="5123" y="1"/>
                  </a:moveTo>
                  <a:cubicBezTo>
                    <a:pt x="4902" y="760"/>
                    <a:pt x="4612" y="1520"/>
                    <a:pt x="4253" y="2238"/>
                  </a:cubicBezTo>
                  <a:cubicBezTo>
                    <a:pt x="3881" y="2929"/>
                    <a:pt x="3466" y="3591"/>
                    <a:pt x="3011" y="4227"/>
                  </a:cubicBezTo>
                  <a:cubicBezTo>
                    <a:pt x="2569" y="4876"/>
                    <a:pt x="2058" y="5483"/>
                    <a:pt x="1561" y="6105"/>
                  </a:cubicBezTo>
                  <a:lnTo>
                    <a:pt x="0" y="7997"/>
                  </a:lnTo>
                  <a:cubicBezTo>
                    <a:pt x="773" y="7665"/>
                    <a:pt x="1491" y="7223"/>
                    <a:pt x="2127" y="6671"/>
                  </a:cubicBezTo>
                  <a:cubicBezTo>
                    <a:pt x="2776" y="6132"/>
                    <a:pt x="3356" y="5511"/>
                    <a:pt x="3853" y="4821"/>
                  </a:cubicBezTo>
                  <a:cubicBezTo>
                    <a:pt x="4350" y="4130"/>
                    <a:pt x="4737" y="3357"/>
                    <a:pt x="4999" y="2528"/>
                  </a:cubicBezTo>
                  <a:cubicBezTo>
                    <a:pt x="5248" y="1713"/>
                    <a:pt x="5289" y="830"/>
                    <a:pt x="512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46"/>
            <p:cNvSpPr/>
            <p:nvPr/>
          </p:nvSpPr>
          <p:spPr>
            <a:xfrm>
              <a:off x="3297300" y="3593825"/>
              <a:ext cx="112225" cy="91575"/>
            </a:xfrm>
            <a:custGeom>
              <a:rect b="b" l="l" r="r" t="t"/>
              <a:pathLst>
                <a:path extrusionOk="0" h="3663" w="4489">
                  <a:moveTo>
                    <a:pt x="2126" y="1"/>
                  </a:moveTo>
                  <a:cubicBezTo>
                    <a:pt x="1856" y="1"/>
                    <a:pt x="1975" y="1452"/>
                    <a:pt x="1975" y="1452"/>
                  </a:cubicBezTo>
                  <a:cubicBezTo>
                    <a:pt x="1975" y="1452"/>
                    <a:pt x="1643" y="85"/>
                    <a:pt x="1268" y="85"/>
                  </a:cubicBezTo>
                  <a:cubicBezTo>
                    <a:pt x="1246" y="85"/>
                    <a:pt x="1224" y="89"/>
                    <a:pt x="1202" y="99"/>
                  </a:cubicBezTo>
                  <a:cubicBezTo>
                    <a:pt x="815" y="279"/>
                    <a:pt x="1368" y="1687"/>
                    <a:pt x="1368" y="1687"/>
                  </a:cubicBezTo>
                  <a:cubicBezTo>
                    <a:pt x="1368" y="1687"/>
                    <a:pt x="759" y="740"/>
                    <a:pt x="415" y="740"/>
                  </a:cubicBezTo>
                  <a:cubicBezTo>
                    <a:pt x="385" y="740"/>
                    <a:pt x="357" y="747"/>
                    <a:pt x="332" y="762"/>
                  </a:cubicBezTo>
                  <a:cubicBezTo>
                    <a:pt x="1" y="955"/>
                    <a:pt x="1975" y="3662"/>
                    <a:pt x="1975" y="3662"/>
                  </a:cubicBezTo>
                  <a:cubicBezTo>
                    <a:pt x="1975" y="3662"/>
                    <a:pt x="4489" y="693"/>
                    <a:pt x="4171" y="472"/>
                  </a:cubicBezTo>
                  <a:cubicBezTo>
                    <a:pt x="4150" y="456"/>
                    <a:pt x="4126" y="449"/>
                    <a:pt x="4099" y="449"/>
                  </a:cubicBezTo>
                  <a:cubicBezTo>
                    <a:pt x="3744" y="449"/>
                    <a:pt x="2956" y="1715"/>
                    <a:pt x="2956" y="1715"/>
                  </a:cubicBezTo>
                  <a:cubicBezTo>
                    <a:pt x="2956" y="1715"/>
                    <a:pt x="3467" y="99"/>
                    <a:pt x="3094" y="16"/>
                  </a:cubicBezTo>
                  <a:cubicBezTo>
                    <a:pt x="3083" y="13"/>
                    <a:pt x="3071" y="12"/>
                    <a:pt x="3060" y="12"/>
                  </a:cubicBezTo>
                  <a:cubicBezTo>
                    <a:pt x="2695" y="12"/>
                    <a:pt x="2486" y="1522"/>
                    <a:pt x="2486" y="1522"/>
                  </a:cubicBezTo>
                  <a:cubicBezTo>
                    <a:pt x="2486" y="1522"/>
                    <a:pt x="2431" y="72"/>
                    <a:pt x="2141" y="2"/>
                  </a:cubicBezTo>
                  <a:cubicBezTo>
                    <a:pt x="2136" y="1"/>
                    <a:pt x="2131" y="1"/>
                    <a:pt x="212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56" name="Google Shape;1956;p46"/>
          <p:cNvGrpSpPr/>
          <p:nvPr/>
        </p:nvGrpSpPr>
        <p:grpSpPr>
          <a:xfrm>
            <a:off x="6137525" y="1778395"/>
            <a:ext cx="1564129" cy="1040392"/>
            <a:chOff x="6137525" y="1778395"/>
            <a:chExt cx="1564129" cy="1040392"/>
          </a:xfrm>
        </p:grpSpPr>
        <p:sp>
          <p:nvSpPr>
            <p:cNvPr id="1957" name="Google Shape;1957;p46"/>
            <p:cNvSpPr/>
            <p:nvPr/>
          </p:nvSpPr>
          <p:spPr>
            <a:xfrm>
              <a:off x="6939474" y="1778395"/>
              <a:ext cx="436065" cy="184557"/>
            </a:xfrm>
            <a:custGeom>
              <a:rect b="b" l="l" r="r" t="t"/>
              <a:pathLst>
                <a:path extrusionOk="0" h="5822" w="13756">
                  <a:moveTo>
                    <a:pt x="6957" y="1"/>
                  </a:moveTo>
                  <a:cubicBezTo>
                    <a:pt x="5937" y="1"/>
                    <a:pt x="4933" y="665"/>
                    <a:pt x="4530" y="2466"/>
                  </a:cubicBezTo>
                  <a:cubicBezTo>
                    <a:pt x="3976" y="1584"/>
                    <a:pt x="3069" y="1239"/>
                    <a:pt x="2210" y="1239"/>
                  </a:cubicBezTo>
                  <a:cubicBezTo>
                    <a:pt x="1145" y="1239"/>
                    <a:pt x="154" y="1770"/>
                    <a:pt x="1" y="2466"/>
                  </a:cubicBezTo>
                  <a:cubicBezTo>
                    <a:pt x="1244" y="3722"/>
                    <a:pt x="5180" y="5822"/>
                    <a:pt x="5180" y="5822"/>
                  </a:cubicBezTo>
                  <a:lnTo>
                    <a:pt x="9516" y="4813"/>
                  </a:lnTo>
                  <a:lnTo>
                    <a:pt x="12057" y="3239"/>
                  </a:lnTo>
                  <a:lnTo>
                    <a:pt x="13755" y="1306"/>
                  </a:lnTo>
                  <a:cubicBezTo>
                    <a:pt x="13755" y="1306"/>
                    <a:pt x="12911" y="997"/>
                    <a:pt x="11959" y="997"/>
                  </a:cubicBezTo>
                  <a:cubicBezTo>
                    <a:pt x="11121" y="997"/>
                    <a:pt x="10199" y="1236"/>
                    <a:pt x="9695" y="2134"/>
                  </a:cubicBezTo>
                  <a:cubicBezTo>
                    <a:pt x="9490" y="1007"/>
                    <a:pt x="8212" y="1"/>
                    <a:pt x="6957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46"/>
            <p:cNvSpPr/>
            <p:nvPr/>
          </p:nvSpPr>
          <p:spPr>
            <a:xfrm>
              <a:off x="6137525" y="1819318"/>
              <a:ext cx="1417529" cy="999469"/>
            </a:xfrm>
            <a:custGeom>
              <a:rect b="b" l="l" r="r" t="t"/>
              <a:pathLst>
                <a:path extrusionOk="0" h="31529" w="44717">
                  <a:moveTo>
                    <a:pt x="33807" y="1"/>
                  </a:moveTo>
                  <a:lnTo>
                    <a:pt x="33807" y="1"/>
                  </a:lnTo>
                  <a:cubicBezTo>
                    <a:pt x="33337" y="2017"/>
                    <a:pt x="32633" y="3923"/>
                    <a:pt x="31873" y="5815"/>
                  </a:cubicBezTo>
                  <a:cubicBezTo>
                    <a:pt x="31114" y="7707"/>
                    <a:pt x="30202" y="9543"/>
                    <a:pt x="29291" y="11366"/>
                  </a:cubicBezTo>
                  <a:cubicBezTo>
                    <a:pt x="29084" y="11781"/>
                    <a:pt x="28863" y="12195"/>
                    <a:pt x="28642" y="12609"/>
                  </a:cubicBezTo>
                  <a:cubicBezTo>
                    <a:pt x="28210" y="11098"/>
                    <a:pt x="26789" y="6816"/>
                    <a:pt x="24507" y="6816"/>
                  </a:cubicBezTo>
                  <a:cubicBezTo>
                    <a:pt x="24454" y="6816"/>
                    <a:pt x="24401" y="6818"/>
                    <a:pt x="24347" y="6823"/>
                  </a:cubicBezTo>
                  <a:cubicBezTo>
                    <a:pt x="21834" y="7044"/>
                    <a:pt x="27178" y="11753"/>
                    <a:pt x="28504" y="12899"/>
                  </a:cubicBezTo>
                  <a:cubicBezTo>
                    <a:pt x="27813" y="14197"/>
                    <a:pt x="27123" y="15482"/>
                    <a:pt x="26405" y="16780"/>
                  </a:cubicBezTo>
                  <a:lnTo>
                    <a:pt x="23878" y="21282"/>
                  </a:lnTo>
                  <a:cubicBezTo>
                    <a:pt x="20204" y="23353"/>
                    <a:pt x="16379" y="25148"/>
                    <a:pt x="12512" y="26806"/>
                  </a:cubicBezTo>
                  <a:cubicBezTo>
                    <a:pt x="12001" y="27040"/>
                    <a:pt x="11463" y="27247"/>
                    <a:pt x="10924" y="27468"/>
                  </a:cubicBezTo>
                  <a:cubicBezTo>
                    <a:pt x="12360" y="25341"/>
                    <a:pt x="17319" y="17710"/>
                    <a:pt x="14845" y="17710"/>
                  </a:cubicBezTo>
                  <a:cubicBezTo>
                    <a:pt x="14797" y="17710"/>
                    <a:pt x="14747" y="17713"/>
                    <a:pt x="14694" y="17719"/>
                  </a:cubicBezTo>
                  <a:cubicBezTo>
                    <a:pt x="11835" y="18023"/>
                    <a:pt x="10800" y="25728"/>
                    <a:pt x="10593" y="27606"/>
                  </a:cubicBezTo>
                  <a:cubicBezTo>
                    <a:pt x="10206" y="27772"/>
                    <a:pt x="9833" y="27952"/>
                    <a:pt x="9433" y="28090"/>
                  </a:cubicBezTo>
                  <a:cubicBezTo>
                    <a:pt x="8397" y="28518"/>
                    <a:pt x="7361" y="28918"/>
                    <a:pt x="6312" y="29305"/>
                  </a:cubicBezTo>
                  <a:cubicBezTo>
                    <a:pt x="4240" y="30120"/>
                    <a:pt x="2127" y="30838"/>
                    <a:pt x="1" y="31528"/>
                  </a:cubicBezTo>
                  <a:cubicBezTo>
                    <a:pt x="4378" y="30562"/>
                    <a:pt x="8632" y="29153"/>
                    <a:pt x="12816" y="27551"/>
                  </a:cubicBezTo>
                  <a:cubicBezTo>
                    <a:pt x="13396" y="27316"/>
                    <a:pt x="13962" y="27082"/>
                    <a:pt x="14542" y="26847"/>
                  </a:cubicBezTo>
                  <a:cubicBezTo>
                    <a:pt x="16022" y="27369"/>
                    <a:pt x="20261" y="28808"/>
                    <a:pt x="22621" y="28808"/>
                  </a:cubicBezTo>
                  <a:cubicBezTo>
                    <a:pt x="23257" y="28808"/>
                    <a:pt x="23757" y="28704"/>
                    <a:pt x="24029" y="28449"/>
                  </a:cubicBezTo>
                  <a:cubicBezTo>
                    <a:pt x="25286" y="27289"/>
                    <a:pt x="17636" y="26819"/>
                    <a:pt x="14929" y="26681"/>
                  </a:cubicBezTo>
                  <a:cubicBezTo>
                    <a:pt x="17359" y="25673"/>
                    <a:pt x="19748" y="24582"/>
                    <a:pt x="22096" y="23381"/>
                  </a:cubicBezTo>
                  <a:cubicBezTo>
                    <a:pt x="23398" y="24032"/>
                    <a:pt x="26924" y="25689"/>
                    <a:pt x="29111" y="25689"/>
                  </a:cubicBezTo>
                  <a:cubicBezTo>
                    <a:pt x="29987" y="25689"/>
                    <a:pt x="30648" y="25423"/>
                    <a:pt x="30865" y="24720"/>
                  </a:cubicBezTo>
                  <a:cubicBezTo>
                    <a:pt x="31339" y="23203"/>
                    <a:pt x="28643" y="22851"/>
                    <a:pt x="26035" y="22851"/>
                  </a:cubicBezTo>
                  <a:cubicBezTo>
                    <a:pt x="24844" y="22851"/>
                    <a:pt x="23672" y="22925"/>
                    <a:pt x="22828" y="22994"/>
                  </a:cubicBezTo>
                  <a:cubicBezTo>
                    <a:pt x="23560" y="22621"/>
                    <a:pt x="24278" y="22235"/>
                    <a:pt x="24996" y="21848"/>
                  </a:cubicBezTo>
                  <a:cubicBezTo>
                    <a:pt x="27288" y="20508"/>
                    <a:pt x="29512" y="19086"/>
                    <a:pt x="31680" y="17539"/>
                  </a:cubicBezTo>
                  <a:cubicBezTo>
                    <a:pt x="32577" y="17988"/>
                    <a:pt x="34738" y="19018"/>
                    <a:pt x="35935" y="19018"/>
                  </a:cubicBezTo>
                  <a:cubicBezTo>
                    <a:pt x="36397" y="19018"/>
                    <a:pt x="36716" y="18865"/>
                    <a:pt x="36762" y="18464"/>
                  </a:cubicBezTo>
                  <a:cubicBezTo>
                    <a:pt x="36870" y="17431"/>
                    <a:pt x="34897" y="17228"/>
                    <a:pt x="33283" y="17228"/>
                  </a:cubicBezTo>
                  <a:cubicBezTo>
                    <a:pt x="32826" y="17228"/>
                    <a:pt x="32397" y="17245"/>
                    <a:pt x="32053" y="17263"/>
                  </a:cubicBezTo>
                  <a:cubicBezTo>
                    <a:pt x="33420" y="16283"/>
                    <a:pt x="34760" y="15261"/>
                    <a:pt x="36044" y="14156"/>
                  </a:cubicBezTo>
                  <a:cubicBezTo>
                    <a:pt x="36886" y="13410"/>
                    <a:pt x="37673" y="12609"/>
                    <a:pt x="38488" y="11836"/>
                  </a:cubicBezTo>
                  <a:cubicBezTo>
                    <a:pt x="38889" y="11435"/>
                    <a:pt x="39317" y="11076"/>
                    <a:pt x="39676" y="10648"/>
                  </a:cubicBezTo>
                  <a:lnTo>
                    <a:pt x="40781" y="9364"/>
                  </a:lnTo>
                  <a:cubicBezTo>
                    <a:pt x="42300" y="7707"/>
                    <a:pt x="43501" y="5801"/>
                    <a:pt x="44716" y="3937"/>
                  </a:cubicBezTo>
                  <a:lnTo>
                    <a:pt x="44716" y="3937"/>
                  </a:lnTo>
                  <a:cubicBezTo>
                    <a:pt x="44012" y="4807"/>
                    <a:pt x="43308" y="5677"/>
                    <a:pt x="42631" y="6561"/>
                  </a:cubicBezTo>
                  <a:cubicBezTo>
                    <a:pt x="41996" y="7472"/>
                    <a:pt x="41140" y="8218"/>
                    <a:pt x="40394" y="9019"/>
                  </a:cubicBezTo>
                  <a:lnTo>
                    <a:pt x="39248" y="10234"/>
                  </a:lnTo>
                  <a:cubicBezTo>
                    <a:pt x="38875" y="10648"/>
                    <a:pt x="38433" y="10993"/>
                    <a:pt x="38032" y="11366"/>
                  </a:cubicBezTo>
                  <a:cubicBezTo>
                    <a:pt x="37190" y="12098"/>
                    <a:pt x="36375" y="12844"/>
                    <a:pt x="35519" y="13548"/>
                  </a:cubicBezTo>
                  <a:cubicBezTo>
                    <a:pt x="32039" y="16310"/>
                    <a:pt x="28352" y="18782"/>
                    <a:pt x="24471" y="20950"/>
                  </a:cubicBezTo>
                  <a:cubicBezTo>
                    <a:pt x="24388" y="21005"/>
                    <a:pt x="24306" y="21047"/>
                    <a:pt x="24223" y="21088"/>
                  </a:cubicBezTo>
                  <a:lnTo>
                    <a:pt x="24223" y="21088"/>
                  </a:lnTo>
                  <a:cubicBezTo>
                    <a:pt x="26529" y="18216"/>
                    <a:pt x="28531" y="15109"/>
                    <a:pt x="30202" y="11836"/>
                  </a:cubicBezTo>
                  <a:cubicBezTo>
                    <a:pt x="30285" y="11656"/>
                    <a:pt x="30354" y="11504"/>
                    <a:pt x="30437" y="11339"/>
                  </a:cubicBezTo>
                  <a:cubicBezTo>
                    <a:pt x="32288" y="10924"/>
                    <a:pt x="37577" y="9557"/>
                    <a:pt x="36624" y="7955"/>
                  </a:cubicBezTo>
                  <a:cubicBezTo>
                    <a:pt x="36449" y="7665"/>
                    <a:pt x="36173" y="7541"/>
                    <a:pt x="35829" y="7541"/>
                  </a:cubicBezTo>
                  <a:cubicBezTo>
                    <a:pt x="34492" y="7541"/>
                    <a:pt x="32140" y="9414"/>
                    <a:pt x="30810" y="10579"/>
                  </a:cubicBezTo>
                  <a:cubicBezTo>
                    <a:pt x="31514" y="9129"/>
                    <a:pt x="32122" y="7624"/>
                    <a:pt x="32619" y="6091"/>
                  </a:cubicBezTo>
                  <a:cubicBezTo>
                    <a:pt x="33268" y="4130"/>
                    <a:pt x="33738" y="2072"/>
                    <a:pt x="3380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46"/>
            <p:cNvSpPr/>
            <p:nvPr/>
          </p:nvSpPr>
          <p:spPr>
            <a:xfrm>
              <a:off x="7368487" y="1836404"/>
              <a:ext cx="333167" cy="280450"/>
            </a:xfrm>
            <a:custGeom>
              <a:rect b="b" l="l" r="r" t="t"/>
              <a:pathLst>
                <a:path extrusionOk="0" h="8847" w="10510">
                  <a:moveTo>
                    <a:pt x="2479" y="0"/>
                  </a:moveTo>
                  <a:cubicBezTo>
                    <a:pt x="1537" y="0"/>
                    <a:pt x="2583" y="3950"/>
                    <a:pt x="2583" y="3950"/>
                  </a:cubicBezTo>
                  <a:cubicBezTo>
                    <a:pt x="2583" y="3950"/>
                    <a:pt x="0" y="7195"/>
                    <a:pt x="2169" y="8563"/>
                  </a:cubicBezTo>
                  <a:cubicBezTo>
                    <a:pt x="2479" y="8762"/>
                    <a:pt x="2791" y="8847"/>
                    <a:pt x="3098" y="8847"/>
                  </a:cubicBezTo>
                  <a:cubicBezTo>
                    <a:pt x="4921" y="8847"/>
                    <a:pt x="6560" y="5842"/>
                    <a:pt x="6560" y="5842"/>
                  </a:cubicBezTo>
                  <a:cubicBezTo>
                    <a:pt x="6560" y="5842"/>
                    <a:pt x="10510" y="5110"/>
                    <a:pt x="10441" y="3950"/>
                  </a:cubicBezTo>
                  <a:cubicBezTo>
                    <a:pt x="10426" y="3705"/>
                    <a:pt x="10218" y="3608"/>
                    <a:pt x="9899" y="3608"/>
                  </a:cubicBezTo>
                  <a:cubicBezTo>
                    <a:pt x="8687" y="3608"/>
                    <a:pt x="5870" y="5000"/>
                    <a:pt x="5870" y="5000"/>
                  </a:cubicBezTo>
                  <a:cubicBezTo>
                    <a:pt x="5870" y="5000"/>
                    <a:pt x="9184" y="2459"/>
                    <a:pt x="8424" y="1713"/>
                  </a:cubicBezTo>
                  <a:cubicBezTo>
                    <a:pt x="8351" y="1643"/>
                    <a:pt x="8259" y="1611"/>
                    <a:pt x="8151" y="1611"/>
                  </a:cubicBezTo>
                  <a:cubicBezTo>
                    <a:pt x="7114" y="1611"/>
                    <a:pt x="4668" y="4544"/>
                    <a:pt x="4668" y="4544"/>
                  </a:cubicBezTo>
                  <a:cubicBezTo>
                    <a:pt x="4668" y="4544"/>
                    <a:pt x="6408" y="111"/>
                    <a:pt x="5566" y="28"/>
                  </a:cubicBezTo>
                  <a:cubicBezTo>
                    <a:pt x="5556" y="27"/>
                    <a:pt x="5546" y="26"/>
                    <a:pt x="5536" y="26"/>
                  </a:cubicBezTo>
                  <a:cubicBezTo>
                    <a:pt x="4707" y="26"/>
                    <a:pt x="3480" y="3950"/>
                    <a:pt x="3480" y="3950"/>
                  </a:cubicBezTo>
                  <a:cubicBezTo>
                    <a:pt x="3480" y="3950"/>
                    <a:pt x="3701" y="318"/>
                    <a:pt x="2583" y="14"/>
                  </a:cubicBezTo>
                  <a:cubicBezTo>
                    <a:pt x="2546" y="5"/>
                    <a:pt x="2511" y="0"/>
                    <a:pt x="247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46"/>
            <p:cNvSpPr/>
            <p:nvPr/>
          </p:nvSpPr>
          <p:spPr>
            <a:xfrm>
              <a:off x="6939474" y="1796654"/>
              <a:ext cx="436065" cy="196825"/>
            </a:xfrm>
            <a:custGeom>
              <a:rect b="b" l="l" r="r" t="t"/>
              <a:pathLst>
                <a:path extrusionOk="0" h="6209" w="13756">
                  <a:moveTo>
                    <a:pt x="7131" y="0"/>
                  </a:moveTo>
                  <a:cubicBezTo>
                    <a:pt x="6179" y="0"/>
                    <a:pt x="5172" y="603"/>
                    <a:pt x="4544" y="2125"/>
                  </a:cubicBezTo>
                  <a:cubicBezTo>
                    <a:pt x="3869" y="1410"/>
                    <a:pt x="3088" y="1182"/>
                    <a:pt x="2365" y="1182"/>
                  </a:cubicBezTo>
                  <a:cubicBezTo>
                    <a:pt x="1091" y="1182"/>
                    <a:pt x="1" y="1890"/>
                    <a:pt x="1" y="1890"/>
                  </a:cubicBezTo>
                  <a:cubicBezTo>
                    <a:pt x="1" y="1890"/>
                    <a:pt x="2128" y="5964"/>
                    <a:pt x="5981" y="6198"/>
                  </a:cubicBezTo>
                  <a:cubicBezTo>
                    <a:pt x="6077" y="6205"/>
                    <a:pt x="6174" y="6209"/>
                    <a:pt x="6272" y="6209"/>
                  </a:cubicBezTo>
                  <a:cubicBezTo>
                    <a:pt x="6371" y="6209"/>
                    <a:pt x="6471" y="6205"/>
                    <a:pt x="6574" y="6198"/>
                  </a:cubicBezTo>
                  <a:cubicBezTo>
                    <a:pt x="6712" y="6198"/>
                    <a:pt x="6851" y="6185"/>
                    <a:pt x="6975" y="6171"/>
                  </a:cubicBezTo>
                  <a:cubicBezTo>
                    <a:pt x="7016" y="6157"/>
                    <a:pt x="7058" y="6157"/>
                    <a:pt x="7099" y="6143"/>
                  </a:cubicBezTo>
                  <a:lnTo>
                    <a:pt x="7141" y="6143"/>
                  </a:lnTo>
                  <a:cubicBezTo>
                    <a:pt x="7431" y="6102"/>
                    <a:pt x="7721" y="6047"/>
                    <a:pt x="8011" y="5977"/>
                  </a:cubicBezTo>
                  <a:cubicBezTo>
                    <a:pt x="8508" y="5839"/>
                    <a:pt x="8977" y="5660"/>
                    <a:pt x="9433" y="5411"/>
                  </a:cubicBezTo>
                  <a:cubicBezTo>
                    <a:pt x="9447" y="5397"/>
                    <a:pt x="9461" y="5397"/>
                    <a:pt x="9488" y="5384"/>
                  </a:cubicBezTo>
                  <a:cubicBezTo>
                    <a:pt x="12430" y="3851"/>
                    <a:pt x="13755" y="730"/>
                    <a:pt x="13755" y="730"/>
                  </a:cubicBezTo>
                  <a:cubicBezTo>
                    <a:pt x="13303" y="629"/>
                    <a:pt x="12894" y="585"/>
                    <a:pt x="12526" y="585"/>
                  </a:cubicBezTo>
                  <a:cubicBezTo>
                    <a:pt x="10331" y="585"/>
                    <a:pt x="9571" y="2125"/>
                    <a:pt x="9571" y="2125"/>
                  </a:cubicBezTo>
                  <a:cubicBezTo>
                    <a:pt x="9373" y="901"/>
                    <a:pt x="8294" y="0"/>
                    <a:pt x="713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46"/>
            <p:cNvSpPr/>
            <p:nvPr/>
          </p:nvSpPr>
          <p:spPr>
            <a:xfrm>
              <a:off x="7193382" y="1899833"/>
              <a:ext cx="126546" cy="85875"/>
            </a:xfrm>
            <a:custGeom>
              <a:rect b="b" l="l" r="r" t="t"/>
              <a:pathLst>
                <a:path extrusionOk="0" h="2709" w="3992">
                  <a:moveTo>
                    <a:pt x="2781" y="0"/>
                  </a:moveTo>
                  <a:cubicBezTo>
                    <a:pt x="1705" y="0"/>
                    <a:pt x="421" y="1999"/>
                    <a:pt x="1" y="2709"/>
                  </a:cubicBezTo>
                  <a:lnTo>
                    <a:pt x="1423" y="2156"/>
                  </a:lnTo>
                  <a:cubicBezTo>
                    <a:pt x="1451" y="2142"/>
                    <a:pt x="1451" y="2142"/>
                    <a:pt x="1478" y="2129"/>
                  </a:cubicBezTo>
                  <a:cubicBezTo>
                    <a:pt x="2707" y="1328"/>
                    <a:pt x="3992" y="223"/>
                    <a:pt x="2942" y="16"/>
                  </a:cubicBezTo>
                  <a:cubicBezTo>
                    <a:pt x="2889" y="5"/>
                    <a:pt x="2835" y="0"/>
                    <a:pt x="2781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2" name="Google Shape;1962;p46"/>
          <p:cNvSpPr/>
          <p:nvPr/>
        </p:nvSpPr>
        <p:spPr>
          <a:xfrm flipH="1">
            <a:off x="857485" y="1479634"/>
            <a:ext cx="215465" cy="261398"/>
          </a:xfrm>
          <a:custGeom>
            <a:rect b="b" l="l" r="r" t="t"/>
            <a:pathLst>
              <a:path extrusionOk="0" h="8246" w="6797">
                <a:moveTo>
                  <a:pt x="3360" y="1"/>
                </a:moveTo>
                <a:cubicBezTo>
                  <a:pt x="3354" y="1"/>
                  <a:pt x="3349" y="1"/>
                  <a:pt x="3343" y="1"/>
                </a:cubicBezTo>
                <a:cubicBezTo>
                  <a:pt x="1" y="15"/>
                  <a:pt x="2998" y="8245"/>
                  <a:pt x="2998" y="8245"/>
                </a:cubicBezTo>
                <a:cubicBezTo>
                  <a:pt x="2998" y="8245"/>
                  <a:pt x="6796" y="1"/>
                  <a:pt x="3360" y="1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3" name="Google Shape;1963;p46"/>
          <p:cNvSpPr/>
          <p:nvPr/>
        </p:nvSpPr>
        <p:spPr>
          <a:xfrm flipH="1">
            <a:off x="704314" y="1554253"/>
            <a:ext cx="264441" cy="199900"/>
          </a:xfrm>
          <a:custGeom>
            <a:rect b="b" l="l" r="r" t="t"/>
            <a:pathLst>
              <a:path extrusionOk="0" h="6306" w="8342">
                <a:moveTo>
                  <a:pt x="4820" y="0"/>
                </a:moveTo>
                <a:cubicBezTo>
                  <a:pt x="2505" y="0"/>
                  <a:pt x="1" y="6305"/>
                  <a:pt x="1" y="6305"/>
                </a:cubicBezTo>
                <a:cubicBezTo>
                  <a:pt x="1" y="6305"/>
                  <a:pt x="8342" y="2660"/>
                  <a:pt x="5745" y="381"/>
                </a:cubicBezTo>
                <a:cubicBezTo>
                  <a:pt x="5445" y="117"/>
                  <a:pt x="5134" y="0"/>
                  <a:pt x="4820" y="0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4" name="Google Shape;1964;p46"/>
          <p:cNvSpPr/>
          <p:nvPr/>
        </p:nvSpPr>
        <p:spPr>
          <a:xfrm flipH="1">
            <a:off x="688750" y="1692238"/>
            <a:ext cx="267738" cy="97826"/>
          </a:xfrm>
          <a:custGeom>
            <a:rect b="b" l="l" r="r" t="t"/>
            <a:pathLst>
              <a:path extrusionOk="0" h="3086" w="8446">
                <a:moveTo>
                  <a:pt x="6421" y="0"/>
                </a:moveTo>
                <a:cubicBezTo>
                  <a:pt x="3999" y="0"/>
                  <a:pt x="0" y="2298"/>
                  <a:pt x="0" y="2298"/>
                </a:cubicBezTo>
                <a:cubicBezTo>
                  <a:pt x="0" y="2298"/>
                  <a:pt x="2952" y="3085"/>
                  <a:pt x="5317" y="3085"/>
                </a:cubicBezTo>
                <a:cubicBezTo>
                  <a:pt x="7036" y="3085"/>
                  <a:pt x="8445" y="2670"/>
                  <a:pt x="8189" y="1234"/>
                </a:cubicBezTo>
                <a:cubicBezTo>
                  <a:pt x="8027" y="329"/>
                  <a:pt x="7336" y="0"/>
                  <a:pt x="6421" y="0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5" name="Google Shape;1965;p46"/>
          <p:cNvSpPr/>
          <p:nvPr/>
        </p:nvSpPr>
        <p:spPr>
          <a:xfrm flipH="1">
            <a:off x="860598" y="1495832"/>
            <a:ext cx="22349" cy="19083"/>
          </a:xfrm>
          <a:custGeom>
            <a:rect b="b" l="l" r="r" t="t"/>
            <a:pathLst>
              <a:path extrusionOk="0" h="602" w="705">
                <a:moveTo>
                  <a:pt x="415" y="1"/>
                </a:moveTo>
                <a:cubicBezTo>
                  <a:pt x="138" y="1"/>
                  <a:pt x="0" y="318"/>
                  <a:pt x="194" y="512"/>
                </a:cubicBezTo>
                <a:cubicBezTo>
                  <a:pt x="256" y="574"/>
                  <a:pt x="331" y="602"/>
                  <a:pt x="404" y="602"/>
                </a:cubicBezTo>
                <a:cubicBezTo>
                  <a:pt x="559" y="602"/>
                  <a:pt x="705" y="478"/>
                  <a:pt x="705" y="291"/>
                </a:cubicBezTo>
                <a:cubicBezTo>
                  <a:pt x="705" y="139"/>
                  <a:pt x="567" y="1"/>
                  <a:pt x="415" y="1"/>
                </a:cubicBezTo>
                <a:close/>
              </a:path>
            </a:pathLst>
          </a:custGeom>
          <a:solidFill>
            <a:srgbClr val="00927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66" name="Google Shape;1966;p46"/>
          <p:cNvGrpSpPr/>
          <p:nvPr/>
        </p:nvGrpSpPr>
        <p:grpSpPr>
          <a:xfrm flipH="1">
            <a:off x="1395342" y="899132"/>
            <a:ext cx="980639" cy="1059636"/>
            <a:chOff x="3050800" y="3302325"/>
            <a:chExt cx="773375" cy="835675"/>
          </a:xfrm>
        </p:grpSpPr>
        <p:sp>
          <p:nvSpPr>
            <p:cNvPr id="1967" name="Google Shape;1967;p46"/>
            <p:cNvSpPr/>
            <p:nvPr/>
          </p:nvSpPr>
          <p:spPr>
            <a:xfrm>
              <a:off x="3050800" y="3302325"/>
              <a:ext cx="746100" cy="835675"/>
            </a:xfrm>
            <a:custGeom>
              <a:rect b="b" l="l" r="r" t="t"/>
              <a:pathLst>
                <a:path extrusionOk="0" h="33427" w="29844">
                  <a:moveTo>
                    <a:pt x="21403" y="1"/>
                  </a:moveTo>
                  <a:cubicBezTo>
                    <a:pt x="19623" y="1"/>
                    <a:pt x="17859" y="592"/>
                    <a:pt x="16531" y="1747"/>
                  </a:cubicBezTo>
                  <a:cubicBezTo>
                    <a:pt x="17831" y="825"/>
                    <a:pt x="19360" y="350"/>
                    <a:pt x="20904" y="350"/>
                  </a:cubicBezTo>
                  <a:cubicBezTo>
                    <a:pt x="21788" y="350"/>
                    <a:pt x="22678" y="505"/>
                    <a:pt x="23532" y="822"/>
                  </a:cubicBezTo>
                  <a:cubicBezTo>
                    <a:pt x="25811" y="1650"/>
                    <a:pt x="27551" y="3653"/>
                    <a:pt x="28228" y="5918"/>
                  </a:cubicBezTo>
                  <a:cubicBezTo>
                    <a:pt x="28877" y="8224"/>
                    <a:pt x="28531" y="10710"/>
                    <a:pt x="27275" y="12753"/>
                  </a:cubicBezTo>
                  <a:cubicBezTo>
                    <a:pt x="26653" y="13762"/>
                    <a:pt x="25838" y="14645"/>
                    <a:pt x="24886" y="15336"/>
                  </a:cubicBezTo>
                  <a:cubicBezTo>
                    <a:pt x="23891" y="16040"/>
                    <a:pt x="22828" y="16606"/>
                    <a:pt x="21709" y="17048"/>
                  </a:cubicBezTo>
                  <a:cubicBezTo>
                    <a:pt x="17194" y="18885"/>
                    <a:pt x="12043" y="19161"/>
                    <a:pt x="7402" y="21288"/>
                  </a:cubicBezTo>
                  <a:cubicBezTo>
                    <a:pt x="5110" y="22351"/>
                    <a:pt x="2942" y="23912"/>
                    <a:pt x="1589" y="26107"/>
                  </a:cubicBezTo>
                  <a:cubicBezTo>
                    <a:pt x="291" y="28331"/>
                    <a:pt x="1" y="30996"/>
                    <a:pt x="801" y="33426"/>
                  </a:cubicBezTo>
                  <a:cubicBezTo>
                    <a:pt x="263" y="30996"/>
                    <a:pt x="622" y="28386"/>
                    <a:pt x="2017" y="26370"/>
                  </a:cubicBezTo>
                  <a:cubicBezTo>
                    <a:pt x="3370" y="24354"/>
                    <a:pt x="5469" y="22945"/>
                    <a:pt x="7720" y="22006"/>
                  </a:cubicBezTo>
                  <a:cubicBezTo>
                    <a:pt x="12236" y="20086"/>
                    <a:pt x="17318" y="19824"/>
                    <a:pt x="22096" y="17987"/>
                  </a:cubicBezTo>
                  <a:cubicBezTo>
                    <a:pt x="23297" y="17518"/>
                    <a:pt x="24430" y="16883"/>
                    <a:pt x="25466" y="16123"/>
                  </a:cubicBezTo>
                  <a:cubicBezTo>
                    <a:pt x="26515" y="15336"/>
                    <a:pt x="27399" y="14355"/>
                    <a:pt x="28076" y="13237"/>
                  </a:cubicBezTo>
                  <a:cubicBezTo>
                    <a:pt x="29401" y="10986"/>
                    <a:pt x="29843" y="8169"/>
                    <a:pt x="28973" y="5683"/>
                  </a:cubicBezTo>
                  <a:cubicBezTo>
                    <a:pt x="28131" y="3211"/>
                    <a:pt x="26170" y="1140"/>
                    <a:pt x="23698" y="339"/>
                  </a:cubicBezTo>
                  <a:cubicBezTo>
                    <a:pt x="22953" y="113"/>
                    <a:pt x="22176" y="1"/>
                    <a:pt x="2140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46"/>
            <p:cNvSpPr/>
            <p:nvPr/>
          </p:nvSpPr>
          <p:spPr>
            <a:xfrm>
              <a:off x="3331475" y="3305575"/>
              <a:ext cx="326275" cy="179925"/>
            </a:xfrm>
            <a:custGeom>
              <a:rect b="b" l="l" r="r" t="t"/>
              <a:pathLst>
                <a:path extrusionOk="0" h="7197" w="13051">
                  <a:moveTo>
                    <a:pt x="9862" y="0"/>
                  </a:moveTo>
                  <a:cubicBezTo>
                    <a:pt x="9578" y="0"/>
                    <a:pt x="9283" y="15"/>
                    <a:pt x="8963" y="43"/>
                  </a:cubicBezTo>
                  <a:cubicBezTo>
                    <a:pt x="8963" y="43"/>
                    <a:pt x="4558" y="347"/>
                    <a:pt x="1" y="6644"/>
                  </a:cubicBezTo>
                  <a:cubicBezTo>
                    <a:pt x="382" y="7045"/>
                    <a:pt x="789" y="7196"/>
                    <a:pt x="1186" y="7196"/>
                  </a:cubicBezTo>
                  <a:cubicBezTo>
                    <a:pt x="2387" y="7196"/>
                    <a:pt x="3495" y="5815"/>
                    <a:pt x="3495" y="5815"/>
                  </a:cubicBezTo>
                  <a:cubicBezTo>
                    <a:pt x="3495" y="5815"/>
                    <a:pt x="4563" y="6333"/>
                    <a:pt x="5886" y="6333"/>
                  </a:cubicBezTo>
                  <a:cubicBezTo>
                    <a:pt x="6471" y="6333"/>
                    <a:pt x="7106" y="6232"/>
                    <a:pt x="7720" y="5940"/>
                  </a:cubicBezTo>
                  <a:cubicBezTo>
                    <a:pt x="9709" y="4987"/>
                    <a:pt x="9129" y="2874"/>
                    <a:pt x="9129" y="2874"/>
                  </a:cubicBezTo>
                  <a:cubicBezTo>
                    <a:pt x="9129" y="2874"/>
                    <a:pt x="12678" y="2225"/>
                    <a:pt x="13051" y="720"/>
                  </a:cubicBezTo>
                  <a:cubicBezTo>
                    <a:pt x="11737" y="192"/>
                    <a:pt x="10869" y="0"/>
                    <a:pt x="986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46"/>
            <p:cNvSpPr/>
            <p:nvPr/>
          </p:nvSpPr>
          <p:spPr>
            <a:xfrm>
              <a:off x="3547250" y="3749575"/>
              <a:ext cx="276925" cy="64250"/>
            </a:xfrm>
            <a:custGeom>
              <a:rect b="b" l="l" r="r" t="t"/>
              <a:pathLst>
                <a:path extrusionOk="0" h="2570" w="11077">
                  <a:moveTo>
                    <a:pt x="4712" y="1"/>
                  </a:moveTo>
                  <a:cubicBezTo>
                    <a:pt x="2042" y="1"/>
                    <a:pt x="1" y="802"/>
                    <a:pt x="1" y="802"/>
                  </a:cubicBezTo>
                  <a:cubicBezTo>
                    <a:pt x="619" y="1894"/>
                    <a:pt x="2015" y="2446"/>
                    <a:pt x="3258" y="2446"/>
                  </a:cubicBezTo>
                  <a:cubicBezTo>
                    <a:pt x="4042" y="2446"/>
                    <a:pt x="4766" y="2226"/>
                    <a:pt x="5193" y="1782"/>
                  </a:cubicBezTo>
                  <a:cubicBezTo>
                    <a:pt x="5523" y="2341"/>
                    <a:pt x="6281" y="2569"/>
                    <a:pt x="7043" y="2569"/>
                  </a:cubicBezTo>
                  <a:cubicBezTo>
                    <a:pt x="7653" y="2569"/>
                    <a:pt x="8266" y="2422"/>
                    <a:pt x="8660" y="2183"/>
                  </a:cubicBezTo>
                  <a:cubicBezTo>
                    <a:pt x="8955" y="2451"/>
                    <a:pt x="9280" y="2547"/>
                    <a:pt x="9592" y="2547"/>
                  </a:cubicBezTo>
                  <a:cubicBezTo>
                    <a:pt x="10372" y="2547"/>
                    <a:pt x="11076" y="1948"/>
                    <a:pt x="11076" y="1948"/>
                  </a:cubicBezTo>
                  <a:cubicBezTo>
                    <a:pt x="8990" y="436"/>
                    <a:pt x="6680" y="1"/>
                    <a:pt x="471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46"/>
            <p:cNvSpPr/>
            <p:nvPr/>
          </p:nvSpPr>
          <p:spPr>
            <a:xfrm>
              <a:off x="3218600" y="3654625"/>
              <a:ext cx="132250" cy="199925"/>
            </a:xfrm>
            <a:custGeom>
              <a:rect b="b" l="l" r="r" t="t"/>
              <a:pathLst>
                <a:path extrusionOk="0" h="7997" w="5290">
                  <a:moveTo>
                    <a:pt x="5123" y="1"/>
                  </a:moveTo>
                  <a:cubicBezTo>
                    <a:pt x="4902" y="760"/>
                    <a:pt x="4612" y="1520"/>
                    <a:pt x="4253" y="2238"/>
                  </a:cubicBezTo>
                  <a:cubicBezTo>
                    <a:pt x="3881" y="2929"/>
                    <a:pt x="3466" y="3591"/>
                    <a:pt x="3011" y="4227"/>
                  </a:cubicBezTo>
                  <a:cubicBezTo>
                    <a:pt x="2569" y="4876"/>
                    <a:pt x="2058" y="5483"/>
                    <a:pt x="1561" y="6105"/>
                  </a:cubicBezTo>
                  <a:lnTo>
                    <a:pt x="0" y="7997"/>
                  </a:lnTo>
                  <a:cubicBezTo>
                    <a:pt x="773" y="7665"/>
                    <a:pt x="1491" y="7223"/>
                    <a:pt x="2127" y="6671"/>
                  </a:cubicBezTo>
                  <a:cubicBezTo>
                    <a:pt x="2776" y="6132"/>
                    <a:pt x="3356" y="5511"/>
                    <a:pt x="3853" y="4821"/>
                  </a:cubicBezTo>
                  <a:cubicBezTo>
                    <a:pt x="4350" y="4130"/>
                    <a:pt x="4737" y="3357"/>
                    <a:pt x="4999" y="2528"/>
                  </a:cubicBezTo>
                  <a:cubicBezTo>
                    <a:pt x="5248" y="1713"/>
                    <a:pt x="5289" y="830"/>
                    <a:pt x="512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46"/>
            <p:cNvSpPr/>
            <p:nvPr/>
          </p:nvSpPr>
          <p:spPr>
            <a:xfrm>
              <a:off x="3297300" y="3593825"/>
              <a:ext cx="112225" cy="91575"/>
            </a:xfrm>
            <a:custGeom>
              <a:rect b="b" l="l" r="r" t="t"/>
              <a:pathLst>
                <a:path extrusionOk="0" h="3663" w="4489">
                  <a:moveTo>
                    <a:pt x="2126" y="1"/>
                  </a:moveTo>
                  <a:cubicBezTo>
                    <a:pt x="1856" y="1"/>
                    <a:pt x="1975" y="1452"/>
                    <a:pt x="1975" y="1452"/>
                  </a:cubicBezTo>
                  <a:cubicBezTo>
                    <a:pt x="1975" y="1452"/>
                    <a:pt x="1643" y="85"/>
                    <a:pt x="1268" y="85"/>
                  </a:cubicBezTo>
                  <a:cubicBezTo>
                    <a:pt x="1246" y="85"/>
                    <a:pt x="1224" y="89"/>
                    <a:pt x="1202" y="99"/>
                  </a:cubicBezTo>
                  <a:cubicBezTo>
                    <a:pt x="815" y="279"/>
                    <a:pt x="1368" y="1687"/>
                    <a:pt x="1368" y="1687"/>
                  </a:cubicBezTo>
                  <a:cubicBezTo>
                    <a:pt x="1368" y="1687"/>
                    <a:pt x="759" y="740"/>
                    <a:pt x="415" y="740"/>
                  </a:cubicBezTo>
                  <a:cubicBezTo>
                    <a:pt x="385" y="740"/>
                    <a:pt x="357" y="747"/>
                    <a:pt x="332" y="762"/>
                  </a:cubicBezTo>
                  <a:cubicBezTo>
                    <a:pt x="1" y="955"/>
                    <a:pt x="1975" y="3662"/>
                    <a:pt x="1975" y="3662"/>
                  </a:cubicBezTo>
                  <a:cubicBezTo>
                    <a:pt x="1975" y="3662"/>
                    <a:pt x="4489" y="693"/>
                    <a:pt x="4171" y="472"/>
                  </a:cubicBezTo>
                  <a:cubicBezTo>
                    <a:pt x="4150" y="456"/>
                    <a:pt x="4126" y="449"/>
                    <a:pt x="4099" y="449"/>
                  </a:cubicBezTo>
                  <a:cubicBezTo>
                    <a:pt x="3744" y="449"/>
                    <a:pt x="2956" y="1715"/>
                    <a:pt x="2956" y="1715"/>
                  </a:cubicBezTo>
                  <a:cubicBezTo>
                    <a:pt x="2956" y="1715"/>
                    <a:pt x="3467" y="99"/>
                    <a:pt x="3094" y="16"/>
                  </a:cubicBezTo>
                  <a:cubicBezTo>
                    <a:pt x="3083" y="13"/>
                    <a:pt x="3071" y="12"/>
                    <a:pt x="3060" y="12"/>
                  </a:cubicBezTo>
                  <a:cubicBezTo>
                    <a:pt x="2695" y="12"/>
                    <a:pt x="2486" y="1522"/>
                    <a:pt x="2486" y="1522"/>
                  </a:cubicBezTo>
                  <a:cubicBezTo>
                    <a:pt x="2486" y="1522"/>
                    <a:pt x="2431" y="72"/>
                    <a:pt x="2141" y="2"/>
                  </a:cubicBezTo>
                  <a:cubicBezTo>
                    <a:pt x="2136" y="1"/>
                    <a:pt x="2131" y="1"/>
                    <a:pt x="212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72" name="Google Shape;1972;p46"/>
          <p:cNvGrpSpPr/>
          <p:nvPr/>
        </p:nvGrpSpPr>
        <p:grpSpPr>
          <a:xfrm flipH="1">
            <a:off x="1442356" y="1778395"/>
            <a:ext cx="1564129" cy="1040392"/>
            <a:chOff x="6137525" y="1778395"/>
            <a:chExt cx="1564129" cy="1040392"/>
          </a:xfrm>
        </p:grpSpPr>
        <p:sp>
          <p:nvSpPr>
            <p:cNvPr id="1973" name="Google Shape;1973;p46"/>
            <p:cNvSpPr/>
            <p:nvPr/>
          </p:nvSpPr>
          <p:spPr>
            <a:xfrm>
              <a:off x="6939474" y="1778395"/>
              <a:ext cx="436065" cy="184557"/>
            </a:xfrm>
            <a:custGeom>
              <a:rect b="b" l="l" r="r" t="t"/>
              <a:pathLst>
                <a:path extrusionOk="0" h="5822" w="13756">
                  <a:moveTo>
                    <a:pt x="6957" y="1"/>
                  </a:moveTo>
                  <a:cubicBezTo>
                    <a:pt x="5937" y="1"/>
                    <a:pt x="4933" y="665"/>
                    <a:pt x="4530" y="2466"/>
                  </a:cubicBezTo>
                  <a:cubicBezTo>
                    <a:pt x="3976" y="1584"/>
                    <a:pt x="3069" y="1239"/>
                    <a:pt x="2210" y="1239"/>
                  </a:cubicBezTo>
                  <a:cubicBezTo>
                    <a:pt x="1145" y="1239"/>
                    <a:pt x="154" y="1770"/>
                    <a:pt x="1" y="2466"/>
                  </a:cubicBezTo>
                  <a:cubicBezTo>
                    <a:pt x="1244" y="3722"/>
                    <a:pt x="5180" y="5822"/>
                    <a:pt x="5180" y="5822"/>
                  </a:cubicBezTo>
                  <a:lnTo>
                    <a:pt x="9516" y="4813"/>
                  </a:lnTo>
                  <a:lnTo>
                    <a:pt x="12057" y="3239"/>
                  </a:lnTo>
                  <a:lnTo>
                    <a:pt x="13755" y="1306"/>
                  </a:lnTo>
                  <a:cubicBezTo>
                    <a:pt x="13755" y="1306"/>
                    <a:pt x="12911" y="997"/>
                    <a:pt x="11959" y="997"/>
                  </a:cubicBezTo>
                  <a:cubicBezTo>
                    <a:pt x="11121" y="997"/>
                    <a:pt x="10199" y="1236"/>
                    <a:pt x="9695" y="2134"/>
                  </a:cubicBezTo>
                  <a:cubicBezTo>
                    <a:pt x="9490" y="1007"/>
                    <a:pt x="8212" y="1"/>
                    <a:pt x="6957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46"/>
            <p:cNvSpPr/>
            <p:nvPr/>
          </p:nvSpPr>
          <p:spPr>
            <a:xfrm>
              <a:off x="6137525" y="1819318"/>
              <a:ext cx="1417529" cy="999469"/>
            </a:xfrm>
            <a:custGeom>
              <a:rect b="b" l="l" r="r" t="t"/>
              <a:pathLst>
                <a:path extrusionOk="0" h="31529" w="44717">
                  <a:moveTo>
                    <a:pt x="33807" y="1"/>
                  </a:moveTo>
                  <a:lnTo>
                    <a:pt x="33807" y="1"/>
                  </a:lnTo>
                  <a:cubicBezTo>
                    <a:pt x="33337" y="2017"/>
                    <a:pt x="32633" y="3923"/>
                    <a:pt x="31873" y="5815"/>
                  </a:cubicBezTo>
                  <a:cubicBezTo>
                    <a:pt x="31114" y="7707"/>
                    <a:pt x="30202" y="9543"/>
                    <a:pt x="29291" y="11366"/>
                  </a:cubicBezTo>
                  <a:cubicBezTo>
                    <a:pt x="29084" y="11781"/>
                    <a:pt x="28863" y="12195"/>
                    <a:pt x="28642" y="12609"/>
                  </a:cubicBezTo>
                  <a:cubicBezTo>
                    <a:pt x="28210" y="11098"/>
                    <a:pt x="26789" y="6816"/>
                    <a:pt x="24507" y="6816"/>
                  </a:cubicBezTo>
                  <a:cubicBezTo>
                    <a:pt x="24454" y="6816"/>
                    <a:pt x="24401" y="6818"/>
                    <a:pt x="24347" y="6823"/>
                  </a:cubicBezTo>
                  <a:cubicBezTo>
                    <a:pt x="21834" y="7044"/>
                    <a:pt x="27178" y="11753"/>
                    <a:pt x="28504" y="12899"/>
                  </a:cubicBezTo>
                  <a:cubicBezTo>
                    <a:pt x="27813" y="14197"/>
                    <a:pt x="27123" y="15482"/>
                    <a:pt x="26405" y="16780"/>
                  </a:cubicBezTo>
                  <a:lnTo>
                    <a:pt x="23878" y="21282"/>
                  </a:lnTo>
                  <a:cubicBezTo>
                    <a:pt x="20204" y="23353"/>
                    <a:pt x="16379" y="25148"/>
                    <a:pt x="12512" y="26806"/>
                  </a:cubicBezTo>
                  <a:cubicBezTo>
                    <a:pt x="12001" y="27040"/>
                    <a:pt x="11463" y="27247"/>
                    <a:pt x="10924" y="27468"/>
                  </a:cubicBezTo>
                  <a:cubicBezTo>
                    <a:pt x="12360" y="25341"/>
                    <a:pt x="17319" y="17710"/>
                    <a:pt x="14845" y="17710"/>
                  </a:cubicBezTo>
                  <a:cubicBezTo>
                    <a:pt x="14797" y="17710"/>
                    <a:pt x="14747" y="17713"/>
                    <a:pt x="14694" y="17719"/>
                  </a:cubicBezTo>
                  <a:cubicBezTo>
                    <a:pt x="11835" y="18023"/>
                    <a:pt x="10800" y="25728"/>
                    <a:pt x="10593" y="27606"/>
                  </a:cubicBezTo>
                  <a:cubicBezTo>
                    <a:pt x="10206" y="27772"/>
                    <a:pt x="9833" y="27952"/>
                    <a:pt x="9433" y="28090"/>
                  </a:cubicBezTo>
                  <a:cubicBezTo>
                    <a:pt x="8397" y="28518"/>
                    <a:pt x="7361" y="28918"/>
                    <a:pt x="6312" y="29305"/>
                  </a:cubicBezTo>
                  <a:cubicBezTo>
                    <a:pt x="4240" y="30120"/>
                    <a:pt x="2127" y="30838"/>
                    <a:pt x="1" y="31528"/>
                  </a:cubicBezTo>
                  <a:cubicBezTo>
                    <a:pt x="4378" y="30562"/>
                    <a:pt x="8632" y="29153"/>
                    <a:pt x="12816" y="27551"/>
                  </a:cubicBezTo>
                  <a:cubicBezTo>
                    <a:pt x="13396" y="27316"/>
                    <a:pt x="13962" y="27082"/>
                    <a:pt x="14542" y="26847"/>
                  </a:cubicBezTo>
                  <a:cubicBezTo>
                    <a:pt x="16022" y="27369"/>
                    <a:pt x="20261" y="28808"/>
                    <a:pt x="22621" y="28808"/>
                  </a:cubicBezTo>
                  <a:cubicBezTo>
                    <a:pt x="23257" y="28808"/>
                    <a:pt x="23757" y="28704"/>
                    <a:pt x="24029" y="28449"/>
                  </a:cubicBezTo>
                  <a:cubicBezTo>
                    <a:pt x="25286" y="27289"/>
                    <a:pt x="17636" y="26819"/>
                    <a:pt x="14929" y="26681"/>
                  </a:cubicBezTo>
                  <a:cubicBezTo>
                    <a:pt x="17359" y="25673"/>
                    <a:pt x="19748" y="24582"/>
                    <a:pt x="22096" y="23381"/>
                  </a:cubicBezTo>
                  <a:cubicBezTo>
                    <a:pt x="23398" y="24032"/>
                    <a:pt x="26924" y="25689"/>
                    <a:pt x="29111" y="25689"/>
                  </a:cubicBezTo>
                  <a:cubicBezTo>
                    <a:pt x="29987" y="25689"/>
                    <a:pt x="30648" y="25423"/>
                    <a:pt x="30865" y="24720"/>
                  </a:cubicBezTo>
                  <a:cubicBezTo>
                    <a:pt x="31339" y="23203"/>
                    <a:pt x="28643" y="22851"/>
                    <a:pt x="26035" y="22851"/>
                  </a:cubicBezTo>
                  <a:cubicBezTo>
                    <a:pt x="24844" y="22851"/>
                    <a:pt x="23672" y="22925"/>
                    <a:pt x="22828" y="22994"/>
                  </a:cubicBezTo>
                  <a:cubicBezTo>
                    <a:pt x="23560" y="22621"/>
                    <a:pt x="24278" y="22235"/>
                    <a:pt x="24996" y="21848"/>
                  </a:cubicBezTo>
                  <a:cubicBezTo>
                    <a:pt x="27288" y="20508"/>
                    <a:pt x="29512" y="19086"/>
                    <a:pt x="31680" y="17539"/>
                  </a:cubicBezTo>
                  <a:cubicBezTo>
                    <a:pt x="32577" y="17988"/>
                    <a:pt x="34738" y="19018"/>
                    <a:pt x="35935" y="19018"/>
                  </a:cubicBezTo>
                  <a:cubicBezTo>
                    <a:pt x="36397" y="19018"/>
                    <a:pt x="36716" y="18865"/>
                    <a:pt x="36762" y="18464"/>
                  </a:cubicBezTo>
                  <a:cubicBezTo>
                    <a:pt x="36870" y="17431"/>
                    <a:pt x="34897" y="17228"/>
                    <a:pt x="33283" y="17228"/>
                  </a:cubicBezTo>
                  <a:cubicBezTo>
                    <a:pt x="32826" y="17228"/>
                    <a:pt x="32397" y="17245"/>
                    <a:pt x="32053" y="17263"/>
                  </a:cubicBezTo>
                  <a:cubicBezTo>
                    <a:pt x="33420" y="16283"/>
                    <a:pt x="34760" y="15261"/>
                    <a:pt x="36044" y="14156"/>
                  </a:cubicBezTo>
                  <a:cubicBezTo>
                    <a:pt x="36886" y="13410"/>
                    <a:pt x="37673" y="12609"/>
                    <a:pt x="38488" y="11836"/>
                  </a:cubicBezTo>
                  <a:cubicBezTo>
                    <a:pt x="38889" y="11435"/>
                    <a:pt x="39317" y="11076"/>
                    <a:pt x="39676" y="10648"/>
                  </a:cubicBezTo>
                  <a:lnTo>
                    <a:pt x="40781" y="9364"/>
                  </a:lnTo>
                  <a:cubicBezTo>
                    <a:pt x="42300" y="7707"/>
                    <a:pt x="43501" y="5801"/>
                    <a:pt x="44716" y="3937"/>
                  </a:cubicBezTo>
                  <a:lnTo>
                    <a:pt x="44716" y="3937"/>
                  </a:lnTo>
                  <a:cubicBezTo>
                    <a:pt x="44012" y="4807"/>
                    <a:pt x="43308" y="5677"/>
                    <a:pt x="42631" y="6561"/>
                  </a:cubicBezTo>
                  <a:cubicBezTo>
                    <a:pt x="41996" y="7472"/>
                    <a:pt x="41140" y="8218"/>
                    <a:pt x="40394" y="9019"/>
                  </a:cubicBezTo>
                  <a:lnTo>
                    <a:pt x="39248" y="10234"/>
                  </a:lnTo>
                  <a:cubicBezTo>
                    <a:pt x="38875" y="10648"/>
                    <a:pt x="38433" y="10993"/>
                    <a:pt x="38032" y="11366"/>
                  </a:cubicBezTo>
                  <a:cubicBezTo>
                    <a:pt x="37190" y="12098"/>
                    <a:pt x="36375" y="12844"/>
                    <a:pt x="35519" y="13548"/>
                  </a:cubicBezTo>
                  <a:cubicBezTo>
                    <a:pt x="32039" y="16310"/>
                    <a:pt x="28352" y="18782"/>
                    <a:pt x="24471" y="20950"/>
                  </a:cubicBezTo>
                  <a:cubicBezTo>
                    <a:pt x="24388" y="21005"/>
                    <a:pt x="24306" y="21047"/>
                    <a:pt x="24223" y="21088"/>
                  </a:cubicBezTo>
                  <a:lnTo>
                    <a:pt x="24223" y="21088"/>
                  </a:lnTo>
                  <a:cubicBezTo>
                    <a:pt x="26529" y="18216"/>
                    <a:pt x="28531" y="15109"/>
                    <a:pt x="30202" y="11836"/>
                  </a:cubicBezTo>
                  <a:cubicBezTo>
                    <a:pt x="30285" y="11656"/>
                    <a:pt x="30354" y="11504"/>
                    <a:pt x="30437" y="11339"/>
                  </a:cubicBezTo>
                  <a:cubicBezTo>
                    <a:pt x="32288" y="10924"/>
                    <a:pt x="37577" y="9557"/>
                    <a:pt x="36624" y="7955"/>
                  </a:cubicBezTo>
                  <a:cubicBezTo>
                    <a:pt x="36449" y="7665"/>
                    <a:pt x="36173" y="7541"/>
                    <a:pt x="35829" y="7541"/>
                  </a:cubicBezTo>
                  <a:cubicBezTo>
                    <a:pt x="34492" y="7541"/>
                    <a:pt x="32140" y="9414"/>
                    <a:pt x="30810" y="10579"/>
                  </a:cubicBezTo>
                  <a:cubicBezTo>
                    <a:pt x="31514" y="9129"/>
                    <a:pt x="32122" y="7624"/>
                    <a:pt x="32619" y="6091"/>
                  </a:cubicBezTo>
                  <a:cubicBezTo>
                    <a:pt x="33268" y="4130"/>
                    <a:pt x="33738" y="2072"/>
                    <a:pt x="3380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46"/>
            <p:cNvSpPr/>
            <p:nvPr/>
          </p:nvSpPr>
          <p:spPr>
            <a:xfrm>
              <a:off x="7368487" y="1836404"/>
              <a:ext cx="333167" cy="280450"/>
            </a:xfrm>
            <a:custGeom>
              <a:rect b="b" l="l" r="r" t="t"/>
              <a:pathLst>
                <a:path extrusionOk="0" h="8847" w="10510">
                  <a:moveTo>
                    <a:pt x="2479" y="0"/>
                  </a:moveTo>
                  <a:cubicBezTo>
                    <a:pt x="1537" y="0"/>
                    <a:pt x="2583" y="3950"/>
                    <a:pt x="2583" y="3950"/>
                  </a:cubicBezTo>
                  <a:cubicBezTo>
                    <a:pt x="2583" y="3950"/>
                    <a:pt x="0" y="7195"/>
                    <a:pt x="2169" y="8563"/>
                  </a:cubicBezTo>
                  <a:cubicBezTo>
                    <a:pt x="2479" y="8762"/>
                    <a:pt x="2791" y="8847"/>
                    <a:pt x="3098" y="8847"/>
                  </a:cubicBezTo>
                  <a:cubicBezTo>
                    <a:pt x="4921" y="8847"/>
                    <a:pt x="6560" y="5842"/>
                    <a:pt x="6560" y="5842"/>
                  </a:cubicBezTo>
                  <a:cubicBezTo>
                    <a:pt x="6560" y="5842"/>
                    <a:pt x="10510" y="5110"/>
                    <a:pt x="10441" y="3950"/>
                  </a:cubicBezTo>
                  <a:cubicBezTo>
                    <a:pt x="10426" y="3705"/>
                    <a:pt x="10218" y="3608"/>
                    <a:pt x="9899" y="3608"/>
                  </a:cubicBezTo>
                  <a:cubicBezTo>
                    <a:pt x="8687" y="3608"/>
                    <a:pt x="5870" y="5000"/>
                    <a:pt x="5870" y="5000"/>
                  </a:cubicBezTo>
                  <a:cubicBezTo>
                    <a:pt x="5870" y="5000"/>
                    <a:pt x="9184" y="2459"/>
                    <a:pt x="8424" y="1713"/>
                  </a:cubicBezTo>
                  <a:cubicBezTo>
                    <a:pt x="8351" y="1643"/>
                    <a:pt x="8259" y="1611"/>
                    <a:pt x="8151" y="1611"/>
                  </a:cubicBezTo>
                  <a:cubicBezTo>
                    <a:pt x="7114" y="1611"/>
                    <a:pt x="4668" y="4544"/>
                    <a:pt x="4668" y="4544"/>
                  </a:cubicBezTo>
                  <a:cubicBezTo>
                    <a:pt x="4668" y="4544"/>
                    <a:pt x="6408" y="111"/>
                    <a:pt x="5566" y="28"/>
                  </a:cubicBezTo>
                  <a:cubicBezTo>
                    <a:pt x="5556" y="27"/>
                    <a:pt x="5546" y="26"/>
                    <a:pt x="5536" y="26"/>
                  </a:cubicBezTo>
                  <a:cubicBezTo>
                    <a:pt x="4707" y="26"/>
                    <a:pt x="3480" y="3950"/>
                    <a:pt x="3480" y="3950"/>
                  </a:cubicBezTo>
                  <a:cubicBezTo>
                    <a:pt x="3480" y="3950"/>
                    <a:pt x="3701" y="318"/>
                    <a:pt x="2583" y="14"/>
                  </a:cubicBezTo>
                  <a:cubicBezTo>
                    <a:pt x="2546" y="5"/>
                    <a:pt x="2511" y="0"/>
                    <a:pt x="247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46"/>
            <p:cNvSpPr/>
            <p:nvPr/>
          </p:nvSpPr>
          <p:spPr>
            <a:xfrm>
              <a:off x="6939474" y="1796654"/>
              <a:ext cx="436065" cy="196825"/>
            </a:xfrm>
            <a:custGeom>
              <a:rect b="b" l="l" r="r" t="t"/>
              <a:pathLst>
                <a:path extrusionOk="0" h="6209" w="13756">
                  <a:moveTo>
                    <a:pt x="7131" y="0"/>
                  </a:moveTo>
                  <a:cubicBezTo>
                    <a:pt x="6179" y="0"/>
                    <a:pt x="5172" y="603"/>
                    <a:pt x="4544" y="2125"/>
                  </a:cubicBezTo>
                  <a:cubicBezTo>
                    <a:pt x="3869" y="1410"/>
                    <a:pt x="3088" y="1182"/>
                    <a:pt x="2365" y="1182"/>
                  </a:cubicBezTo>
                  <a:cubicBezTo>
                    <a:pt x="1091" y="1182"/>
                    <a:pt x="1" y="1890"/>
                    <a:pt x="1" y="1890"/>
                  </a:cubicBezTo>
                  <a:cubicBezTo>
                    <a:pt x="1" y="1890"/>
                    <a:pt x="2128" y="5964"/>
                    <a:pt x="5981" y="6198"/>
                  </a:cubicBezTo>
                  <a:cubicBezTo>
                    <a:pt x="6077" y="6205"/>
                    <a:pt x="6174" y="6209"/>
                    <a:pt x="6272" y="6209"/>
                  </a:cubicBezTo>
                  <a:cubicBezTo>
                    <a:pt x="6371" y="6209"/>
                    <a:pt x="6471" y="6205"/>
                    <a:pt x="6574" y="6198"/>
                  </a:cubicBezTo>
                  <a:cubicBezTo>
                    <a:pt x="6712" y="6198"/>
                    <a:pt x="6851" y="6185"/>
                    <a:pt x="6975" y="6171"/>
                  </a:cubicBezTo>
                  <a:cubicBezTo>
                    <a:pt x="7016" y="6157"/>
                    <a:pt x="7058" y="6157"/>
                    <a:pt x="7099" y="6143"/>
                  </a:cubicBezTo>
                  <a:lnTo>
                    <a:pt x="7141" y="6143"/>
                  </a:lnTo>
                  <a:cubicBezTo>
                    <a:pt x="7431" y="6102"/>
                    <a:pt x="7721" y="6047"/>
                    <a:pt x="8011" y="5977"/>
                  </a:cubicBezTo>
                  <a:cubicBezTo>
                    <a:pt x="8508" y="5839"/>
                    <a:pt x="8977" y="5660"/>
                    <a:pt x="9433" y="5411"/>
                  </a:cubicBezTo>
                  <a:cubicBezTo>
                    <a:pt x="9447" y="5397"/>
                    <a:pt x="9461" y="5397"/>
                    <a:pt x="9488" y="5384"/>
                  </a:cubicBezTo>
                  <a:cubicBezTo>
                    <a:pt x="12430" y="3851"/>
                    <a:pt x="13755" y="730"/>
                    <a:pt x="13755" y="730"/>
                  </a:cubicBezTo>
                  <a:cubicBezTo>
                    <a:pt x="13303" y="629"/>
                    <a:pt x="12894" y="585"/>
                    <a:pt x="12526" y="585"/>
                  </a:cubicBezTo>
                  <a:cubicBezTo>
                    <a:pt x="10331" y="585"/>
                    <a:pt x="9571" y="2125"/>
                    <a:pt x="9571" y="2125"/>
                  </a:cubicBezTo>
                  <a:cubicBezTo>
                    <a:pt x="9373" y="901"/>
                    <a:pt x="8294" y="0"/>
                    <a:pt x="713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46"/>
            <p:cNvSpPr/>
            <p:nvPr/>
          </p:nvSpPr>
          <p:spPr>
            <a:xfrm>
              <a:off x="7193382" y="1899833"/>
              <a:ext cx="126546" cy="85875"/>
            </a:xfrm>
            <a:custGeom>
              <a:rect b="b" l="l" r="r" t="t"/>
              <a:pathLst>
                <a:path extrusionOk="0" h="2709" w="3992">
                  <a:moveTo>
                    <a:pt x="2781" y="0"/>
                  </a:moveTo>
                  <a:cubicBezTo>
                    <a:pt x="1705" y="0"/>
                    <a:pt x="421" y="1999"/>
                    <a:pt x="1" y="2709"/>
                  </a:cubicBezTo>
                  <a:lnTo>
                    <a:pt x="1423" y="2156"/>
                  </a:lnTo>
                  <a:cubicBezTo>
                    <a:pt x="1451" y="2142"/>
                    <a:pt x="1451" y="2142"/>
                    <a:pt x="1478" y="2129"/>
                  </a:cubicBezTo>
                  <a:cubicBezTo>
                    <a:pt x="2707" y="1328"/>
                    <a:pt x="3992" y="223"/>
                    <a:pt x="2942" y="16"/>
                  </a:cubicBezTo>
                  <a:cubicBezTo>
                    <a:pt x="2889" y="5"/>
                    <a:pt x="2835" y="0"/>
                    <a:pt x="2781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78" name="Google Shape;1978;p46"/>
          <p:cNvSpPr/>
          <p:nvPr/>
        </p:nvSpPr>
        <p:spPr>
          <a:xfrm>
            <a:off x="2838650" y="3957650"/>
            <a:ext cx="3298800" cy="793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79" name="Google Shape;1979;p46"/>
          <p:cNvGrpSpPr/>
          <p:nvPr/>
        </p:nvGrpSpPr>
        <p:grpSpPr>
          <a:xfrm>
            <a:off x="2969570" y="2907183"/>
            <a:ext cx="3204869" cy="1949864"/>
            <a:chOff x="231300" y="679925"/>
            <a:chExt cx="7153725" cy="4352375"/>
          </a:xfrm>
        </p:grpSpPr>
        <p:sp>
          <p:nvSpPr>
            <p:cNvPr id="1980" name="Google Shape;1980;p46"/>
            <p:cNvSpPr/>
            <p:nvPr/>
          </p:nvSpPr>
          <p:spPr>
            <a:xfrm>
              <a:off x="5505575" y="3875075"/>
              <a:ext cx="1332775" cy="233800"/>
            </a:xfrm>
            <a:custGeom>
              <a:rect b="b" l="l" r="r" t="t"/>
              <a:pathLst>
                <a:path extrusionOk="0" fill="none" h="9352" w="53311">
                  <a:moveTo>
                    <a:pt x="53311" y="1"/>
                  </a:moveTo>
                  <a:cubicBezTo>
                    <a:pt x="36971" y="8271"/>
                    <a:pt x="17143" y="9352"/>
                    <a:pt x="0" y="2886"/>
                  </a:cubicBezTo>
                </a:path>
              </a:pathLst>
            </a:custGeom>
            <a:noFill/>
            <a:ln cap="flat" cmpd="sng" w="77150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46"/>
            <p:cNvSpPr/>
            <p:nvPr/>
          </p:nvSpPr>
          <p:spPr>
            <a:xfrm>
              <a:off x="5585800" y="3620500"/>
              <a:ext cx="1126800" cy="355300"/>
            </a:xfrm>
            <a:custGeom>
              <a:rect b="b" l="l" r="r" t="t"/>
              <a:pathLst>
                <a:path extrusionOk="0" fill="none" h="14212" w="45072">
                  <a:moveTo>
                    <a:pt x="45072" y="0"/>
                  </a:moveTo>
                  <a:cubicBezTo>
                    <a:pt x="30830" y="12699"/>
                    <a:pt x="18686" y="14211"/>
                    <a:pt x="0" y="10307"/>
                  </a:cubicBezTo>
                </a:path>
              </a:pathLst>
            </a:custGeom>
            <a:noFill/>
            <a:ln cap="flat" cmpd="sng" w="48225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46"/>
            <p:cNvSpPr/>
            <p:nvPr/>
          </p:nvSpPr>
          <p:spPr>
            <a:xfrm>
              <a:off x="789750" y="3895925"/>
              <a:ext cx="1332800" cy="233400"/>
            </a:xfrm>
            <a:custGeom>
              <a:rect b="b" l="l" r="r" t="t"/>
              <a:pathLst>
                <a:path extrusionOk="0" fill="none" h="9336" w="53312">
                  <a:moveTo>
                    <a:pt x="0" y="0"/>
                  </a:moveTo>
                  <a:cubicBezTo>
                    <a:pt x="16341" y="8271"/>
                    <a:pt x="36168" y="9335"/>
                    <a:pt x="53311" y="2886"/>
                  </a:cubicBezTo>
                </a:path>
              </a:pathLst>
            </a:custGeom>
            <a:noFill/>
            <a:ln cap="flat" cmpd="sng" w="77150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46"/>
            <p:cNvSpPr/>
            <p:nvPr/>
          </p:nvSpPr>
          <p:spPr>
            <a:xfrm>
              <a:off x="915500" y="3641325"/>
              <a:ext cx="1126800" cy="355300"/>
            </a:xfrm>
            <a:custGeom>
              <a:rect b="b" l="l" r="r" t="t"/>
              <a:pathLst>
                <a:path extrusionOk="0" fill="none" h="14212" w="45072">
                  <a:moveTo>
                    <a:pt x="0" y="0"/>
                  </a:moveTo>
                  <a:cubicBezTo>
                    <a:pt x="14258" y="12699"/>
                    <a:pt x="26386" y="14211"/>
                    <a:pt x="45072" y="10308"/>
                  </a:cubicBezTo>
                </a:path>
              </a:pathLst>
            </a:custGeom>
            <a:noFill/>
            <a:ln cap="flat" cmpd="sng" w="48225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46"/>
            <p:cNvSpPr/>
            <p:nvPr/>
          </p:nvSpPr>
          <p:spPr>
            <a:xfrm>
              <a:off x="5670275" y="1317550"/>
              <a:ext cx="149700" cy="163100"/>
            </a:xfrm>
            <a:custGeom>
              <a:rect b="b" l="l" r="r" t="t"/>
              <a:pathLst>
                <a:path extrusionOk="0" h="6524" w="5988">
                  <a:moveTo>
                    <a:pt x="2300" y="1"/>
                  </a:moveTo>
                  <a:cubicBezTo>
                    <a:pt x="2300" y="1"/>
                    <a:pt x="1" y="2763"/>
                    <a:pt x="278" y="4275"/>
                  </a:cubicBezTo>
                  <a:cubicBezTo>
                    <a:pt x="540" y="5596"/>
                    <a:pt x="1696" y="6524"/>
                    <a:pt x="3005" y="6524"/>
                  </a:cubicBezTo>
                  <a:cubicBezTo>
                    <a:pt x="3164" y="6524"/>
                    <a:pt x="3325" y="6510"/>
                    <a:pt x="3488" y="6481"/>
                  </a:cubicBezTo>
                  <a:cubicBezTo>
                    <a:pt x="4985" y="6219"/>
                    <a:pt x="5988" y="4800"/>
                    <a:pt x="5756" y="3303"/>
                  </a:cubicBezTo>
                  <a:cubicBezTo>
                    <a:pt x="5494" y="1791"/>
                    <a:pt x="2300" y="1"/>
                    <a:pt x="230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46"/>
            <p:cNvSpPr/>
            <p:nvPr/>
          </p:nvSpPr>
          <p:spPr>
            <a:xfrm>
              <a:off x="5708075" y="1600475"/>
              <a:ext cx="152025" cy="166500"/>
            </a:xfrm>
            <a:custGeom>
              <a:rect b="b" l="l" r="r" t="t"/>
              <a:pathLst>
                <a:path extrusionOk="0" h="6660" w="6081">
                  <a:moveTo>
                    <a:pt x="3041" y="0"/>
                  </a:moveTo>
                  <a:cubicBezTo>
                    <a:pt x="2883" y="0"/>
                    <a:pt x="2723" y="13"/>
                    <a:pt x="2562" y="40"/>
                  </a:cubicBezTo>
                  <a:cubicBezTo>
                    <a:pt x="1019" y="318"/>
                    <a:pt x="1" y="1815"/>
                    <a:pt x="325" y="3358"/>
                  </a:cubicBezTo>
                  <a:cubicBezTo>
                    <a:pt x="587" y="4870"/>
                    <a:pt x="3781" y="6660"/>
                    <a:pt x="3781" y="6660"/>
                  </a:cubicBezTo>
                  <a:cubicBezTo>
                    <a:pt x="3781" y="6660"/>
                    <a:pt x="6080" y="3913"/>
                    <a:pt x="5818" y="2386"/>
                  </a:cubicBezTo>
                  <a:cubicBezTo>
                    <a:pt x="5610" y="988"/>
                    <a:pt x="4410" y="0"/>
                    <a:pt x="304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46"/>
            <p:cNvSpPr/>
            <p:nvPr/>
          </p:nvSpPr>
          <p:spPr>
            <a:xfrm>
              <a:off x="5788325" y="1393025"/>
              <a:ext cx="153925" cy="137875"/>
            </a:xfrm>
            <a:custGeom>
              <a:rect b="b" l="l" r="r" t="t"/>
              <a:pathLst>
                <a:path extrusionOk="0" h="5515" w="6157">
                  <a:moveTo>
                    <a:pt x="3850" y="1"/>
                  </a:moveTo>
                  <a:cubicBezTo>
                    <a:pt x="2913" y="1"/>
                    <a:pt x="1926" y="123"/>
                    <a:pt x="1404" y="562"/>
                  </a:cubicBezTo>
                  <a:cubicBezTo>
                    <a:pt x="185" y="1534"/>
                    <a:pt x="0" y="3324"/>
                    <a:pt x="1019" y="4527"/>
                  </a:cubicBezTo>
                  <a:cubicBezTo>
                    <a:pt x="1569" y="5179"/>
                    <a:pt x="2356" y="5515"/>
                    <a:pt x="3147" y="5515"/>
                  </a:cubicBezTo>
                  <a:cubicBezTo>
                    <a:pt x="3799" y="5515"/>
                    <a:pt x="4455" y="5287"/>
                    <a:pt x="4984" y="4820"/>
                  </a:cubicBezTo>
                  <a:cubicBezTo>
                    <a:pt x="6157" y="3833"/>
                    <a:pt x="6111" y="191"/>
                    <a:pt x="6111" y="191"/>
                  </a:cubicBezTo>
                  <a:cubicBezTo>
                    <a:pt x="6111" y="191"/>
                    <a:pt x="5020" y="1"/>
                    <a:pt x="385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46"/>
            <p:cNvSpPr/>
            <p:nvPr/>
          </p:nvSpPr>
          <p:spPr>
            <a:xfrm>
              <a:off x="5588125" y="1553625"/>
              <a:ext cx="153925" cy="138050"/>
            </a:xfrm>
            <a:custGeom>
              <a:rect b="b" l="l" r="r" t="t"/>
              <a:pathLst>
                <a:path extrusionOk="0" h="5522" w="6157">
                  <a:moveTo>
                    <a:pt x="3009" y="1"/>
                  </a:moveTo>
                  <a:cubicBezTo>
                    <a:pt x="2358" y="1"/>
                    <a:pt x="1702" y="229"/>
                    <a:pt x="1173" y="695"/>
                  </a:cubicBezTo>
                  <a:cubicBezTo>
                    <a:pt x="0" y="1683"/>
                    <a:pt x="46" y="5324"/>
                    <a:pt x="46" y="5324"/>
                  </a:cubicBezTo>
                  <a:cubicBezTo>
                    <a:pt x="46" y="5324"/>
                    <a:pt x="1146" y="5521"/>
                    <a:pt x="2324" y="5521"/>
                  </a:cubicBezTo>
                  <a:cubicBezTo>
                    <a:pt x="3259" y="5521"/>
                    <a:pt x="4243" y="5398"/>
                    <a:pt x="4768" y="4954"/>
                  </a:cubicBezTo>
                  <a:cubicBezTo>
                    <a:pt x="5971" y="3982"/>
                    <a:pt x="6157" y="2192"/>
                    <a:pt x="5138" y="989"/>
                  </a:cubicBezTo>
                  <a:cubicBezTo>
                    <a:pt x="4588" y="337"/>
                    <a:pt x="3801" y="1"/>
                    <a:pt x="3009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46"/>
            <p:cNvSpPr/>
            <p:nvPr/>
          </p:nvSpPr>
          <p:spPr>
            <a:xfrm>
              <a:off x="5807600" y="1520275"/>
              <a:ext cx="170925" cy="137925"/>
            </a:xfrm>
            <a:custGeom>
              <a:rect b="b" l="l" r="r" t="t"/>
              <a:pathLst>
                <a:path extrusionOk="0" h="5517" w="6837">
                  <a:moveTo>
                    <a:pt x="3141" y="0"/>
                  </a:moveTo>
                  <a:cubicBezTo>
                    <a:pt x="2009" y="0"/>
                    <a:pt x="942" y="702"/>
                    <a:pt x="525" y="1844"/>
                  </a:cubicBezTo>
                  <a:cubicBezTo>
                    <a:pt x="1" y="3310"/>
                    <a:pt x="772" y="4915"/>
                    <a:pt x="2254" y="5424"/>
                  </a:cubicBezTo>
                  <a:cubicBezTo>
                    <a:pt x="2432" y="5489"/>
                    <a:pt x="2636" y="5517"/>
                    <a:pt x="2857" y="5517"/>
                  </a:cubicBezTo>
                  <a:cubicBezTo>
                    <a:pt x="4428" y="5517"/>
                    <a:pt x="6836" y="4082"/>
                    <a:pt x="6836" y="4082"/>
                  </a:cubicBezTo>
                  <a:cubicBezTo>
                    <a:pt x="6836" y="4082"/>
                    <a:pt x="5602" y="718"/>
                    <a:pt x="4151" y="193"/>
                  </a:cubicBezTo>
                  <a:cubicBezTo>
                    <a:pt x="3819" y="62"/>
                    <a:pt x="3477" y="0"/>
                    <a:pt x="314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46"/>
            <p:cNvSpPr/>
            <p:nvPr/>
          </p:nvSpPr>
          <p:spPr>
            <a:xfrm>
              <a:off x="5551850" y="1426350"/>
              <a:ext cx="168225" cy="137100"/>
            </a:xfrm>
            <a:custGeom>
              <a:rect b="b" l="l" r="r" t="t"/>
              <a:pathLst>
                <a:path extrusionOk="0" h="5484" w="6729">
                  <a:moveTo>
                    <a:pt x="3985" y="0"/>
                  </a:moveTo>
                  <a:cubicBezTo>
                    <a:pt x="2414" y="0"/>
                    <a:pt x="1" y="1451"/>
                    <a:pt x="1" y="1451"/>
                  </a:cubicBezTo>
                  <a:cubicBezTo>
                    <a:pt x="1" y="1451"/>
                    <a:pt x="1235" y="4814"/>
                    <a:pt x="2685" y="5339"/>
                  </a:cubicBezTo>
                  <a:cubicBezTo>
                    <a:pt x="2980" y="5437"/>
                    <a:pt x="3280" y="5484"/>
                    <a:pt x="3575" y="5484"/>
                  </a:cubicBezTo>
                  <a:cubicBezTo>
                    <a:pt x="4717" y="5484"/>
                    <a:pt x="5787" y="4782"/>
                    <a:pt x="6204" y="3642"/>
                  </a:cubicBezTo>
                  <a:cubicBezTo>
                    <a:pt x="6728" y="2222"/>
                    <a:pt x="6003" y="648"/>
                    <a:pt x="4583" y="93"/>
                  </a:cubicBezTo>
                  <a:cubicBezTo>
                    <a:pt x="4406" y="29"/>
                    <a:pt x="4203" y="0"/>
                    <a:pt x="398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46"/>
            <p:cNvSpPr/>
            <p:nvPr/>
          </p:nvSpPr>
          <p:spPr>
            <a:xfrm>
              <a:off x="5692275" y="1469550"/>
              <a:ext cx="145825" cy="145825"/>
            </a:xfrm>
            <a:custGeom>
              <a:rect b="b" l="l" r="r" t="t"/>
              <a:pathLst>
                <a:path extrusionOk="0" h="5833" w="5833">
                  <a:moveTo>
                    <a:pt x="2916" y="0"/>
                  </a:moveTo>
                  <a:cubicBezTo>
                    <a:pt x="1312" y="0"/>
                    <a:pt x="0" y="1296"/>
                    <a:pt x="0" y="2917"/>
                  </a:cubicBezTo>
                  <a:cubicBezTo>
                    <a:pt x="0" y="4521"/>
                    <a:pt x="1312" y="5833"/>
                    <a:pt x="2916" y="5833"/>
                  </a:cubicBezTo>
                  <a:cubicBezTo>
                    <a:pt x="4521" y="5833"/>
                    <a:pt x="5833" y="4521"/>
                    <a:pt x="5833" y="2917"/>
                  </a:cubicBezTo>
                  <a:cubicBezTo>
                    <a:pt x="5833" y="1296"/>
                    <a:pt x="4521" y="0"/>
                    <a:pt x="291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46"/>
            <p:cNvSpPr/>
            <p:nvPr/>
          </p:nvSpPr>
          <p:spPr>
            <a:xfrm>
              <a:off x="5097825" y="2769675"/>
              <a:ext cx="755325" cy="736525"/>
            </a:xfrm>
            <a:custGeom>
              <a:rect b="b" l="l" r="r" t="t"/>
              <a:pathLst>
                <a:path extrusionOk="0" h="29461" w="30213">
                  <a:moveTo>
                    <a:pt x="12109" y="1"/>
                  </a:moveTo>
                  <a:cubicBezTo>
                    <a:pt x="11815" y="1"/>
                    <a:pt x="11516" y="38"/>
                    <a:pt x="11218" y="118"/>
                  </a:cubicBezTo>
                  <a:cubicBezTo>
                    <a:pt x="9366" y="612"/>
                    <a:pt x="8271" y="2525"/>
                    <a:pt x="8765" y="4377"/>
                  </a:cubicBezTo>
                  <a:cubicBezTo>
                    <a:pt x="9073" y="5549"/>
                    <a:pt x="10539" y="8620"/>
                    <a:pt x="12036" y="10595"/>
                  </a:cubicBezTo>
                  <a:cubicBezTo>
                    <a:pt x="11635" y="10888"/>
                    <a:pt x="11264" y="11243"/>
                    <a:pt x="10971" y="11660"/>
                  </a:cubicBezTo>
                  <a:cubicBezTo>
                    <a:pt x="9012" y="10147"/>
                    <a:pt x="5941" y="8666"/>
                    <a:pt x="4768" y="8358"/>
                  </a:cubicBezTo>
                  <a:cubicBezTo>
                    <a:pt x="4461" y="8273"/>
                    <a:pt x="4152" y="8233"/>
                    <a:pt x="3848" y="8233"/>
                  </a:cubicBezTo>
                  <a:cubicBezTo>
                    <a:pt x="2321" y="8233"/>
                    <a:pt x="921" y="9251"/>
                    <a:pt x="510" y="10795"/>
                  </a:cubicBezTo>
                  <a:cubicBezTo>
                    <a:pt x="0" y="12647"/>
                    <a:pt x="1096" y="14560"/>
                    <a:pt x="2963" y="15054"/>
                  </a:cubicBezTo>
                  <a:cubicBezTo>
                    <a:pt x="3767" y="15276"/>
                    <a:pt x="5616" y="15470"/>
                    <a:pt x="7489" y="15470"/>
                  </a:cubicBezTo>
                  <a:cubicBezTo>
                    <a:pt x="8348" y="15470"/>
                    <a:pt x="9212" y="15429"/>
                    <a:pt x="9984" y="15332"/>
                  </a:cubicBezTo>
                  <a:cubicBezTo>
                    <a:pt x="10045" y="15826"/>
                    <a:pt x="10169" y="16304"/>
                    <a:pt x="10369" y="16767"/>
                  </a:cubicBezTo>
                  <a:cubicBezTo>
                    <a:pt x="8086" y="17724"/>
                    <a:pt x="5262" y="19637"/>
                    <a:pt x="4413" y="20501"/>
                  </a:cubicBezTo>
                  <a:cubicBezTo>
                    <a:pt x="3056" y="21859"/>
                    <a:pt x="3040" y="24050"/>
                    <a:pt x="4398" y="25408"/>
                  </a:cubicBezTo>
                  <a:cubicBezTo>
                    <a:pt x="5081" y="26090"/>
                    <a:pt x="5974" y="26434"/>
                    <a:pt x="6868" y="26434"/>
                  </a:cubicBezTo>
                  <a:cubicBezTo>
                    <a:pt x="7753" y="26434"/>
                    <a:pt x="8637" y="26098"/>
                    <a:pt x="9320" y="25423"/>
                  </a:cubicBezTo>
                  <a:cubicBezTo>
                    <a:pt x="10169" y="24559"/>
                    <a:pt x="12098" y="21751"/>
                    <a:pt x="13054" y="19467"/>
                  </a:cubicBezTo>
                  <a:cubicBezTo>
                    <a:pt x="13517" y="19668"/>
                    <a:pt x="14011" y="19791"/>
                    <a:pt x="14505" y="19853"/>
                  </a:cubicBezTo>
                  <a:cubicBezTo>
                    <a:pt x="14181" y="22306"/>
                    <a:pt x="14443" y="25701"/>
                    <a:pt x="14752" y="26889"/>
                  </a:cubicBezTo>
                  <a:cubicBezTo>
                    <a:pt x="15165" y="28440"/>
                    <a:pt x="16564" y="29461"/>
                    <a:pt x="18096" y="29461"/>
                  </a:cubicBezTo>
                  <a:cubicBezTo>
                    <a:pt x="18393" y="29461"/>
                    <a:pt x="18694" y="29422"/>
                    <a:pt x="18995" y="29342"/>
                  </a:cubicBezTo>
                  <a:cubicBezTo>
                    <a:pt x="20862" y="28849"/>
                    <a:pt x="21957" y="26951"/>
                    <a:pt x="21464" y="25099"/>
                  </a:cubicBezTo>
                  <a:cubicBezTo>
                    <a:pt x="21155" y="23926"/>
                    <a:pt x="19689" y="20856"/>
                    <a:pt x="18192" y="18881"/>
                  </a:cubicBezTo>
                  <a:cubicBezTo>
                    <a:pt x="18594" y="18572"/>
                    <a:pt x="18949" y="18217"/>
                    <a:pt x="19242" y="17816"/>
                  </a:cubicBezTo>
                  <a:cubicBezTo>
                    <a:pt x="21217" y="19328"/>
                    <a:pt x="24287" y="20794"/>
                    <a:pt x="25460" y="21118"/>
                  </a:cubicBezTo>
                  <a:cubicBezTo>
                    <a:pt x="25760" y="21198"/>
                    <a:pt x="26062" y="21237"/>
                    <a:pt x="26359" y="21237"/>
                  </a:cubicBezTo>
                  <a:cubicBezTo>
                    <a:pt x="27891" y="21237"/>
                    <a:pt x="29292" y="20216"/>
                    <a:pt x="29719" y="18665"/>
                  </a:cubicBezTo>
                  <a:cubicBezTo>
                    <a:pt x="30213" y="16813"/>
                    <a:pt x="29117" y="14900"/>
                    <a:pt x="27265" y="14406"/>
                  </a:cubicBezTo>
                  <a:cubicBezTo>
                    <a:pt x="26464" y="14195"/>
                    <a:pt x="24623" y="14006"/>
                    <a:pt x="22749" y="14006"/>
                  </a:cubicBezTo>
                  <a:cubicBezTo>
                    <a:pt x="21883" y="14006"/>
                    <a:pt x="21010" y="14046"/>
                    <a:pt x="20229" y="14144"/>
                  </a:cubicBezTo>
                  <a:cubicBezTo>
                    <a:pt x="20183" y="13650"/>
                    <a:pt x="20044" y="13156"/>
                    <a:pt x="19843" y="12693"/>
                  </a:cubicBezTo>
                  <a:cubicBezTo>
                    <a:pt x="22143" y="11752"/>
                    <a:pt x="24951" y="9823"/>
                    <a:pt x="25815" y="8959"/>
                  </a:cubicBezTo>
                  <a:cubicBezTo>
                    <a:pt x="27173" y="7617"/>
                    <a:pt x="27173" y="5410"/>
                    <a:pt x="25815" y="4053"/>
                  </a:cubicBezTo>
                  <a:cubicBezTo>
                    <a:pt x="25136" y="3374"/>
                    <a:pt x="24249" y="3034"/>
                    <a:pt x="23362" y="3034"/>
                  </a:cubicBezTo>
                  <a:cubicBezTo>
                    <a:pt x="22474" y="3034"/>
                    <a:pt x="21587" y="3374"/>
                    <a:pt x="20908" y="4053"/>
                  </a:cubicBezTo>
                  <a:cubicBezTo>
                    <a:pt x="20044" y="4901"/>
                    <a:pt x="18115" y="7709"/>
                    <a:pt x="17159" y="9993"/>
                  </a:cubicBezTo>
                  <a:cubicBezTo>
                    <a:pt x="16696" y="9793"/>
                    <a:pt x="16217" y="9669"/>
                    <a:pt x="15708" y="9607"/>
                  </a:cubicBezTo>
                  <a:cubicBezTo>
                    <a:pt x="16032" y="7154"/>
                    <a:pt x="15785" y="3759"/>
                    <a:pt x="15461" y="2587"/>
                  </a:cubicBezTo>
                  <a:cubicBezTo>
                    <a:pt x="15047" y="1033"/>
                    <a:pt x="13644" y="1"/>
                    <a:pt x="12109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46"/>
            <p:cNvSpPr/>
            <p:nvPr/>
          </p:nvSpPr>
          <p:spPr>
            <a:xfrm>
              <a:off x="4978250" y="2474350"/>
              <a:ext cx="295125" cy="289475"/>
            </a:xfrm>
            <a:custGeom>
              <a:rect b="b" l="l" r="r" t="t"/>
              <a:pathLst>
                <a:path extrusionOk="0" h="11579" w="11805">
                  <a:moveTo>
                    <a:pt x="4728" y="1"/>
                  </a:moveTo>
                  <a:cubicBezTo>
                    <a:pt x="4608" y="1"/>
                    <a:pt x="4487" y="16"/>
                    <a:pt x="4367" y="50"/>
                  </a:cubicBezTo>
                  <a:cubicBezTo>
                    <a:pt x="3642" y="235"/>
                    <a:pt x="3210" y="991"/>
                    <a:pt x="3410" y="1716"/>
                  </a:cubicBezTo>
                  <a:cubicBezTo>
                    <a:pt x="3703" y="2596"/>
                    <a:pt x="4151" y="3414"/>
                    <a:pt x="4691" y="4154"/>
                  </a:cubicBezTo>
                  <a:cubicBezTo>
                    <a:pt x="4537" y="4278"/>
                    <a:pt x="4382" y="4416"/>
                    <a:pt x="4274" y="4571"/>
                  </a:cubicBezTo>
                  <a:cubicBezTo>
                    <a:pt x="3534" y="4031"/>
                    <a:pt x="2716" y="3583"/>
                    <a:pt x="1836" y="3275"/>
                  </a:cubicBezTo>
                  <a:cubicBezTo>
                    <a:pt x="1730" y="3250"/>
                    <a:pt x="1623" y="3238"/>
                    <a:pt x="1518" y="3238"/>
                  </a:cubicBezTo>
                  <a:cubicBezTo>
                    <a:pt x="909" y="3238"/>
                    <a:pt x="356" y="3641"/>
                    <a:pt x="185" y="4247"/>
                  </a:cubicBezTo>
                  <a:cubicBezTo>
                    <a:pt x="0" y="4972"/>
                    <a:pt x="417" y="5697"/>
                    <a:pt x="1126" y="5913"/>
                  </a:cubicBezTo>
                  <a:cubicBezTo>
                    <a:pt x="1703" y="6021"/>
                    <a:pt x="2286" y="6072"/>
                    <a:pt x="2871" y="6072"/>
                  </a:cubicBezTo>
                  <a:cubicBezTo>
                    <a:pt x="3210" y="6072"/>
                    <a:pt x="3549" y="6055"/>
                    <a:pt x="3888" y="6021"/>
                  </a:cubicBezTo>
                  <a:cubicBezTo>
                    <a:pt x="3919" y="6222"/>
                    <a:pt x="3966" y="6407"/>
                    <a:pt x="4043" y="6592"/>
                  </a:cubicBezTo>
                  <a:cubicBezTo>
                    <a:pt x="3194" y="6962"/>
                    <a:pt x="2392" y="7456"/>
                    <a:pt x="1697" y="8058"/>
                  </a:cubicBezTo>
                  <a:cubicBezTo>
                    <a:pt x="1157" y="8598"/>
                    <a:pt x="1157" y="9462"/>
                    <a:pt x="1697" y="9987"/>
                  </a:cubicBezTo>
                  <a:cubicBezTo>
                    <a:pt x="1960" y="10257"/>
                    <a:pt x="2307" y="10392"/>
                    <a:pt x="2656" y="10392"/>
                  </a:cubicBezTo>
                  <a:cubicBezTo>
                    <a:pt x="3005" y="10392"/>
                    <a:pt x="3356" y="10257"/>
                    <a:pt x="3626" y="9987"/>
                  </a:cubicBezTo>
                  <a:cubicBezTo>
                    <a:pt x="4228" y="9292"/>
                    <a:pt x="4722" y="8490"/>
                    <a:pt x="5092" y="7641"/>
                  </a:cubicBezTo>
                  <a:cubicBezTo>
                    <a:pt x="5277" y="7719"/>
                    <a:pt x="5462" y="7780"/>
                    <a:pt x="5663" y="7796"/>
                  </a:cubicBezTo>
                  <a:cubicBezTo>
                    <a:pt x="5555" y="8721"/>
                    <a:pt x="5601" y="9663"/>
                    <a:pt x="5771" y="10573"/>
                  </a:cubicBezTo>
                  <a:cubicBezTo>
                    <a:pt x="5925" y="11178"/>
                    <a:pt x="6477" y="11579"/>
                    <a:pt x="7077" y="11579"/>
                  </a:cubicBezTo>
                  <a:cubicBezTo>
                    <a:pt x="7196" y="11579"/>
                    <a:pt x="7317" y="11563"/>
                    <a:pt x="7437" y="11530"/>
                  </a:cubicBezTo>
                  <a:cubicBezTo>
                    <a:pt x="8163" y="11345"/>
                    <a:pt x="8595" y="10588"/>
                    <a:pt x="8394" y="9863"/>
                  </a:cubicBezTo>
                  <a:cubicBezTo>
                    <a:pt x="8085" y="8999"/>
                    <a:pt x="7653" y="8166"/>
                    <a:pt x="7113" y="7425"/>
                  </a:cubicBezTo>
                  <a:cubicBezTo>
                    <a:pt x="7190" y="7364"/>
                    <a:pt x="7268" y="7302"/>
                    <a:pt x="7329" y="7225"/>
                  </a:cubicBezTo>
                  <a:cubicBezTo>
                    <a:pt x="7407" y="7163"/>
                    <a:pt x="7468" y="7086"/>
                    <a:pt x="7530" y="6993"/>
                  </a:cubicBezTo>
                  <a:cubicBezTo>
                    <a:pt x="8271" y="7549"/>
                    <a:pt x="9104" y="7981"/>
                    <a:pt x="9968" y="8305"/>
                  </a:cubicBezTo>
                  <a:cubicBezTo>
                    <a:pt x="10074" y="8330"/>
                    <a:pt x="10181" y="8342"/>
                    <a:pt x="10286" y="8342"/>
                  </a:cubicBezTo>
                  <a:cubicBezTo>
                    <a:pt x="10895" y="8342"/>
                    <a:pt x="11448" y="7938"/>
                    <a:pt x="11619" y="7333"/>
                  </a:cubicBezTo>
                  <a:cubicBezTo>
                    <a:pt x="11804" y="6608"/>
                    <a:pt x="11403" y="5867"/>
                    <a:pt x="10678" y="5666"/>
                  </a:cubicBezTo>
                  <a:cubicBezTo>
                    <a:pt x="10098" y="5558"/>
                    <a:pt x="9512" y="5500"/>
                    <a:pt x="8924" y="5500"/>
                  </a:cubicBezTo>
                  <a:cubicBezTo>
                    <a:pt x="8588" y="5500"/>
                    <a:pt x="8252" y="5519"/>
                    <a:pt x="7916" y="5558"/>
                  </a:cubicBezTo>
                  <a:cubicBezTo>
                    <a:pt x="7900" y="5358"/>
                    <a:pt x="7839" y="5173"/>
                    <a:pt x="7761" y="4987"/>
                  </a:cubicBezTo>
                  <a:cubicBezTo>
                    <a:pt x="8610" y="4617"/>
                    <a:pt x="9412" y="4123"/>
                    <a:pt x="10107" y="3522"/>
                  </a:cubicBezTo>
                  <a:cubicBezTo>
                    <a:pt x="10647" y="2981"/>
                    <a:pt x="10647" y="2117"/>
                    <a:pt x="10107" y="1593"/>
                  </a:cubicBezTo>
                  <a:cubicBezTo>
                    <a:pt x="9844" y="1323"/>
                    <a:pt x="9497" y="1188"/>
                    <a:pt x="9148" y="1188"/>
                  </a:cubicBezTo>
                  <a:cubicBezTo>
                    <a:pt x="8799" y="1188"/>
                    <a:pt x="8448" y="1323"/>
                    <a:pt x="8178" y="1593"/>
                  </a:cubicBezTo>
                  <a:cubicBezTo>
                    <a:pt x="7576" y="2287"/>
                    <a:pt x="7082" y="3074"/>
                    <a:pt x="6712" y="3923"/>
                  </a:cubicBezTo>
                  <a:cubicBezTo>
                    <a:pt x="6527" y="3846"/>
                    <a:pt x="6326" y="3799"/>
                    <a:pt x="6141" y="3784"/>
                  </a:cubicBezTo>
                  <a:cubicBezTo>
                    <a:pt x="6234" y="2858"/>
                    <a:pt x="6203" y="1932"/>
                    <a:pt x="6033" y="1006"/>
                  </a:cubicBezTo>
                  <a:cubicBezTo>
                    <a:pt x="5879" y="402"/>
                    <a:pt x="5327" y="1"/>
                    <a:pt x="472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46"/>
            <p:cNvSpPr/>
            <p:nvPr/>
          </p:nvSpPr>
          <p:spPr>
            <a:xfrm>
              <a:off x="4718625" y="1411775"/>
              <a:ext cx="861025" cy="848175"/>
            </a:xfrm>
            <a:custGeom>
              <a:rect b="b" l="l" r="r" t="t"/>
              <a:pathLst>
                <a:path extrusionOk="0" h="33927" w="34441">
                  <a:moveTo>
                    <a:pt x="13756" y="1"/>
                  </a:moveTo>
                  <a:cubicBezTo>
                    <a:pt x="13417" y="1"/>
                    <a:pt x="13073" y="44"/>
                    <a:pt x="12730" y="136"/>
                  </a:cubicBezTo>
                  <a:cubicBezTo>
                    <a:pt x="10570" y="707"/>
                    <a:pt x="9305" y="2928"/>
                    <a:pt x="9907" y="5073"/>
                  </a:cubicBezTo>
                  <a:cubicBezTo>
                    <a:pt x="10277" y="6416"/>
                    <a:pt x="11959" y="9965"/>
                    <a:pt x="13687" y="12233"/>
                  </a:cubicBezTo>
                  <a:cubicBezTo>
                    <a:pt x="13456" y="12403"/>
                    <a:pt x="13240" y="12588"/>
                    <a:pt x="13024" y="12788"/>
                  </a:cubicBezTo>
                  <a:cubicBezTo>
                    <a:pt x="12823" y="13004"/>
                    <a:pt x="12638" y="13220"/>
                    <a:pt x="12468" y="13452"/>
                  </a:cubicBezTo>
                  <a:cubicBezTo>
                    <a:pt x="10200" y="11724"/>
                    <a:pt x="6666" y="10011"/>
                    <a:pt x="5324" y="9656"/>
                  </a:cubicBezTo>
                  <a:cubicBezTo>
                    <a:pt x="5022" y="9587"/>
                    <a:pt x="4721" y="9554"/>
                    <a:pt x="4424" y="9554"/>
                  </a:cubicBezTo>
                  <a:cubicBezTo>
                    <a:pt x="2654" y="9554"/>
                    <a:pt x="1045" y="10727"/>
                    <a:pt x="556" y="12511"/>
                  </a:cubicBezTo>
                  <a:cubicBezTo>
                    <a:pt x="1" y="14578"/>
                    <a:pt x="1189" y="16723"/>
                    <a:pt x="3241" y="17371"/>
                  </a:cubicBezTo>
                  <a:cubicBezTo>
                    <a:pt x="4163" y="17615"/>
                    <a:pt x="6302" y="17837"/>
                    <a:pt x="8470" y="17837"/>
                  </a:cubicBezTo>
                  <a:cubicBezTo>
                    <a:pt x="9459" y="17837"/>
                    <a:pt x="10453" y="17791"/>
                    <a:pt x="11342" y="17680"/>
                  </a:cubicBezTo>
                  <a:cubicBezTo>
                    <a:pt x="11403" y="18250"/>
                    <a:pt x="11542" y="18806"/>
                    <a:pt x="11774" y="19346"/>
                  </a:cubicBezTo>
                  <a:cubicBezTo>
                    <a:pt x="9135" y="20426"/>
                    <a:pt x="5910" y="22648"/>
                    <a:pt x="4923" y="23636"/>
                  </a:cubicBezTo>
                  <a:cubicBezTo>
                    <a:pt x="3534" y="25209"/>
                    <a:pt x="3611" y="27601"/>
                    <a:pt x="5093" y="29098"/>
                  </a:cubicBezTo>
                  <a:cubicBezTo>
                    <a:pt x="5867" y="29872"/>
                    <a:pt x="6891" y="30263"/>
                    <a:pt x="7918" y="30263"/>
                  </a:cubicBezTo>
                  <a:cubicBezTo>
                    <a:pt x="8856" y="30263"/>
                    <a:pt x="9797" y="29938"/>
                    <a:pt x="10555" y="29283"/>
                  </a:cubicBezTo>
                  <a:cubicBezTo>
                    <a:pt x="11542" y="28295"/>
                    <a:pt x="13764" y="25071"/>
                    <a:pt x="14860" y="22432"/>
                  </a:cubicBezTo>
                  <a:cubicBezTo>
                    <a:pt x="15400" y="22663"/>
                    <a:pt x="15955" y="22818"/>
                    <a:pt x="16526" y="22879"/>
                  </a:cubicBezTo>
                  <a:cubicBezTo>
                    <a:pt x="16156" y="25719"/>
                    <a:pt x="16449" y="29622"/>
                    <a:pt x="16819" y="30980"/>
                  </a:cubicBezTo>
                  <a:cubicBezTo>
                    <a:pt x="17297" y="32761"/>
                    <a:pt x="18907" y="33927"/>
                    <a:pt x="20658" y="33927"/>
                  </a:cubicBezTo>
                  <a:cubicBezTo>
                    <a:pt x="21001" y="33927"/>
                    <a:pt x="21349" y="33882"/>
                    <a:pt x="21695" y="33789"/>
                  </a:cubicBezTo>
                  <a:cubicBezTo>
                    <a:pt x="23825" y="33233"/>
                    <a:pt x="25090" y="31057"/>
                    <a:pt x="24534" y="28928"/>
                  </a:cubicBezTo>
                  <a:cubicBezTo>
                    <a:pt x="24180" y="27570"/>
                    <a:pt x="22498" y="24037"/>
                    <a:pt x="20754" y="21769"/>
                  </a:cubicBezTo>
                  <a:cubicBezTo>
                    <a:pt x="21001" y="21599"/>
                    <a:pt x="21217" y="21414"/>
                    <a:pt x="21418" y="21213"/>
                  </a:cubicBezTo>
                  <a:cubicBezTo>
                    <a:pt x="21618" y="20997"/>
                    <a:pt x="21819" y="20781"/>
                    <a:pt x="21988" y="20550"/>
                  </a:cubicBezTo>
                  <a:cubicBezTo>
                    <a:pt x="24241" y="22278"/>
                    <a:pt x="27790" y="23990"/>
                    <a:pt x="29133" y="24345"/>
                  </a:cubicBezTo>
                  <a:cubicBezTo>
                    <a:pt x="29432" y="24414"/>
                    <a:pt x="29731" y="24446"/>
                    <a:pt x="30026" y="24446"/>
                  </a:cubicBezTo>
                  <a:cubicBezTo>
                    <a:pt x="31798" y="24446"/>
                    <a:pt x="33409" y="23263"/>
                    <a:pt x="33885" y="21491"/>
                  </a:cubicBezTo>
                  <a:cubicBezTo>
                    <a:pt x="34441" y="19423"/>
                    <a:pt x="33268" y="17278"/>
                    <a:pt x="31216" y="16630"/>
                  </a:cubicBezTo>
                  <a:cubicBezTo>
                    <a:pt x="30291" y="16378"/>
                    <a:pt x="28185" y="16155"/>
                    <a:pt x="26044" y="16155"/>
                  </a:cubicBezTo>
                  <a:cubicBezTo>
                    <a:pt x="25042" y="16155"/>
                    <a:pt x="24031" y="16204"/>
                    <a:pt x="23130" y="16322"/>
                  </a:cubicBezTo>
                  <a:cubicBezTo>
                    <a:pt x="23053" y="15751"/>
                    <a:pt x="22914" y="15195"/>
                    <a:pt x="22683" y="14655"/>
                  </a:cubicBezTo>
                  <a:cubicBezTo>
                    <a:pt x="25321" y="13560"/>
                    <a:pt x="28562" y="11353"/>
                    <a:pt x="29549" y="10366"/>
                  </a:cubicBezTo>
                  <a:cubicBezTo>
                    <a:pt x="31108" y="8807"/>
                    <a:pt x="31108" y="6277"/>
                    <a:pt x="29549" y="4718"/>
                  </a:cubicBezTo>
                  <a:cubicBezTo>
                    <a:pt x="28768" y="3929"/>
                    <a:pt x="27743" y="3536"/>
                    <a:pt x="26718" y="3536"/>
                  </a:cubicBezTo>
                  <a:cubicBezTo>
                    <a:pt x="25698" y="3536"/>
                    <a:pt x="24679" y="3926"/>
                    <a:pt x="23902" y="4703"/>
                  </a:cubicBezTo>
                  <a:cubicBezTo>
                    <a:pt x="22914" y="5690"/>
                    <a:pt x="20692" y="8915"/>
                    <a:pt x="19581" y="11554"/>
                  </a:cubicBezTo>
                  <a:cubicBezTo>
                    <a:pt x="19057" y="11322"/>
                    <a:pt x="18501" y="11168"/>
                    <a:pt x="17915" y="11106"/>
                  </a:cubicBezTo>
                  <a:cubicBezTo>
                    <a:pt x="18301" y="8283"/>
                    <a:pt x="17992" y="4363"/>
                    <a:pt x="17637" y="3021"/>
                  </a:cubicBezTo>
                  <a:cubicBezTo>
                    <a:pt x="17170" y="1206"/>
                    <a:pt x="15538" y="1"/>
                    <a:pt x="13756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46"/>
            <p:cNvSpPr/>
            <p:nvPr/>
          </p:nvSpPr>
          <p:spPr>
            <a:xfrm>
              <a:off x="6739575" y="2107275"/>
              <a:ext cx="297075" cy="289550"/>
            </a:xfrm>
            <a:custGeom>
              <a:rect b="b" l="l" r="r" t="t"/>
              <a:pathLst>
                <a:path extrusionOk="0" h="11582" w="11883">
                  <a:moveTo>
                    <a:pt x="4753" y="1"/>
                  </a:moveTo>
                  <a:cubicBezTo>
                    <a:pt x="4641" y="1"/>
                    <a:pt x="4527" y="14"/>
                    <a:pt x="4414" y="43"/>
                  </a:cubicBezTo>
                  <a:cubicBezTo>
                    <a:pt x="3673" y="244"/>
                    <a:pt x="3241" y="985"/>
                    <a:pt x="3442" y="1725"/>
                  </a:cubicBezTo>
                  <a:cubicBezTo>
                    <a:pt x="3750" y="2589"/>
                    <a:pt x="4182" y="3423"/>
                    <a:pt x="4738" y="4163"/>
                  </a:cubicBezTo>
                  <a:cubicBezTo>
                    <a:pt x="4645" y="4225"/>
                    <a:pt x="4568" y="4287"/>
                    <a:pt x="4506" y="4364"/>
                  </a:cubicBezTo>
                  <a:cubicBezTo>
                    <a:pt x="4429" y="4426"/>
                    <a:pt x="4368" y="4503"/>
                    <a:pt x="4306" y="4595"/>
                  </a:cubicBezTo>
                  <a:cubicBezTo>
                    <a:pt x="3565" y="4040"/>
                    <a:pt x="2747" y="3592"/>
                    <a:pt x="1868" y="3284"/>
                  </a:cubicBezTo>
                  <a:cubicBezTo>
                    <a:pt x="1755" y="3255"/>
                    <a:pt x="1640" y="3241"/>
                    <a:pt x="1528" y="3241"/>
                  </a:cubicBezTo>
                  <a:cubicBezTo>
                    <a:pt x="920" y="3241"/>
                    <a:pt x="358" y="3644"/>
                    <a:pt x="201" y="4256"/>
                  </a:cubicBezTo>
                  <a:cubicBezTo>
                    <a:pt x="1" y="4981"/>
                    <a:pt x="433" y="5722"/>
                    <a:pt x="1158" y="5922"/>
                  </a:cubicBezTo>
                  <a:cubicBezTo>
                    <a:pt x="1738" y="6030"/>
                    <a:pt x="2324" y="6088"/>
                    <a:pt x="2912" y="6088"/>
                  </a:cubicBezTo>
                  <a:cubicBezTo>
                    <a:pt x="3248" y="6088"/>
                    <a:pt x="3584" y="6069"/>
                    <a:pt x="3920" y="6030"/>
                  </a:cubicBezTo>
                  <a:cubicBezTo>
                    <a:pt x="3951" y="6231"/>
                    <a:pt x="3997" y="6416"/>
                    <a:pt x="4074" y="6601"/>
                  </a:cubicBezTo>
                  <a:cubicBezTo>
                    <a:pt x="3226" y="6971"/>
                    <a:pt x="2439" y="7465"/>
                    <a:pt x="1729" y="8067"/>
                  </a:cubicBezTo>
                  <a:cubicBezTo>
                    <a:pt x="1189" y="8592"/>
                    <a:pt x="1189" y="9456"/>
                    <a:pt x="1729" y="9996"/>
                  </a:cubicBezTo>
                  <a:cubicBezTo>
                    <a:pt x="1991" y="10258"/>
                    <a:pt x="2339" y="10389"/>
                    <a:pt x="2688" y="10389"/>
                  </a:cubicBezTo>
                  <a:cubicBezTo>
                    <a:pt x="3037" y="10389"/>
                    <a:pt x="3388" y="10258"/>
                    <a:pt x="3658" y="9996"/>
                  </a:cubicBezTo>
                  <a:cubicBezTo>
                    <a:pt x="4260" y="9286"/>
                    <a:pt x="4753" y="8499"/>
                    <a:pt x="5124" y="7650"/>
                  </a:cubicBezTo>
                  <a:cubicBezTo>
                    <a:pt x="5309" y="7728"/>
                    <a:pt x="5509" y="7774"/>
                    <a:pt x="5710" y="7805"/>
                  </a:cubicBezTo>
                  <a:cubicBezTo>
                    <a:pt x="5602" y="8715"/>
                    <a:pt x="5633" y="9656"/>
                    <a:pt x="5803" y="10567"/>
                  </a:cubicBezTo>
                  <a:cubicBezTo>
                    <a:pt x="5972" y="11178"/>
                    <a:pt x="6525" y="11582"/>
                    <a:pt x="7130" y="11582"/>
                  </a:cubicBezTo>
                  <a:cubicBezTo>
                    <a:pt x="7242" y="11582"/>
                    <a:pt x="7356" y="11568"/>
                    <a:pt x="7469" y="11539"/>
                  </a:cubicBezTo>
                  <a:cubicBezTo>
                    <a:pt x="8194" y="11338"/>
                    <a:pt x="8626" y="10598"/>
                    <a:pt x="8441" y="9872"/>
                  </a:cubicBezTo>
                  <a:cubicBezTo>
                    <a:pt x="8133" y="8993"/>
                    <a:pt x="7701" y="8160"/>
                    <a:pt x="7145" y="7419"/>
                  </a:cubicBezTo>
                  <a:cubicBezTo>
                    <a:pt x="7315" y="7311"/>
                    <a:pt x="7454" y="7172"/>
                    <a:pt x="7562" y="7002"/>
                  </a:cubicBezTo>
                  <a:cubicBezTo>
                    <a:pt x="8302" y="7558"/>
                    <a:pt x="9136" y="7990"/>
                    <a:pt x="10015" y="8298"/>
                  </a:cubicBezTo>
                  <a:cubicBezTo>
                    <a:pt x="10135" y="8332"/>
                    <a:pt x="10256" y="8348"/>
                    <a:pt x="10375" y="8348"/>
                  </a:cubicBezTo>
                  <a:cubicBezTo>
                    <a:pt x="10971" y="8348"/>
                    <a:pt x="11514" y="7947"/>
                    <a:pt x="11681" y="7342"/>
                  </a:cubicBezTo>
                  <a:cubicBezTo>
                    <a:pt x="11882" y="6617"/>
                    <a:pt x="11450" y="5861"/>
                    <a:pt x="10725" y="5660"/>
                  </a:cubicBezTo>
                  <a:lnTo>
                    <a:pt x="10725" y="5675"/>
                  </a:lnTo>
                  <a:cubicBezTo>
                    <a:pt x="10145" y="5567"/>
                    <a:pt x="9553" y="5509"/>
                    <a:pt x="8960" y="5509"/>
                  </a:cubicBezTo>
                  <a:cubicBezTo>
                    <a:pt x="8622" y="5509"/>
                    <a:pt x="8284" y="5528"/>
                    <a:pt x="7947" y="5567"/>
                  </a:cubicBezTo>
                  <a:cubicBezTo>
                    <a:pt x="7932" y="5367"/>
                    <a:pt x="7886" y="5166"/>
                    <a:pt x="7809" y="4981"/>
                  </a:cubicBezTo>
                  <a:cubicBezTo>
                    <a:pt x="8657" y="4611"/>
                    <a:pt x="9444" y="4117"/>
                    <a:pt x="10154" y="3515"/>
                  </a:cubicBezTo>
                  <a:cubicBezTo>
                    <a:pt x="10679" y="2991"/>
                    <a:pt x="10679" y="2126"/>
                    <a:pt x="10154" y="1602"/>
                  </a:cubicBezTo>
                  <a:cubicBezTo>
                    <a:pt x="9882" y="1330"/>
                    <a:pt x="9528" y="1195"/>
                    <a:pt x="9176" y="1195"/>
                  </a:cubicBezTo>
                  <a:cubicBezTo>
                    <a:pt x="8830" y="1195"/>
                    <a:pt x="8486" y="1326"/>
                    <a:pt x="8225" y="1586"/>
                  </a:cubicBezTo>
                  <a:cubicBezTo>
                    <a:pt x="7623" y="2296"/>
                    <a:pt x="7130" y="3083"/>
                    <a:pt x="6759" y="3932"/>
                  </a:cubicBezTo>
                  <a:cubicBezTo>
                    <a:pt x="6574" y="3855"/>
                    <a:pt x="6374" y="3808"/>
                    <a:pt x="6173" y="3793"/>
                  </a:cubicBezTo>
                  <a:cubicBezTo>
                    <a:pt x="6281" y="2867"/>
                    <a:pt x="6250" y="1926"/>
                    <a:pt x="6080" y="1015"/>
                  </a:cubicBezTo>
                  <a:cubicBezTo>
                    <a:pt x="5911" y="404"/>
                    <a:pt x="5358" y="1"/>
                    <a:pt x="4753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46"/>
            <p:cNvSpPr/>
            <p:nvPr/>
          </p:nvSpPr>
          <p:spPr>
            <a:xfrm>
              <a:off x="5247500" y="807800"/>
              <a:ext cx="547025" cy="533475"/>
            </a:xfrm>
            <a:custGeom>
              <a:rect b="b" l="l" r="r" t="t"/>
              <a:pathLst>
                <a:path extrusionOk="0" h="21339" w="21881">
                  <a:moveTo>
                    <a:pt x="8760" y="1"/>
                  </a:moveTo>
                  <a:cubicBezTo>
                    <a:pt x="8547" y="1"/>
                    <a:pt x="8332" y="28"/>
                    <a:pt x="8117" y="85"/>
                  </a:cubicBezTo>
                  <a:cubicBezTo>
                    <a:pt x="6774" y="440"/>
                    <a:pt x="5972" y="1829"/>
                    <a:pt x="6342" y="3171"/>
                  </a:cubicBezTo>
                  <a:cubicBezTo>
                    <a:pt x="6558" y="4020"/>
                    <a:pt x="7623" y="6257"/>
                    <a:pt x="8718" y="7676"/>
                  </a:cubicBezTo>
                  <a:cubicBezTo>
                    <a:pt x="8564" y="7785"/>
                    <a:pt x="8425" y="7893"/>
                    <a:pt x="8302" y="8031"/>
                  </a:cubicBezTo>
                  <a:cubicBezTo>
                    <a:pt x="8163" y="8155"/>
                    <a:pt x="8055" y="8294"/>
                    <a:pt x="7947" y="8433"/>
                  </a:cubicBezTo>
                  <a:cubicBezTo>
                    <a:pt x="6527" y="7352"/>
                    <a:pt x="4290" y="6272"/>
                    <a:pt x="3441" y="6041"/>
                  </a:cubicBezTo>
                  <a:cubicBezTo>
                    <a:pt x="3224" y="5983"/>
                    <a:pt x="3005" y="5956"/>
                    <a:pt x="2790" y="5956"/>
                  </a:cubicBezTo>
                  <a:cubicBezTo>
                    <a:pt x="1680" y="5956"/>
                    <a:pt x="668" y="6691"/>
                    <a:pt x="371" y="7815"/>
                  </a:cubicBezTo>
                  <a:cubicBezTo>
                    <a:pt x="0" y="9158"/>
                    <a:pt x="803" y="10546"/>
                    <a:pt x="2145" y="10901"/>
                  </a:cubicBezTo>
                  <a:cubicBezTo>
                    <a:pt x="2728" y="11060"/>
                    <a:pt x="4067" y="11205"/>
                    <a:pt x="5423" y="11205"/>
                  </a:cubicBezTo>
                  <a:cubicBezTo>
                    <a:pt x="6042" y="11205"/>
                    <a:pt x="6665" y="11175"/>
                    <a:pt x="7222" y="11102"/>
                  </a:cubicBezTo>
                  <a:cubicBezTo>
                    <a:pt x="7268" y="11457"/>
                    <a:pt x="7360" y="11812"/>
                    <a:pt x="7515" y="12151"/>
                  </a:cubicBezTo>
                  <a:cubicBezTo>
                    <a:pt x="5848" y="12830"/>
                    <a:pt x="3812" y="14219"/>
                    <a:pt x="3194" y="14851"/>
                  </a:cubicBezTo>
                  <a:cubicBezTo>
                    <a:pt x="2207" y="15824"/>
                    <a:pt x="2207" y="17413"/>
                    <a:pt x="3179" y="18400"/>
                  </a:cubicBezTo>
                  <a:cubicBezTo>
                    <a:pt x="3675" y="18896"/>
                    <a:pt x="4322" y="19143"/>
                    <a:pt x="4969" y="19143"/>
                  </a:cubicBezTo>
                  <a:cubicBezTo>
                    <a:pt x="5610" y="19143"/>
                    <a:pt x="6251" y="18900"/>
                    <a:pt x="6743" y="18416"/>
                  </a:cubicBezTo>
                  <a:cubicBezTo>
                    <a:pt x="7360" y="17783"/>
                    <a:pt x="8765" y="15762"/>
                    <a:pt x="9459" y="14095"/>
                  </a:cubicBezTo>
                  <a:cubicBezTo>
                    <a:pt x="9783" y="14250"/>
                    <a:pt x="10138" y="14342"/>
                    <a:pt x="10508" y="14389"/>
                  </a:cubicBezTo>
                  <a:cubicBezTo>
                    <a:pt x="10261" y="16163"/>
                    <a:pt x="10446" y="18632"/>
                    <a:pt x="10678" y="19465"/>
                  </a:cubicBezTo>
                  <a:cubicBezTo>
                    <a:pt x="10976" y="20592"/>
                    <a:pt x="12003" y="21339"/>
                    <a:pt x="13120" y="21339"/>
                  </a:cubicBezTo>
                  <a:cubicBezTo>
                    <a:pt x="13333" y="21339"/>
                    <a:pt x="13549" y="21312"/>
                    <a:pt x="13764" y="21255"/>
                  </a:cubicBezTo>
                  <a:cubicBezTo>
                    <a:pt x="15106" y="20900"/>
                    <a:pt x="15893" y="19511"/>
                    <a:pt x="15538" y="18184"/>
                  </a:cubicBezTo>
                  <a:cubicBezTo>
                    <a:pt x="15307" y="17320"/>
                    <a:pt x="14258" y="15098"/>
                    <a:pt x="13162" y="13679"/>
                  </a:cubicBezTo>
                  <a:cubicBezTo>
                    <a:pt x="13301" y="13571"/>
                    <a:pt x="13440" y="13447"/>
                    <a:pt x="13579" y="13324"/>
                  </a:cubicBezTo>
                  <a:cubicBezTo>
                    <a:pt x="13702" y="13185"/>
                    <a:pt x="13826" y="13046"/>
                    <a:pt x="13934" y="12907"/>
                  </a:cubicBezTo>
                  <a:cubicBezTo>
                    <a:pt x="15353" y="14003"/>
                    <a:pt x="17575" y="15067"/>
                    <a:pt x="18424" y="15299"/>
                  </a:cubicBezTo>
                  <a:cubicBezTo>
                    <a:pt x="18641" y="15356"/>
                    <a:pt x="18860" y="15384"/>
                    <a:pt x="19076" y="15384"/>
                  </a:cubicBezTo>
                  <a:cubicBezTo>
                    <a:pt x="20189" y="15384"/>
                    <a:pt x="21212" y="14649"/>
                    <a:pt x="21510" y="13524"/>
                  </a:cubicBezTo>
                  <a:cubicBezTo>
                    <a:pt x="21880" y="12182"/>
                    <a:pt x="21078" y="10793"/>
                    <a:pt x="19735" y="10438"/>
                  </a:cubicBezTo>
                  <a:cubicBezTo>
                    <a:pt x="19162" y="10282"/>
                    <a:pt x="17857" y="10147"/>
                    <a:pt x="16519" y="10147"/>
                  </a:cubicBezTo>
                  <a:cubicBezTo>
                    <a:pt x="15875" y="10147"/>
                    <a:pt x="15224" y="10178"/>
                    <a:pt x="14643" y="10253"/>
                  </a:cubicBezTo>
                  <a:cubicBezTo>
                    <a:pt x="14613" y="9883"/>
                    <a:pt x="14520" y="9528"/>
                    <a:pt x="14366" y="9204"/>
                  </a:cubicBezTo>
                  <a:cubicBezTo>
                    <a:pt x="16032" y="8510"/>
                    <a:pt x="18069" y="7121"/>
                    <a:pt x="18686" y="6504"/>
                  </a:cubicBezTo>
                  <a:cubicBezTo>
                    <a:pt x="19674" y="5516"/>
                    <a:pt x="19674" y="3927"/>
                    <a:pt x="18686" y="2939"/>
                  </a:cubicBezTo>
                  <a:cubicBezTo>
                    <a:pt x="18200" y="2446"/>
                    <a:pt x="17560" y="2199"/>
                    <a:pt x="16917" y="2199"/>
                  </a:cubicBezTo>
                  <a:cubicBezTo>
                    <a:pt x="16275" y="2199"/>
                    <a:pt x="15631" y="2446"/>
                    <a:pt x="15137" y="2939"/>
                  </a:cubicBezTo>
                  <a:cubicBezTo>
                    <a:pt x="14520" y="3557"/>
                    <a:pt x="13116" y="5593"/>
                    <a:pt x="12422" y="7244"/>
                  </a:cubicBezTo>
                  <a:cubicBezTo>
                    <a:pt x="12082" y="7106"/>
                    <a:pt x="11743" y="6998"/>
                    <a:pt x="11372" y="6967"/>
                  </a:cubicBezTo>
                  <a:cubicBezTo>
                    <a:pt x="11604" y="5177"/>
                    <a:pt x="11419" y="2723"/>
                    <a:pt x="11203" y="1875"/>
                  </a:cubicBezTo>
                  <a:cubicBezTo>
                    <a:pt x="10892" y="747"/>
                    <a:pt x="9873" y="1"/>
                    <a:pt x="876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46"/>
            <p:cNvSpPr/>
            <p:nvPr/>
          </p:nvSpPr>
          <p:spPr>
            <a:xfrm>
              <a:off x="6370800" y="2809425"/>
              <a:ext cx="629575" cy="614150"/>
            </a:xfrm>
            <a:custGeom>
              <a:rect b="b" l="l" r="r" t="t"/>
              <a:pathLst>
                <a:path extrusionOk="0" h="24566" w="25183">
                  <a:moveTo>
                    <a:pt x="10093" y="1"/>
                  </a:moveTo>
                  <a:cubicBezTo>
                    <a:pt x="9843" y="1"/>
                    <a:pt x="9589" y="34"/>
                    <a:pt x="9336" y="102"/>
                  </a:cubicBezTo>
                  <a:cubicBezTo>
                    <a:pt x="7793" y="503"/>
                    <a:pt x="6883" y="2092"/>
                    <a:pt x="7284" y="3635"/>
                  </a:cubicBezTo>
                  <a:cubicBezTo>
                    <a:pt x="7546" y="4623"/>
                    <a:pt x="8780" y="7184"/>
                    <a:pt x="10030" y="8820"/>
                  </a:cubicBezTo>
                  <a:cubicBezTo>
                    <a:pt x="9691" y="9067"/>
                    <a:pt x="9382" y="9375"/>
                    <a:pt x="9135" y="9715"/>
                  </a:cubicBezTo>
                  <a:cubicBezTo>
                    <a:pt x="7500" y="8449"/>
                    <a:pt x="4938" y="7215"/>
                    <a:pt x="3966" y="6953"/>
                  </a:cubicBezTo>
                  <a:cubicBezTo>
                    <a:pt x="3716" y="6885"/>
                    <a:pt x="3464" y="6853"/>
                    <a:pt x="3217" y="6853"/>
                  </a:cubicBezTo>
                  <a:cubicBezTo>
                    <a:pt x="1938" y="6853"/>
                    <a:pt x="766" y="7712"/>
                    <a:pt x="417" y="9005"/>
                  </a:cubicBezTo>
                  <a:cubicBezTo>
                    <a:pt x="1" y="10548"/>
                    <a:pt x="911" y="12137"/>
                    <a:pt x="2454" y="12554"/>
                  </a:cubicBezTo>
                  <a:cubicBezTo>
                    <a:pt x="3115" y="12732"/>
                    <a:pt x="4637" y="12889"/>
                    <a:pt x="6188" y="12889"/>
                  </a:cubicBezTo>
                  <a:cubicBezTo>
                    <a:pt x="6921" y="12889"/>
                    <a:pt x="7660" y="12854"/>
                    <a:pt x="8318" y="12770"/>
                  </a:cubicBezTo>
                  <a:cubicBezTo>
                    <a:pt x="8364" y="13186"/>
                    <a:pt x="8472" y="13603"/>
                    <a:pt x="8642" y="13989"/>
                  </a:cubicBezTo>
                  <a:cubicBezTo>
                    <a:pt x="6728" y="14776"/>
                    <a:pt x="4383" y="16380"/>
                    <a:pt x="3658" y="17090"/>
                  </a:cubicBezTo>
                  <a:cubicBezTo>
                    <a:pt x="2531" y="18217"/>
                    <a:pt x="2531" y="20053"/>
                    <a:pt x="3658" y="21179"/>
                  </a:cubicBezTo>
                  <a:cubicBezTo>
                    <a:pt x="4223" y="21752"/>
                    <a:pt x="4967" y="22037"/>
                    <a:pt x="5712" y="22037"/>
                  </a:cubicBezTo>
                  <a:cubicBezTo>
                    <a:pt x="6452" y="22037"/>
                    <a:pt x="7193" y="21756"/>
                    <a:pt x="7762" y="21195"/>
                  </a:cubicBezTo>
                  <a:cubicBezTo>
                    <a:pt x="8472" y="20469"/>
                    <a:pt x="10077" y="18139"/>
                    <a:pt x="10879" y="16226"/>
                  </a:cubicBezTo>
                  <a:cubicBezTo>
                    <a:pt x="11265" y="16396"/>
                    <a:pt x="11666" y="16504"/>
                    <a:pt x="12082" y="16550"/>
                  </a:cubicBezTo>
                  <a:cubicBezTo>
                    <a:pt x="11820" y="18602"/>
                    <a:pt x="12036" y="21441"/>
                    <a:pt x="12299" y="22414"/>
                  </a:cubicBezTo>
                  <a:cubicBezTo>
                    <a:pt x="12635" y="23706"/>
                    <a:pt x="13804" y="24566"/>
                    <a:pt x="15082" y="24566"/>
                  </a:cubicBezTo>
                  <a:cubicBezTo>
                    <a:pt x="15330" y="24566"/>
                    <a:pt x="15582" y="24533"/>
                    <a:pt x="15832" y="24466"/>
                  </a:cubicBezTo>
                  <a:cubicBezTo>
                    <a:pt x="17375" y="24049"/>
                    <a:pt x="18301" y="22460"/>
                    <a:pt x="17884" y="20917"/>
                  </a:cubicBezTo>
                  <a:cubicBezTo>
                    <a:pt x="17622" y="19945"/>
                    <a:pt x="16403" y="17383"/>
                    <a:pt x="15153" y="15732"/>
                  </a:cubicBezTo>
                  <a:cubicBezTo>
                    <a:pt x="15493" y="15485"/>
                    <a:pt x="15786" y="15192"/>
                    <a:pt x="16033" y="14853"/>
                  </a:cubicBezTo>
                  <a:cubicBezTo>
                    <a:pt x="17668" y="16118"/>
                    <a:pt x="20230" y="17337"/>
                    <a:pt x="21217" y="17599"/>
                  </a:cubicBezTo>
                  <a:cubicBezTo>
                    <a:pt x="21470" y="17668"/>
                    <a:pt x="21725" y="17700"/>
                    <a:pt x="21975" y="17700"/>
                  </a:cubicBezTo>
                  <a:cubicBezTo>
                    <a:pt x="23250" y="17700"/>
                    <a:pt x="24418" y="16853"/>
                    <a:pt x="24766" y="15563"/>
                  </a:cubicBezTo>
                  <a:cubicBezTo>
                    <a:pt x="25183" y="14020"/>
                    <a:pt x="24257" y="12430"/>
                    <a:pt x="22714" y="12014"/>
                  </a:cubicBezTo>
                  <a:cubicBezTo>
                    <a:pt x="22044" y="11833"/>
                    <a:pt x="20488" y="11667"/>
                    <a:pt x="18913" y="11667"/>
                  </a:cubicBezTo>
                  <a:cubicBezTo>
                    <a:pt x="18203" y="11667"/>
                    <a:pt x="17489" y="11701"/>
                    <a:pt x="16850" y="11782"/>
                  </a:cubicBezTo>
                  <a:cubicBezTo>
                    <a:pt x="16804" y="11366"/>
                    <a:pt x="16696" y="10964"/>
                    <a:pt x="16542" y="10579"/>
                  </a:cubicBezTo>
                  <a:cubicBezTo>
                    <a:pt x="18440" y="9792"/>
                    <a:pt x="20785" y="8187"/>
                    <a:pt x="21510" y="7477"/>
                  </a:cubicBezTo>
                  <a:cubicBezTo>
                    <a:pt x="22637" y="6335"/>
                    <a:pt x="22637" y="4515"/>
                    <a:pt x="21510" y="3373"/>
                  </a:cubicBezTo>
                  <a:cubicBezTo>
                    <a:pt x="20947" y="2810"/>
                    <a:pt x="20206" y="2528"/>
                    <a:pt x="19466" y="2528"/>
                  </a:cubicBezTo>
                  <a:cubicBezTo>
                    <a:pt x="18725" y="2528"/>
                    <a:pt x="17985" y="2810"/>
                    <a:pt x="17421" y="3373"/>
                  </a:cubicBezTo>
                  <a:cubicBezTo>
                    <a:pt x="16696" y="4083"/>
                    <a:pt x="15091" y="6428"/>
                    <a:pt x="14289" y="8341"/>
                  </a:cubicBezTo>
                  <a:cubicBezTo>
                    <a:pt x="13903" y="8172"/>
                    <a:pt x="13502" y="8048"/>
                    <a:pt x="13085" y="8002"/>
                  </a:cubicBezTo>
                  <a:cubicBezTo>
                    <a:pt x="13363" y="5965"/>
                    <a:pt x="13147" y="3126"/>
                    <a:pt x="12885" y="2154"/>
                  </a:cubicBezTo>
                  <a:cubicBezTo>
                    <a:pt x="12537" y="851"/>
                    <a:pt x="11368" y="1"/>
                    <a:pt x="10093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46"/>
            <p:cNvSpPr/>
            <p:nvPr/>
          </p:nvSpPr>
          <p:spPr>
            <a:xfrm>
              <a:off x="5360525" y="2162750"/>
              <a:ext cx="441700" cy="465625"/>
            </a:xfrm>
            <a:custGeom>
              <a:rect b="b" l="l" r="r" t="t"/>
              <a:pathLst>
                <a:path extrusionOk="0" h="18625" w="17668">
                  <a:moveTo>
                    <a:pt x="7283" y="0"/>
                  </a:moveTo>
                  <a:cubicBezTo>
                    <a:pt x="7283" y="0"/>
                    <a:pt x="4892" y="2855"/>
                    <a:pt x="5169" y="4428"/>
                  </a:cubicBezTo>
                  <a:cubicBezTo>
                    <a:pt x="5200" y="4583"/>
                    <a:pt x="5247" y="4737"/>
                    <a:pt x="5293" y="4876"/>
                  </a:cubicBezTo>
                  <a:cubicBezTo>
                    <a:pt x="5123" y="4768"/>
                    <a:pt x="4938" y="4675"/>
                    <a:pt x="4737" y="4598"/>
                  </a:cubicBezTo>
                  <a:cubicBezTo>
                    <a:pt x="4554" y="4532"/>
                    <a:pt x="4343" y="4503"/>
                    <a:pt x="4116" y="4503"/>
                  </a:cubicBezTo>
                  <a:cubicBezTo>
                    <a:pt x="2494" y="4503"/>
                    <a:pt x="0" y="5987"/>
                    <a:pt x="0" y="5987"/>
                  </a:cubicBezTo>
                  <a:cubicBezTo>
                    <a:pt x="0" y="5987"/>
                    <a:pt x="1266" y="9489"/>
                    <a:pt x="2762" y="10030"/>
                  </a:cubicBezTo>
                  <a:cubicBezTo>
                    <a:pt x="2917" y="10091"/>
                    <a:pt x="3071" y="10122"/>
                    <a:pt x="3225" y="10153"/>
                  </a:cubicBezTo>
                  <a:cubicBezTo>
                    <a:pt x="3040" y="10246"/>
                    <a:pt x="2870" y="10369"/>
                    <a:pt x="2701" y="10508"/>
                  </a:cubicBezTo>
                  <a:cubicBezTo>
                    <a:pt x="1482" y="11526"/>
                    <a:pt x="1543" y="15307"/>
                    <a:pt x="1543" y="15307"/>
                  </a:cubicBezTo>
                  <a:cubicBezTo>
                    <a:pt x="1543" y="15307"/>
                    <a:pt x="2666" y="15501"/>
                    <a:pt x="3874" y="15501"/>
                  </a:cubicBezTo>
                  <a:cubicBezTo>
                    <a:pt x="4847" y="15501"/>
                    <a:pt x="5876" y="15375"/>
                    <a:pt x="6419" y="14921"/>
                  </a:cubicBezTo>
                  <a:cubicBezTo>
                    <a:pt x="6543" y="14813"/>
                    <a:pt x="6651" y="14705"/>
                    <a:pt x="6759" y="14581"/>
                  </a:cubicBezTo>
                  <a:lnTo>
                    <a:pt x="6759" y="14581"/>
                  </a:lnTo>
                  <a:cubicBezTo>
                    <a:pt x="6743" y="14797"/>
                    <a:pt x="6759" y="14998"/>
                    <a:pt x="6790" y="15214"/>
                  </a:cubicBezTo>
                  <a:cubicBezTo>
                    <a:pt x="7067" y="16772"/>
                    <a:pt x="10369" y="18624"/>
                    <a:pt x="10369" y="18624"/>
                  </a:cubicBezTo>
                  <a:cubicBezTo>
                    <a:pt x="10369" y="18624"/>
                    <a:pt x="12761" y="15770"/>
                    <a:pt x="12483" y="14196"/>
                  </a:cubicBezTo>
                  <a:cubicBezTo>
                    <a:pt x="12452" y="14041"/>
                    <a:pt x="12406" y="13887"/>
                    <a:pt x="12360" y="13748"/>
                  </a:cubicBezTo>
                  <a:lnTo>
                    <a:pt x="12360" y="13748"/>
                  </a:lnTo>
                  <a:cubicBezTo>
                    <a:pt x="12530" y="13856"/>
                    <a:pt x="12715" y="13949"/>
                    <a:pt x="12915" y="14026"/>
                  </a:cubicBezTo>
                  <a:cubicBezTo>
                    <a:pt x="13099" y="14092"/>
                    <a:pt x="13309" y="14121"/>
                    <a:pt x="13537" y="14121"/>
                  </a:cubicBezTo>
                  <a:cubicBezTo>
                    <a:pt x="15163" y="14121"/>
                    <a:pt x="17668" y="12637"/>
                    <a:pt x="17668" y="12637"/>
                  </a:cubicBezTo>
                  <a:cubicBezTo>
                    <a:pt x="17668" y="12637"/>
                    <a:pt x="16387" y="9135"/>
                    <a:pt x="14890" y="8595"/>
                  </a:cubicBezTo>
                  <a:cubicBezTo>
                    <a:pt x="14736" y="8533"/>
                    <a:pt x="14582" y="8502"/>
                    <a:pt x="14427" y="8471"/>
                  </a:cubicBezTo>
                  <a:cubicBezTo>
                    <a:pt x="14613" y="8379"/>
                    <a:pt x="14782" y="8255"/>
                    <a:pt x="14952" y="8132"/>
                  </a:cubicBezTo>
                  <a:cubicBezTo>
                    <a:pt x="16171" y="7098"/>
                    <a:pt x="16125" y="3317"/>
                    <a:pt x="16125" y="3317"/>
                  </a:cubicBezTo>
                  <a:cubicBezTo>
                    <a:pt x="16125" y="3317"/>
                    <a:pt x="14988" y="3117"/>
                    <a:pt x="13770" y="3117"/>
                  </a:cubicBezTo>
                  <a:cubicBezTo>
                    <a:pt x="12798" y="3117"/>
                    <a:pt x="11774" y="3245"/>
                    <a:pt x="11233" y="3703"/>
                  </a:cubicBezTo>
                  <a:cubicBezTo>
                    <a:pt x="11110" y="3811"/>
                    <a:pt x="11002" y="3919"/>
                    <a:pt x="10909" y="4043"/>
                  </a:cubicBezTo>
                  <a:cubicBezTo>
                    <a:pt x="10909" y="3827"/>
                    <a:pt x="10894" y="3626"/>
                    <a:pt x="10863" y="3410"/>
                  </a:cubicBezTo>
                  <a:cubicBezTo>
                    <a:pt x="10585" y="1852"/>
                    <a:pt x="7283" y="0"/>
                    <a:pt x="728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46"/>
            <p:cNvSpPr/>
            <p:nvPr/>
          </p:nvSpPr>
          <p:spPr>
            <a:xfrm>
              <a:off x="5877050" y="1915850"/>
              <a:ext cx="870650" cy="917350"/>
            </a:xfrm>
            <a:custGeom>
              <a:rect b="b" l="l" r="r" t="t"/>
              <a:pathLst>
                <a:path extrusionOk="0" h="36694" w="34826">
                  <a:moveTo>
                    <a:pt x="20136" y="11419"/>
                  </a:moveTo>
                  <a:lnTo>
                    <a:pt x="20136" y="11419"/>
                  </a:lnTo>
                  <a:cubicBezTo>
                    <a:pt x="20106" y="12005"/>
                    <a:pt x="20183" y="12592"/>
                    <a:pt x="20322" y="13163"/>
                  </a:cubicBezTo>
                  <a:cubicBezTo>
                    <a:pt x="19843" y="12885"/>
                    <a:pt x="19334" y="12684"/>
                    <a:pt x="18779" y="12561"/>
                  </a:cubicBezTo>
                  <a:cubicBezTo>
                    <a:pt x="19288" y="12252"/>
                    <a:pt x="19751" y="11866"/>
                    <a:pt x="20136" y="11419"/>
                  </a:cubicBezTo>
                  <a:close/>
                  <a:moveTo>
                    <a:pt x="12776" y="12515"/>
                  </a:moveTo>
                  <a:cubicBezTo>
                    <a:pt x="13270" y="12839"/>
                    <a:pt x="13826" y="13070"/>
                    <a:pt x="14396" y="13224"/>
                  </a:cubicBezTo>
                  <a:cubicBezTo>
                    <a:pt x="13918" y="13502"/>
                    <a:pt x="13471" y="13857"/>
                    <a:pt x="13100" y="14258"/>
                  </a:cubicBezTo>
                  <a:cubicBezTo>
                    <a:pt x="13085" y="13656"/>
                    <a:pt x="12977" y="13070"/>
                    <a:pt x="12776" y="12515"/>
                  </a:cubicBezTo>
                  <a:close/>
                  <a:moveTo>
                    <a:pt x="23114" y="16650"/>
                  </a:moveTo>
                  <a:cubicBezTo>
                    <a:pt x="23639" y="16928"/>
                    <a:pt x="24195" y="17128"/>
                    <a:pt x="24766" y="17236"/>
                  </a:cubicBezTo>
                  <a:cubicBezTo>
                    <a:pt x="24256" y="17514"/>
                    <a:pt x="23778" y="17869"/>
                    <a:pt x="23361" y="18285"/>
                  </a:cubicBezTo>
                  <a:cubicBezTo>
                    <a:pt x="23361" y="17730"/>
                    <a:pt x="23269" y="17190"/>
                    <a:pt x="23114" y="16650"/>
                  </a:cubicBezTo>
                  <a:close/>
                  <a:moveTo>
                    <a:pt x="11465" y="18409"/>
                  </a:moveTo>
                  <a:cubicBezTo>
                    <a:pt x="11465" y="18964"/>
                    <a:pt x="11542" y="19504"/>
                    <a:pt x="11696" y="20029"/>
                  </a:cubicBezTo>
                  <a:cubicBezTo>
                    <a:pt x="11187" y="19751"/>
                    <a:pt x="10632" y="19566"/>
                    <a:pt x="10061" y="19458"/>
                  </a:cubicBezTo>
                  <a:cubicBezTo>
                    <a:pt x="10570" y="19180"/>
                    <a:pt x="11048" y="18825"/>
                    <a:pt x="11465" y="18409"/>
                  </a:cubicBezTo>
                  <a:close/>
                  <a:moveTo>
                    <a:pt x="21726" y="22436"/>
                  </a:moveTo>
                  <a:cubicBezTo>
                    <a:pt x="21741" y="23038"/>
                    <a:pt x="21849" y="23624"/>
                    <a:pt x="22050" y="24180"/>
                  </a:cubicBezTo>
                  <a:cubicBezTo>
                    <a:pt x="21556" y="23856"/>
                    <a:pt x="21001" y="23624"/>
                    <a:pt x="20430" y="23470"/>
                  </a:cubicBezTo>
                  <a:cubicBezTo>
                    <a:pt x="20908" y="23192"/>
                    <a:pt x="21340" y="22837"/>
                    <a:pt x="21726" y="22436"/>
                  </a:cubicBezTo>
                  <a:close/>
                  <a:moveTo>
                    <a:pt x="14489" y="23532"/>
                  </a:moveTo>
                  <a:cubicBezTo>
                    <a:pt x="14983" y="23809"/>
                    <a:pt x="15492" y="24010"/>
                    <a:pt x="16032" y="24133"/>
                  </a:cubicBezTo>
                  <a:cubicBezTo>
                    <a:pt x="15538" y="24442"/>
                    <a:pt x="15075" y="24828"/>
                    <a:pt x="14690" y="25275"/>
                  </a:cubicBezTo>
                  <a:cubicBezTo>
                    <a:pt x="14721" y="24689"/>
                    <a:pt x="14643" y="24103"/>
                    <a:pt x="14489" y="23532"/>
                  </a:cubicBezTo>
                  <a:close/>
                  <a:moveTo>
                    <a:pt x="14366" y="1"/>
                  </a:moveTo>
                  <a:cubicBezTo>
                    <a:pt x="14366" y="1"/>
                    <a:pt x="9659" y="5617"/>
                    <a:pt x="10215" y="8719"/>
                  </a:cubicBezTo>
                  <a:cubicBezTo>
                    <a:pt x="10277" y="9027"/>
                    <a:pt x="10354" y="9321"/>
                    <a:pt x="10462" y="9614"/>
                  </a:cubicBezTo>
                  <a:cubicBezTo>
                    <a:pt x="10107" y="9398"/>
                    <a:pt x="9737" y="9213"/>
                    <a:pt x="9351" y="9074"/>
                  </a:cubicBezTo>
                  <a:cubicBezTo>
                    <a:pt x="8985" y="8940"/>
                    <a:pt x="8566" y="8881"/>
                    <a:pt x="8113" y="8881"/>
                  </a:cubicBezTo>
                  <a:cubicBezTo>
                    <a:pt x="4913" y="8881"/>
                    <a:pt x="0" y="11805"/>
                    <a:pt x="0" y="11805"/>
                  </a:cubicBezTo>
                  <a:cubicBezTo>
                    <a:pt x="0" y="11805"/>
                    <a:pt x="2515" y="18702"/>
                    <a:pt x="5478" y="19767"/>
                  </a:cubicBezTo>
                  <a:cubicBezTo>
                    <a:pt x="5771" y="19875"/>
                    <a:pt x="6064" y="19952"/>
                    <a:pt x="6373" y="19998"/>
                  </a:cubicBezTo>
                  <a:cubicBezTo>
                    <a:pt x="6003" y="20199"/>
                    <a:pt x="5663" y="20430"/>
                    <a:pt x="5354" y="20692"/>
                  </a:cubicBezTo>
                  <a:cubicBezTo>
                    <a:pt x="2947" y="22714"/>
                    <a:pt x="3040" y="30151"/>
                    <a:pt x="3040" y="30151"/>
                  </a:cubicBezTo>
                  <a:cubicBezTo>
                    <a:pt x="3040" y="30151"/>
                    <a:pt x="5272" y="30542"/>
                    <a:pt x="7667" y="30542"/>
                  </a:cubicBezTo>
                  <a:cubicBezTo>
                    <a:pt x="9581" y="30542"/>
                    <a:pt x="11599" y="30293"/>
                    <a:pt x="12668" y="29395"/>
                  </a:cubicBezTo>
                  <a:cubicBezTo>
                    <a:pt x="12900" y="29194"/>
                    <a:pt x="13131" y="28978"/>
                    <a:pt x="13332" y="28732"/>
                  </a:cubicBezTo>
                  <a:lnTo>
                    <a:pt x="13332" y="28732"/>
                  </a:lnTo>
                  <a:cubicBezTo>
                    <a:pt x="13316" y="29148"/>
                    <a:pt x="13332" y="29565"/>
                    <a:pt x="13409" y="29966"/>
                  </a:cubicBezTo>
                  <a:cubicBezTo>
                    <a:pt x="13964" y="33052"/>
                    <a:pt x="20461" y="36693"/>
                    <a:pt x="20461" y="36693"/>
                  </a:cubicBezTo>
                  <a:cubicBezTo>
                    <a:pt x="20461" y="36693"/>
                    <a:pt x="25167" y="31077"/>
                    <a:pt x="24611" y="27975"/>
                  </a:cubicBezTo>
                  <a:cubicBezTo>
                    <a:pt x="24549" y="27667"/>
                    <a:pt x="24472" y="27374"/>
                    <a:pt x="24364" y="27081"/>
                  </a:cubicBezTo>
                  <a:lnTo>
                    <a:pt x="24364" y="27081"/>
                  </a:lnTo>
                  <a:cubicBezTo>
                    <a:pt x="24719" y="27297"/>
                    <a:pt x="25090" y="27482"/>
                    <a:pt x="25475" y="27621"/>
                  </a:cubicBezTo>
                  <a:cubicBezTo>
                    <a:pt x="25841" y="27755"/>
                    <a:pt x="26260" y="27813"/>
                    <a:pt x="26714" y="27813"/>
                  </a:cubicBezTo>
                  <a:cubicBezTo>
                    <a:pt x="29913" y="27813"/>
                    <a:pt x="34826" y="24889"/>
                    <a:pt x="34826" y="24889"/>
                  </a:cubicBezTo>
                  <a:cubicBezTo>
                    <a:pt x="34826" y="24889"/>
                    <a:pt x="32311" y="18008"/>
                    <a:pt x="29348" y="16928"/>
                  </a:cubicBezTo>
                  <a:cubicBezTo>
                    <a:pt x="29055" y="16820"/>
                    <a:pt x="28762" y="16742"/>
                    <a:pt x="28453" y="16696"/>
                  </a:cubicBezTo>
                  <a:cubicBezTo>
                    <a:pt x="28808" y="16496"/>
                    <a:pt x="29163" y="16264"/>
                    <a:pt x="29472" y="16002"/>
                  </a:cubicBezTo>
                  <a:cubicBezTo>
                    <a:pt x="31879" y="13980"/>
                    <a:pt x="31771" y="6543"/>
                    <a:pt x="31771" y="6543"/>
                  </a:cubicBezTo>
                  <a:cubicBezTo>
                    <a:pt x="31771" y="6543"/>
                    <a:pt x="29544" y="6152"/>
                    <a:pt x="27152" y="6152"/>
                  </a:cubicBezTo>
                  <a:cubicBezTo>
                    <a:pt x="25242" y="6152"/>
                    <a:pt x="23227" y="6402"/>
                    <a:pt x="22158" y="7299"/>
                  </a:cubicBezTo>
                  <a:cubicBezTo>
                    <a:pt x="21911" y="7500"/>
                    <a:pt x="21695" y="7716"/>
                    <a:pt x="21494" y="7963"/>
                  </a:cubicBezTo>
                  <a:cubicBezTo>
                    <a:pt x="21510" y="7546"/>
                    <a:pt x="21479" y="7129"/>
                    <a:pt x="21417" y="6728"/>
                  </a:cubicBezTo>
                  <a:cubicBezTo>
                    <a:pt x="20862" y="3642"/>
                    <a:pt x="14366" y="1"/>
                    <a:pt x="14366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46"/>
            <p:cNvSpPr/>
            <p:nvPr/>
          </p:nvSpPr>
          <p:spPr>
            <a:xfrm>
              <a:off x="6179850" y="695350"/>
              <a:ext cx="715600" cy="754150"/>
            </a:xfrm>
            <a:custGeom>
              <a:rect b="b" l="l" r="r" t="t"/>
              <a:pathLst>
                <a:path extrusionOk="0" h="30166" w="28624">
                  <a:moveTo>
                    <a:pt x="11820" y="0"/>
                  </a:moveTo>
                  <a:cubicBezTo>
                    <a:pt x="11820" y="0"/>
                    <a:pt x="7963" y="4629"/>
                    <a:pt x="8395" y="7175"/>
                  </a:cubicBezTo>
                  <a:cubicBezTo>
                    <a:pt x="8441" y="7422"/>
                    <a:pt x="8503" y="7669"/>
                    <a:pt x="8595" y="7900"/>
                  </a:cubicBezTo>
                  <a:cubicBezTo>
                    <a:pt x="8302" y="7731"/>
                    <a:pt x="8009" y="7576"/>
                    <a:pt x="7685" y="7453"/>
                  </a:cubicBezTo>
                  <a:cubicBezTo>
                    <a:pt x="7387" y="7345"/>
                    <a:pt x="7046" y="7297"/>
                    <a:pt x="6676" y="7297"/>
                  </a:cubicBezTo>
                  <a:cubicBezTo>
                    <a:pt x="4047" y="7297"/>
                    <a:pt x="1" y="9706"/>
                    <a:pt x="1" y="9706"/>
                  </a:cubicBezTo>
                  <a:cubicBezTo>
                    <a:pt x="1" y="9706"/>
                    <a:pt x="2068" y="15369"/>
                    <a:pt x="4491" y="16248"/>
                  </a:cubicBezTo>
                  <a:cubicBezTo>
                    <a:pt x="4738" y="16341"/>
                    <a:pt x="4985" y="16402"/>
                    <a:pt x="5232" y="16449"/>
                  </a:cubicBezTo>
                  <a:cubicBezTo>
                    <a:pt x="4938" y="16603"/>
                    <a:pt x="4645" y="16788"/>
                    <a:pt x="4398" y="17004"/>
                  </a:cubicBezTo>
                  <a:cubicBezTo>
                    <a:pt x="2423" y="18671"/>
                    <a:pt x="2500" y="24796"/>
                    <a:pt x="2500" y="24796"/>
                  </a:cubicBezTo>
                  <a:cubicBezTo>
                    <a:pt x="2500" y="24796"/>
                    <a:pt x="4337" y="25116"/>
                    <a:pt x="6305" y="25116"/>
                  </a:cubicBezTo>
                  <a:cubicBezTo>
                    <a:pt x="7876" y="25116"/>
                    <a:pt x="9531" y="24912"/>
                    <a:pt x="10401" y="24179"/>
                  </a:cubicBezTo>
                  <a:cubicBezTo>
                    <a:pt x="10601" y="24009"/>
                    <a:pt x="10786" y="23824"/>
                    <a:pt x="10941" y="23624"/>
                  </a:cubicBezTo>
                  <a:lnTo>
                    <a:pt x="10941" y="23624"/>
                  </a:lnTo>
                  <a:cubicBezTo>
                    <a:pt x="10925" y="23963"/>
                    <a:pt x="10956" y="24302"/>
                    <a:pt x="11018" y="24642"/>
                  </a:cubicBezTo>
                  <a:cubicBezTo>
                    <a:pt x="11465" y="27188"/>
                    <a:pt x="16804" y="30166"/>
                    <a:pt x="16804" y="30166"/>
                  </a:cubicBezTo>
                  <a:cubicBezTo>
                    <a:pt x="16804" y="30166"/>
                    <a:pt x="20662" y="25537"/>
                    <a:pt x="20214" y="23006"/>
                  </a:cubicBezTo>
                  <a:cubicBezTo>
                    <a:pt x="20168" y="22759"/>
                    <a:pt x="20106" y="22513"/>
                    <a:pt x="20029" y="22266"/>
                  </a:cubicBezTo>
                  <a:lnTo>
                    <a:pt x="20029" y="22266"/>
                  </a:lnTo>
                  <a:cubicBezTo>
                    <a:pt x="20307" y="22451"/>
                    <a:pt x="20615" y="22605"/>
                    <a:pt x="20924" y="22713"/>
                  </a:cubicBezTo>
                  <a:cubicBezTo>
                    <a:pt x="21224" y="22821"/>
                    <a:pt x="21567" y="22869"/>
                    <a:pt x="21938" y="22869"/>
                  </a:cubicBezTo>
                  <a:cubicBezTo>
                    <a:pt x="24578" y="22869"/>
                    <a:pt x="28624" y="20460"/>
                    <a:pt x="28624" y="20460"/>
                  </a:cubicBezTo>
                  <a:cubicBezTo>
                    <a:pt x="28624" y="20460"/>
                    <a:pt x="26556" y="14798"/>
                    <a:pt x="24118" y="13918"/>
                  </a:cubicBezTo>
                  <a:cubicBezTo>
                    <a:pt x="23887" y="13841"/>
                    <a:pt x="23640" y="13764"/>
                    <a:pt x="23377" y="13733"/>
                  </a:cubicBezTo>
                  <a:cubicBezTo>
                    <a:pt x="23686" y="13563"/>
                    <a:pt x="23964" y="13378"/>
                    <a:pt x="24226" y="13162"/>
                  </a:cubicBezTo>
                  <a:cubicBezTo>
                    <a:pt x="26201" y="11496"/>
                    <a:pt x="26124" y="5385"/>
                    <a:pt x="26124" y="5385"/>
                  </a:cubicBezTo>
                  <a:cubicBezTo>
                    <a:pt x="26124" y="5385"/>
                    <a:pt x="24278" y="5059"/>
                    <a:pt x="22303" y="5059"/>
                  </a:cubicBezTo>
                  <a:cubicBezTo>
                    <a:pt x="20734" y="5059"/>
                    <a:pt x="19083" y="5265"/>
                    <a:pt x="18208" y="6002"/>
                  </a:cubicBezTo>
                  <a:cubicBezTo>
                    <a:pt x="18023" y="6172"/>
                    <a:pt x="17838" y="6342"/>
                    <a:pt x="17668" y="6543"/>
                  </a:cubicBezTo>
                  <a:cubicBezTo>
                    <a:pt x="17684" y="6203"/>
                    <a:pt x="17668" y="5864"/>
                    <a:pt x="17607" y="5540"/>
                  </a:cubicBezTo>
                  <a:cubicBezTo>
                    <a:pt x="17159" y="2994"/>
                    <a:pt x="11820" y="0"/>
                    <a:pt x="11820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46"/>
            <p:cNvSpPr/>
            <p:nvPr/>
          </p:nvSpPr>
          <p:spPr>
            <a:xfrm>
              <a:off x="6488075" y="1515125"/>
              <a:ext cx="471025" cy="460100"/>
            </a:xfrm>
            <a:custGeom>
              <a:rect b="b" l="l" r="r" t="t"/>
              <a:pathLst>
                <a:path extrusionOk="0" h="18404" w="18841">
                  <a:moveTo>
                    <a:pt x="7571" y="1"/>
                  </a:moveTo>
                  <a:cubicBezTo>
                    <a:pt x="7385" y="1"/>
                    <a:pt x="7195" y="25"/>
                    <a:pt x="7006" y="75"/>
                  </a:cubicBezTo>
                  <a:cubicBezTo>
                    <a:pt x="5864" y="384"/>
                    <a:pt x="5170" y="1556"/>
                    <a:pt x="5463" y="2714"/>
                  </a:cubicBezTo>
                  <a:cubicBezTo>
                    <a:pt x="5663" y="3454"/>
                    <a:pt x="6574" y="5368"/>
                    <a:pt x="7515" y="6602"/>
                  </a:cubicBezTo>
                  <a:cubicBezTo>
                    <a:pt x="7391" y="6695"/>
                    <a:pt x="7268" y="6803"/>
                    <a:pt x="7160" y="6911"/>
                  </a:cubicBezTo>
                  <a:cubicBezTo>
                    <a:pt x="7052" y="7019"/>
                    <a:pt x="6944" y="7142"/>
                    <a:pt x="6851" y="7266"/>
                  </a:cubicBezTo>
                  <a:cubicBezTo>
                    <a:pt x="5632" y="6324"/>
                    <a:pt x="3704" y="5399"/>
                    <a:pt x="2963" y="5198"/>
                  </a:cubicBezTo>
                  <a:cubicBezTo>
                    <a:pt x="2775" y="5148"/>
                    <a:pt x="2585" y="5124"/>
                    <a:pt x="2399" y="5124"/>
                  </a:cubicBezTo>
                  <a:cubicBezTo>
                    <a:pt x="1442" y="5124"/>
                    <a:pt x="567" y="5759"/>
                    <a:pt x="309" y="6741"/>
                  </a:cubicBezTo>
                  <a:cubicBezTo>
                    <a:pt x="0" y="7898"/>
                    <a:pt x="679" y="9086"/>
                    <a:pt x="1837" y="9395"/>
                  </a:cubicBezTo>
                  <a:cubicBezTo>
                    <a:pt x="2343" y="9532"/>
                    <a:pt x="3490" y="9655"/>
                    <a:pt x="4657" y="9655"/>
                  </a:cubicBezTo>
                  <a:cubicBezTo>
                    <a:pt x="5199" y="9655"/>
                    <a:pt x="5745" y="9628"/>
                    <a:pt x="6234" y="9565"/>
                  </a:cubicBezTo>
                  <a:cubicBezTo>
                    <a:pt x="6265" y="9873"/>
                    <a:pt x="6358" y="10182"/>
                    <a:pt x="6481" y="10475"/>
                  </a:cubicBezTo>
                  <a:cubicBezTo>
                    <a:pt x="5046" y="11061"/>
                    <a:pt x="3287" y="12265"/>
                    <a:pt x="2747" y="12805"/>
                  </a:cubicBezTo>
                  <a:cubicBezTo>
                    <a:pt x="1898" y="13654"/>
                    <a:pt x="1883" y="15027"/>
                    <a:pt x="2732" y="15876"/>
                  </a:cubicBezTo>
                  <a:cubicBezTo>
                    <a:pt x="3158" y="16309"/>
                    <a:pt x="3720" y="16526"/>
                    <a:pt x="4282" y="16526"/>
                  </a:cubicBezTo>
                  <a:cubicBezTo>
                    <a:pt x="4839" y="16526"/>
                    <a:pt x="5395" y="16313"/>
                    <a:pt x="5818" y="15891"/>
                  </a:cubicBezTo>
                  <a:cubicBezTo>
                    <a:pt x="6358" y="15351"/>
                    <a:pt x="7546" y="13592"/>
                    <a:pt x="8163" y="12172"/>
                  </a:cubicBezTo>
                  <a:cubicBezTo>
                    <a:pt x="8441" y="12296"/>
                    <a:pt x="8749" y="12373"/>
                    <a:pt x="9058" y="12404"/>
                  </a:cubicBezTo>
                  <a:cubicBezTo>
                    <a:pt x="8873" y="13947"/>
                    <a:pt x="9027" y="16076"/>
                    <a:pt x="9212" y="16801"/>
                  </a:cubicBezTo>
                  <a:cubicBezTo>
                    <a:pt x="9483" y="17770"/>
                    <a:pt x="10360" y="18403"/>
                    <a:pt x="11308" y="18403"/>
                  </a:cubicBezTo>
                  <a:cubicBezTo>
                    <a:pt x="11493" y="18403"/>
                    <a:pt x="11680" y="18379"/>
                    <a:pt x="11866" y="18329"/>
                  </a:cubicBezTo>
                  <a:cubicBezTo>
                    <a:pt x="13023" y="18020"/>
                    <a:pt x="13718" y="16848"/>
                    <a:pt x="13425" y="15690"/>
                  </a:cubicBezTo>
                  <a:cubicBezTo>
                    <a:pt x="13224" y="14950"/>
                    <a:pt x="12298" y="13021"/>
                    <a:pt x="11357" y="11802"/>
                  </a:cubicBezTo>
                  <a:cubicBezTo>
                    <a:pt x="11619" y="11617"/>
                    <a:pt x="11851" y="11385"/>
                    <a:pt x="12036" y="11138"/>
                  </a:cubicBezTo>
                  <a:cubicBezTo>
                    <a:pt x="13255" y="12080"/>
                    <a:pt x="15184" y="13006"/>
                    <a:pt x="15909" y="13191"/>
                  </a:cubicBezTo>
                  <a:cubicBezTo>
                    <a:pt x="16088" y="13236"/>
                    <a:pt x="16268" y="13258"/>
                    <a:pt x="16444" y="13258"/>
                  </a:cubicBezTo>
                  <a:cubicBezTo>
                    <a:pt x="17405" y="13258"/>
                    <a:pt x="18271" y="12613"/>
                    <a:pt x="18532" y="11648"/>
                  </a:cubicBezTo>
                  <a:cubicBezTo>
                    <a:pt x="18841" y="10506"/>
                    <a:pt x="18177" y="9333"/>
                    <a:pt x="17051" y="8994"/>
                  </a:cubicBezTo>
                  <a:cubicBezTo>
                    <a:pt x="16547" y="8868"/>
                    <a:pt x="15401" y="8749"/>
                    <a:pt x="14239" y="8749"/>
                  </a:cubicBezTo>
                  <a:cubicBezTo>
                    <a:pt x="13692" y="8749"/>
                    <a:pt x="13142" y="8775"/>
                    <a:pt x="12653" y="8839"/>
                  </a:cubicBezTo>
                  <a:cubicBezTo>
                    <a:pt x="12607" y="8515"/>
                    <a:pt x="12530" y="8222"/>
                    <a:pt x="12406" y="7929"/>
                  </a:cubicBezTo>
                  <a:cubicBezTo>
                    <a:pt x="13841" y="7327"/>
                    <a:pt x="15600" y="6124"/>
                    <a:pt x="16140" y="5584"/>
                  </a:cubicBezTo>
                  <a:cubicBezTo>
                    <a:pt x="16989" y="4735"/>
                    <a:pt x="16989" y="3362"/>
                    <a:pt x="16140" y="2513"/>
                  </a:cubicBezTo>
                  <a:cubicBezTo>
                    <a:pt x="15716" y="2089"/>
                    <a:pt x="15161" y="1877"/>
                    <a:pt x="14605" y="1877"/>
                  </a:cubicBezTo>
                  <a:cubicBezTo>
                    <a:pt x="14050" y="1877"/>
                    <a:pt x="13494" y="2089"/>
                    <a:pt x="13070" y="2513"/>
                  </a:cubicBezTo>
                  <a:cubicBezTo>
                    <a:pt x="12530" y="3053"/>
                    <a:pt x="11342" y="4797"/>
                    <a:pt x="10724" y="6232"/>
                  </a:cubicBezTo>
                  <a:cubicBezTo>
                    <a:pt x="10431" y="6108"/>
                    <a:pt x="10138" y="6031"/>
                    <a:pt x="9814" y="5985"/>
                  </a:cubicBezTo>
                  <a:cubicBezTo>
                    <a:pt x="10015" y="4442"/>
                    <a:pt x="9860" y="2328"/>
                    <a:pt x="9660" y="1587"/>
                  </a:cubicBezTo>
                  <a:cubicBezTo>
                    <a:pt x="9402" y="632"/>
                    <a:pt x="8528" y="1"/>
                    <a:pt x="757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46"/>
            <p:cNvSpPr/>
            <p:nvPr/>
          </p:nvSpPr>
          <p:spPr>
            <a:xfrm>
              <a:off x="5529875" y="798975"/>
              <a:ext cx="1201250" cy="1187450"/>
            </a:xfrm>
            <a:custGeom>
              <a:rect b="b" l="l" r="r" t="t"/>
              <a:pathLst>
                <a:path extrusionOk="0" h="47498" w="48050">
                  <a:moveTo>
                    <a:pt x="25644" y="0"/>
                  </a:moveTo>
                  <a:cubicBezTo>
                    <a:pt x="22434" y="0"/>
                    <a:pt x="19361" y="1456"/>
                    <a:pt x="16634" y="3184"/>
                  </a:cubicBezTo>
                  <a:cubicBezTo>
                    <a:pt x="13825" y="4959"/>
                    <a:pt x="11511" y="6934"/>
                    <a:pt x="9613" y="9681"/>
                  </a:cubicBezTo>
                  <a:cubicBezTo>
                    <a:pt x="9382" y="9218"/>
                    <a:pt x="9011" y="8832"/>
                    <a:pt x="8548" y="8585"/>
                  </a:cubicBezTo>
                  <a:cubicBezTo>
                    <a:pt x="8086" y="8342"/>
                    <a:pt x="7572" y="8218"/>
                    <a:pt x="7059" y="8218"/>
                  </a:cubicBezTo>
                  <a:cubicBezTo>
                    <a:pt x="6596" y="8218"/>
                    <a:pt x="6134" y="8318"/>
                    <a:pt x="5709" y="8523"/>
                  </a:cubicBezTo>
                  <a:cubicBezTo>
                    <a:pt x="4351" y="9202"/>
                    <a:pt x="3580" y="10745"/>
                    <a:pt x="3534" y="12257"/>
                  </a:cubicBezTo>
                  <a:cubicBezTo>
                    <a:pt x="3487" y="13769"/>
                    <a:pt x="4043" y="15235"/>
                    <a:pt x="4799" y="16547"/>
                  </a:cubicBezTo>
                  <a:cubicBezTo>
                    <a:pt x="5601" y="17951"/>
                    <a:pt x="7839" y="19509"/>
                    <a:pt x="6666" y="21083"/>
                  </a:cubicBezTo>
                  <a:cubicBezTo>
                    <a:pt x="4182" y="24416"/>
                    <a:pt x="0" y="27132"/>
                    <a:pt x="262" y="31792"/>
                  </a:cubicBezTo>
                  <a:cubicBezTo>
                    <a:pt x="340" y="33381"/>
                    <a:pt x="988" y="34878"/>
                    <a:pt x="1836" y="36220"/>
                  </a:cubicBezTo>
                  <a:cubicBezTo>
                    <a:pt x="3040" y="38133"/>
                    <a:pt x="4537" y="39769"/>
                    <a:pt x="6064" y="41436"/>
                  </a:cubicBezTo>
                  <a:cubicBezTo>
                    <a:pt x="8518" y="44089"/>
                    <a:pt x="11897" y="47253"/>
                    <a:pt x="15708" y="47484"/>
                  </a:cubicBezTo>
                  <a:cubicBezTo>
                    <a:pt x="15861" y="47493"/>
                    <a:pt x="16013" y="47498"/>
                    <a:pt x="16162" y="47498"/>
                  </a:cubicBezTo>
                  <a:cubicBezTo>
                    <a:pt x="20503" y="47498"/>
                    <a:pt x="23150" y="43686"/>
                    <a:pt x="26416" y="41389"/>
                  </a:cubicBezTo>
                  <a:cubicBezTo>
                    <a:pt x="26721" y="41178"/>
                    <a:pt x="27022" y="41089"/>
                    <a:pt x="27319" y="41089"/>
                  </a:cubicBezTo>
                  <a:cubicBezTo>
                    <a:pt x="28586" y="41089"/>
                    <a:pt x="29779" y="42708"/>
                    <a:pt x="30891" y="43395"/>
                  </a:cubicBezTo>
                  <a:cubicBezTo>
                    <a:pt x="32187" y="44182"/>
                    <a:pt x="33638" y="44784"/>
                    <a:pt x="35150" y="44784"/>
                  </a:cubicBezTo>
                  <a:cubicBezTo>
                    <a:pt x="36662" y="44768"/>
                    <a:pt x="38236" y="44059"/>
                    <a:pt x="38946" y="42716"/>
                  </a:cubicBezTo>
                  <a:cubicBezTo>
                    <a:pt x="39393" y="41821"/>
                    <a:pt x="39409" y="40772"/>
                    <a:pt x="38961" y="39877"/>
                  </a:cubicBezTo>
                  <a:cubicBezTo>
                    <a:pt x="38730" y="39414"/>
                    <a:pt x="38359" y="39028"/>
                    <a:pt x="37912" y="38782"/>
                  </a:cubicBezTo>
                  <a:cubicBezTo>
                    <a:pt x="40689" y="36961"/>
                    <a:pt x="42741" y="34708"/>
                    <a:pt x="44593" y="31946"/>
                  </a:cubicBezTo>
                  <a:cubicBezTo>
                    <a:pt x="46445" y="29199"/>
                    <a:pt x="48049" y="26021"/>
                    <a:pt x="48034" y="22688"/>
                  </a:cubicBezTo>
                  <a:cubicBezTo>
                    <a:pt x="48034" y="20636"/>
                    <a:pt x="47401" y="18630"/>
                    <a:pt x="46661" y="16717"/>
                  </a:cubicBezTo>
                  <a:cubicBezTo>
                    <a:pt x="45781" y="14479"/>
                    <a:pt x="45195" y="12844"/>
                    <a:pt x="43729" y="10869"/>
                  </a:cubicBezTo>
                  <a:cubicBezTo>
                    <a:pt x="42896" y="9758"/>
                    <a:pt x="42001" y="8693"/>
                    <a:pt x="41044" y="7690"/>
                  </a:cubicBezTo>
                  <a:lnTo>
                    <a:pt x="40905" y="7567"/>
                  </a:lnTo>
                  <a:cubicBezTo>
                    <a:pt x="40859" y="7505"/>
                    <a:pt x="40813" y="7459"/>
                    <a:pt x="40766" y="7428"/>
                  </a:cubicBezTo>
                  <a:cubicBezTo>
                    <a:pt x="39794" y="6440"/>
                    <a:pt x="38776" y="5514"/>
                    <a:pt x="37680" y="4650"/>
                  </a:cubicBezTo>
                  <a:cubicBezTo>
                    <a:pt x="35736" y="3123"/>
                    <a:pt x="34131" y="2490"/>
                    <a:pt x="31910" y="1549"/>
                  </a:cubicBezTo>
                  <a:cubicBezTo>
                    <a:pt x="30027" y="747"/>
                    <a:pt x="28037" y="83"/>
                    <a:pt x="25984" y="6"/>
                  </a:cubicBezTo>
                  <a:cubicBezTo>
                    <a:pt x="25871" y="2"/>
                    <a:pt x="25757" y="0"/>
                    <a:pt x="25644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46"/>
            <p:cNvSpPr/>
            <p:nvPr/>
          </p:nvSpPr>
          <p:spPr>
            <a:xfrm>
              <a:off x="6172250" y="1359300"/>
              <a:ext cx="358275" cy="362050"/>
            </a:xfrm>
            <a:custGeom>
              <a:rect b="b" l="l" r="r" t="t"/>
              <a:pathLst>
                <a:path extrusionOk="0" h="14482" w="14331">
                  <a:moveTo>
                    <a:pt x="7015" y="1"/>
                  </a:moveTo>
                  <a:cubicBezTo>
                    <a:pt x="2759" y="1"/>
                    <a:pt x="0" y="6915"/>
                    <a:pt x="2851" y="10320"/>
                  </a:cubicBezTo>
                  <a:cubicBezTo>
                    <a:pt x="4209" y="11925"/>
                    <a:pt x="6647" y="14193"/>
                    <a:pt x="8853" y="14455"/>
                  </a:cubicBezTo>
                  <a:cubicBezTo>
                    <a:pt x="8994" y="14473"/>
                    <a:pt x="9134" y="14481"/>
                    <a:pt x="9274" y="14481"/>
                  </a:cubicBezTo>
                  <a:cubicBezTo>
                    <a:pt x="11591" y="14481"/>
                    <a:pt x="13763" y="12149"/>
                    <a:pt x="14068" y="9996"/>
                  </a:cubicBezTo>
                  <a:cubicBezTo>
                    <a:pt x="14068" y="9965"/>
                    <a:pt x="14068" y="9919"/>
                    <a:pt x="14084" y="9888"/>
                  </a:cubicBezTo>
                  <a:cubicBezTo>
                    <a:pt x="14331" y="7867"/>
                    <a:pt x="13405" y="5892"/>
                    <a:pt x="12371" y="4133"/>
                  </a:cubicBezTo>
                  <a:cubicBezTo>
                    <a:pt x="11584" y="2775"/>
                    <a:pt x="10658" y="1417"/>
                    <a:pt x="9285" y="645"/>
                  </a:cubicBezTo>
                  <a:cubicBezTo>
                    <a:pt x="8499" y="199"/>
                    <a:pt x="7736" y="1"/>
                    <a:pt x="7015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46"/>
            <p:cNvSpPr/>
            <p:nvPr/>
          </p:nvSpPr>
          <p:spPr>
            <a:xfrm>
              <a:off x="5811850" y="1000300"/>
              <a:ext cx="406025" cy="312700"/>
            </a:xfrm>
            <a:custGeom>
              <a:rect b="b" l="l" r="r" t="t"/>
              <a:pathLst>
                <a:path extrusionOk="0" h="12508" w="16241">
                  <a:moveTo>
                    <a:pt x="5438" y="0"/>
                  </a:moveTo>
                  <a:cubicBezTo>
                    <a:pt x="5272" y="0"/>
                    <a:pt x="5105" y="8"/>
                    <a:pt x="4938" y="23"/>
                  </a:cubicBezTo>
                  <a:lnTo>
                    <a:pt x="4846" y="38"/>
                  </a:lnTo>
                  <a:cubicBezTo>
                    <a:pt x="2546" y="301"/>
                    <a:pt x="1" y="2646"/>
                    <a:pt x="232" y="5130"/>
                  </a:cubicBezTo>
                  <a:cubicBezTo>
                    <a:pt x="433" y="7337"/>
                    <a:pt x="2624" y="9836"/>
                    <a:pt x="4197" y="11240"/>
                  </a:cubicBezTo>
                  <a:cubicBezTo>
                    <a:pt x="5186" y="12119"/>
                    <a:pt x="6503" y="12507"/>
                    <a:pt x="7868" y="12507"/>
                  </a:cubicBezTo>
                  <a:cubicBezTo>
                    <a:pt x="11851" y="12507"/>
                    <a:pt x="16241" y="9198"/>
                    <a:pt x="14057" y="5084"/>
                  </a:cubicBezTo>
                  <a:cubicBezTo>
                    <a:pt x="13317" y="3695"/>
                    <a:pt x="11990" y="2738"/>
                    <a:pt x="10647" y="1905"/>
                  </a:cubicBezTo>
                  <a:cubicBezTo>
                    <a:pt x="9061" y="914"/>
                    <a:pt x="7292" y="0"/>
                    <a:pt x="5438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46"/>
            <p:cNvSpPr/>
            <p:nvPr/>
          </p:nvSpPr>
          <p:spPr>
            <a:xfrm>
              <a:off x="6308700" y="1291075"/>
              <a:ext cx="240975" cy="98475"/>
            </a:xfrm>
            <a:custGeom>
              <a:rect b="b" l="l" r="r" t="t"/>
              <a:pathLst>
                <a:path extrusionOk="0" h="3939" w="9639">
                  <a:moveTo>
                    <a:pt x="4463" y="0"/>
                  </a:moveTo>
                  <a:cubicBezTo>
                    <a:pt x="3893" y="0"/>
                    <a:pt x="3328" y="45"/>
                    <a:pt x="2762" y="134"/>
                  </a:cubicBezTo>
                  <a:cubicBezTo>
                    <a:pt x="1837" y="242"/>
                    <a:pt x="911" y="412"/>
                    <a:pt x="0" y="643"/>
                  </a:cubicBezTo>
                  <a:cubicBezTo>
                    <a:pt x="7" y="642"/>
                    <a:pt x="15" y="641"/>
                    <a:pt x="25" y="641"/>
                  </a:cubicBezTo>
                  <a:cubicBezTo>
                    <a:pt x="408" y="641"/>
                    <a:pt x="3239" y="1798"/>
                    <a:pt x="4367" y="2325"/>
                  </a:cubicBezTo>
                  <a:cubicBezTo>
                    <a:pt x="5401" y="2803"/>
                    <a:pt x="6419" y="3390"/>
                    <a:pt x="7530" y="3776"/>
                  </a:cubicBezTo>
                  <a:cubicBezTo>
                    <a:pt x="7800" y="3871"/>
                    <a:pt x="8136" y="3939"/>
                    <a:pt x="8457" y="3939"/>
                  </a:cubicBezTo>
                  <a:cubicBezTo>
                    <a:pt x="9075" y="3939"/>
                    <a:pt x="9638" y="3688"/>
                    <a:pt x="9567" y="2896"/>
                  </a:cubicBezTo>
                  <a:cubicBezTo>
                    <a:pt x="9536" y="2649"/>
                    <a:pt x="9459" y="2433"/>
                    <a:pt x="9336" y="2233"/>
                  </a:cubicBezTo>
                  <a:cubicBezTo>
                    <a:pt x="8718" y="1183"/>
                    <a:pt x="7592" y="504"/>
                    <a:pt x="6404" y="211"/>
                  </a:cubicBezTo>
                  <a:cubicBezTo>
                    <a:pt x="6080" y="119"/>
                    <a:pt x="5740" y="72"/>
                    <a:pt x="5416" y="41"/>
                  </a:cubicBezTo>
                  <a:cubicBezTo>
                    <a:pt x="5097" y="14"/>
                    <a:pt x="4779" y="0"/>
                    <a:pt x="446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46"/>
            <p:cNvSpPr/>
            <p:nvPr/>
          </p:nvSpPr>
          <p:spPr>
            <a:xfrm>
              <a:off x="6303675" y="1194350"/>
              <a:ext cx="211050" cy="79650"/>
            </a:xfrm>
            <a:custGeom>
              <a:rect b="b" l="l" r="r" t="t"/>
              <a:pathLst>
                <a:path extrusionOk="0" h="3186" w="8442">
                  <a:moveTo>
                    <a:pt x="6388" y="0"/>
                  </a:moveTo>
                  <a:cubicBezTo>
                    <a:pt x="6213" y="0"/>
                    <a:pt x="6038" y="17"/>
                    <a:pt x="5864" y="53"/>
                  </a:cubicBezTo>
                  <a:cubicBezTo>
                    <a:pt x="5185" y="176"/>
                    <a:pt x="4522" y="423"/>
                    <a:pt x="3920" y="747"/>
                  </a:cubicBezTo>
                  <a:cubicBezTo>
                    <a:pt x="2547" y="1457"/>
                    <a:pt x="1235" y="2275"/>
                    <a:pt x="1" y="3185"/>
                  </a:cubicBezTo>
                  <a:cubicBezTo>
                    <a:pt x="1945" y="3185"/>
                    <a:pt x="3936" y="2923"/>
                    <a:pt x="5864" y="2784"/>
                  </a:cubicBezTo>
                  <a:cubicBezTo>
                    <a:pt x="6667" y="2738"/>
                    <a:pt x="7546" y="2645"/>
                    <a:pt x="8117" y="2043"/>
                  </a:cubicBezTo>
                  <a:cubicBezTo>
                    <a:pt x="8287" y="1874"/>
                    <a:pt x="8410" y="1642"/>
                    <a:pt x="8426" y="1380"/>
                  </a:cubicBezTo>
                  <a:cubicBezTo>
                    <a:pt x="8441" y="994"/>
                    <a:pt x="8163" y="639"/>
                    <a:pt x="7855" y="423"/>
                  </a:cubicBezTo>
                  <a:cubicBezTo>
                    <a:pt x="7407" y="148"/>
                    <a:pt x="6899" y="0"/>
                    <a:pt x="638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46"/>
            <p:cNvSpPr/>
            <p:nvPr/>
          </p:nvSpPr>
          <p:spPr>
            <a:xfrm>
              <a:off x="6143550" y="974325"/>
              <a:ext cx="98050" cy="241425"/>
            </a:xfrm>
            <a:custGeom>
              <a:rect b="b" l="l" r="r" t="t"/>
              <a:pathLst>
                <a:path extrusionOk="0" h="9657" w="3922">
                  <a:moveTo>
                    <a:pt x="1012" y="0"/>
                  </a:moveTo>
                  <a:cubicBezTo>
                    <a:pt x="1" y="0"/>
                    <a:pt x="0" y="1259"/>
                    <a:pt x="234" y="2018"/>
                  </a:cubicBezTo>
                  <a:cubicBezTo>
                    <a:pt x="573" y="3129"/>
                    <a:pt x="1113" y="4163"/>
                    <a:pt x="1561" y="5243"/>
                  </a:cubicBezTo>
                  <a:cubicBezTo>
                    <a:pt x="2070" y="6416"/>
                    <a:pt x="3150" y="9409"/>
                    <a:pt x="3088" y="9656"/>
                  </a:cubicBezTo>
                  <a:cubicBezTo>
                    <a:pt x="3335" y="8761"/>
                    <a:pt x="3536" y="7851"/>
                    <a:pt x="3690" y="6925"/>
                  </a:cubicBezTo>
                  <a:cubicBezTo>
                    <a:pt x="3860" y="6046"/>
                    <a:pt x="3922" y="5166"/>
                    <a:pt x="3891" y="4271"/>
                  </a:cubicBezTo>
                  <a:cubicBezTo>
                    <a:pt x="3875" y="3932"/>
                    <a:pt x="3829" y="3608"/>
                    <a:pt x="3767" y="3284"/>
                  </a:cubicBezTo>
                  <a:cubicBezTo>
                    <a:pt x="3520" y="2080"/>
                    <a:pt x="2888" y="923"/>
                    <a:pt x="1839" y="275"/>
                  </a:cubicBezTo>
                  <a:cubicBezTo>
                    <a:pt x="1653" y="136"/>
                    <a:pt x="1422" y="43"/>
                    <a:pt x="1191" y="13"/>
                  </a:cubicBezTo>
                  <a:cubicBezTo>
                    <a:pt x="1128" y="4"/>
                    <a:pt x="1068" y="0"/>
                    <a:pt x="101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46"/>
            <p:cNvSpPr/>
            <p:nvPr/>
          </p:nvSpPr>
          <p:spPr>
            <a:xfrm>
              <a:off x="6253525" y="1013200"/>
              <a:ext cx="88000" cy="208725"/>
            </a:xfrm>
            <a:custGeom>
              <a:rect b="b" l="l" r="r" t="t"/>
              <a:pathLst>
                <a:path extrusionOk="0" h="8349" w="3520">
                  <a:moveTo>
                    <a:pt x="2130" y="1"/>
                  </a:moveTo>
                  <a:cubicBezTo>
                    <a:pt x="1883" y="16"/>
                    <a:pt x="1637" y="124"/>
                    <a:pt x="1451" y="294"/>
                  </a:cubicBezTo>
                  <a:cubicBezTo>
                    <a:pt x="850" y="834"/>
                    <a:pt x="726" y="1713"/>
                    <a:pt x="634" y="2516"/>
                  </a:cubicBezTo>
                  <a:cubicBezTo>
                    <a:pt x="418" y="4444"/>
                    <a:pt x="78" y="6419"/>
                    <a:pt x="1" y="8348"/>
                  </a:cubicBezTo>
                  <a:cubicBezTo>
                    <a:pt x="973" y="7145"/>
                    <a:pt x="1837" y="5864"/>
                    <a:pt x="2593" y="4522"/>
                  </a:cubicBezTo>
                  <a:cubicBezTo>
                    <a:pt x="2948" y="3935"/>
                    <a:pt x="3210" y="3287"/>
                    <a:pt x="3365" y="2624"/>
                  </a:cubicBezTo>
                  <a:cubicBezTo>
                    <a:pt x="3519" y="1929"/>
                    <a:pt x="3411" y="1220"/>
                    <a:pt x="3072" y="618"/>
                  </a:cubicBezTo>
                  <a:cubicBezTo>
                    <a:pt x="2856" y="294"/>
                    <a:pt x="2516" y="1"/>
                    <a:pt x="2130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46"/>
            <p:cNvSpPr/>
            <p:nvPr/>
          </p:nvSpPr>
          <p:spPr>
            <a:xfrm>
              <a:off x="6278675" y="1106550"/>
              <a:ext cx="156850" cy="143600"/>
            </a:xfrm>
            <a:custGeom>
              <a:rect b="b" l="l" r="r" t="t"/>
              <a:pathLst>
                <a:path extrusionOk="0" h="5744" w="6274">
                  <a:moveTo>
                    <a:pt x="4930" y="0"/>
                  </a:moveTo>
                  <a:cubicBezTo>
                    <a:pt x="4815" y="0"/>
                    <a:pt x="4698" y="15"/>
                    <a:pt x="4581" y="47"/>
                  </a:cubicBezTo>
                  <a:cubicBezTo>
                    <a:pt x="4210" y="155"/>
                    <a:pt x="3855" y="325"/>
                    <a:pt x="3531" y="556"/>
                  </a:cubicBezTo>
                  <a:cubicBezTo>
                    <a:pt x="2791" y="1096"/>
                    <a:pt x="2174" y="1775"/>
                    <a:pt x="1726" y="2577"/>
                  </a:cubicBezTo>
                  <a:cubicBezTo>
                    <a:pt x="1124" y="3580"/>
                    <a:pt x="661" y="4691"/>
                    <a:pt x="13" y="5679"/>
                  </a:cubicBezTo>
                  <a:cubicBezTo>
                    <a:pt x="0" y="5706"/>
                    <a:pt x="21" y="5744"/>
                    <a:pt x="47" y="5744"/>
                  </a:cubicBezTo>
                  <a:cubicBezTo>
                    <a:pt x="51" y="5744"/>
                    <a:pt x="55" y="5743"/>
                    <a:pt x="60" y="5741"/>
                  </a:cubicBezTo>
                  <a:cubicBezTo>
                    <a:pt x="399" y="5555"/>
                    <a:pt x="739" y="5417"/>
                    <a:pt x="1109" y="5324"/>
                  </a:cubicBezTo>
                  <a:cubicBezTo>
                    <a:pt x="1742" y="5108"/>
                    <a:pt x="2359" y="4861"/>
                    <a:pt x="2961" y="4583"/>
                  </a:cubicBezTo>
                  <a:cubicBezTo>
                    <a:pt x="3840" y="4213"/>
                    <a:pt x="4658" y="3704"/>
                    <a:pt x="5368" y="3056"/>
                  </a:cubicBezTo>
                  <a:cubicBezTo>
                    <a:pt x="5846" y="2624"/>
                    <a:pt x="6247" y="2037"/>
                    <a:pt x="6247" y="1374"/>
                  </a:cubicBezTo>
                  <a:cubicBezTo>
                    <a:pt x="6274" y="601"/>
                    <a:pt x="5656" y="0"/>
                    <a:pt x="4930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46"/>
            <p:cNvSpPr/>
            <p:nvPr/>
          </p:nvSpPr>
          <p:spPr>
            <a:xfrm>
              <a:off x="6109650" y="13538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25" y="0"/>
                    <a:pt x="1" y="509"/>
                    <a:pt x="1" y="1158"/>
                  </a:cubicBezTo>
                  <a:cubicBezTo>
                    <a:pt x="1" y="1790"/>
                    <a:pt x="525" y="2315"/>
                    <a:pt x="1158" y="2315"/>
                  </a:cubicBezTo>
                  <a:cubicBezTo>
                    <a:pt x="1806" y="2315"/>
                    <a:pt x="2315" y="1790"/>
                    <a:pt x="2315" y="1158"/>
                  </a:cubicBezTo>
                  <a:cubicBezTo>
                    <a:pt x="2315" y="509"/>
                    <a:pt x="1806" y="0"/>
                    <a:pt x="1158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46"/>
            <p:cNvSpPr/>
            <p:nvPr/>
          </p:nvSpPr>
          <p:spPr>
            <a:xfrm>
              <a:off x="6159800" y="1305600"/>
              <a:ext cx="57875" cy="57900"/>
            </a:xfrm>
            <a:custGeom>
              <a:rect b="b" l="l" r="r" t="t"/>
              <a:pathLst>
                <a:path extrusionOk="0" h="2316" w="2315">
                  <a:moveTo>
                    <a:pt x="1158" y="1"/>
                  </a:moveTo>
                  <a:cubicBezTo>
                    <a:pt x="525" y="1"/>
                    <a:pt x="0" y="510"/>
                    <a:pt x="0" y="1158"/>
                  </a:cubicBezTo>
                  <a:cubicBezTo>
                    <a:pt x="0" y="1790"/>
                    <a:pt x="525" y="2315"/>
                    <a:pt x="1158" y="2315"/>
                  </a:cubicBezTo>
                  <a:cubicBezTo>
                    <a:pt x="1806" y="2315"/>
                    <a:pt x="2315" y="1790"/>
                    <a:pt x="2315" y="1158"/>
                  </a:cubicBezTo>
                  <a:cubicBezTo>
                    <a:pt x="2315" y="510"/>
                    <a:pt x="1806" y="1"/>
                    <a:pt x="115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46"/>
            <p:cNvSpPr/>
            <p:nvPr/>
          </p:nvSpPr>
          <p:spPr>
            <a:xfrm>
              <a:off x="6209950" y="1257375"/>
              <a:ext cx="57875" cy="57900"/>
            </a:xfrm>
            <a:custGeom>
              <a:rect b="b" l="l" r="r" t="t"/>
              <a:pathLst>
                <a:path extrusionOk="0" h="2316" w="2315">
                  <a:moveTo>
                    <a:pt x="1158" y="1"/>
                  </a:moveTo>
                  <a:cubicBezTo>
                    <a:pt x="525" y="1"/>
                    <a:pt x="0" y="510"/>
                    <a:pt x="0" y="1158"/>
                  </a:cubicBezTo>
                  <a:cubicBezTo>
                    <a:pt x="0" y="1791"/>
                    <a:pt x="525" y="2315"/>
                    <a:pt x="1158" y="2315"/>
                  </a:cubicBezTo>
                  <a:cubicBezTo>
                    <a:pt x="1790" y="2315"/>
                    <a:pt x="2315" y="1791"/>
                    <a:pt x="2315" y="1158"/>
                  </a:cubicBezTo>
                  <a:cubicBezTo>
                    <a:pt x="2315" y="510"/>
                    <a:pt x="1790" y="1"/>
                    <a:pt x="1158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46"/>
            <p:cNvSpPr/>
            <p:nvPr/>
          </p:nvSpPr>
          <p:spPr>
            <a:xfrm>
              <a:off x="6104625" y="1468000"/>
              <a:ext cx="32050" cy="32425"/>
            </a:xfrm>
            <a:custGeom>
              <a:rect b="b" l="l" r="r" t="t"/>
              <a:pathLst>
                <a:path extrusionOk="0" h="1297" w="1282">
                  <a:moveTo>
                    <a:pt x="649" y="1"/>
                  </a:moveTo>
                  <a:cubicBezTo>
                    <a:pt x="294" y="1"/>
                    <a:pt x="1" y="294"/>
                    <a:pt x="1" y="649"/>
                  </a:cubicBezTo>
                  <a:cubicBezTo>
                    <a:pt x="1" y="1003"/>
                    <a:pt x="294" y="1297"/>
                    <a:pt x="649" y="1297"/>
                  </a:cubicBezTo>
                  <a:cubicBezTo>
                    <a:pt x="1004" y="1297"/>
                    <a:pt x="1282" y="1003"/>
                    <a:pt x="1282" y="649"/>
                  </a:cubicBezTo>
                  <a:cubicBezTo>
                    <a:pt x="1282" y="294"/>
                    <a:pt x="1004" y="1"/>
                    <a:pt x="64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46"/>
            <p:cNvSpPr/>
            <p:nvPr/>
          </p:nvSpPr>
          <p:spPr>
            <a:xfrm>
              <a:off x="6100400" y="1521225"/>
              <a:ext cx="74075" cy="73725"/>
            </a:xfrm>
            <a:custGeom>
              <a:rect b="b" l="l" r="r" t="t"/>
              <a:pathLst>
                <a:path extrusionOk="0" h="2949" w="2963">
                  <a:moveTo>
                    <a:pt x="1482" y="1"/>
                  </a:moveTo>
                  <a:cubicBezTo>
                    <a:pt x="664" y="1"/>
                    <a:pt x="0" y="649"/>
                    <a:pt x="0" y="1467"/>
                  </a:cubicBezTo>
                  <a:cubicBezTo>
                    <a:pt x="0" y="2285"/>
                    <a:pt x="664" y="2948"/>
                    <a:pt x="1482" y="2948"/>
                  </a:cubicBezTo>
                  <a:cubicBezTo>
                    <a:pt x="2299" y="2948"/>
                    <a:pt x="2963" y="2285"/>
                    <a:pt x="2963" y="1467"/>
                  </a:cubicBezTo>
                  <a:cubicBezTo>
                    <a:pt x="2963" y="649"/>
                    <a:pt x="2299" y="1"/>
                    <a:pt x="1482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46"/>
            <p:cNvSpPr/>
            <p:nvPr/>
          </p:nvSpPr>
          <p:spPr>
            <a:xfrm>
              <a:off x="6145900" y="1613825"/>
              <a:ext cx="31275" cy="31250"/>
            </a:xfrm>
            <a:custGeom>
              <a:rect b="b" l="l" r="r" t="t"/>
              <a:pathLst>
                <a:path extrusionOk="0" h="1250" w="1251">
                  <a:moveTo>
                    <a:pt x="618" y="0"/>
                  </a:moveTo>
                  <a:cubicBezTo>
                    <a:pt x="279" y="0"/>
                    <a:pt x="1" y="278"/>
                    <a:pt x="1" y="617"/>
                  </a:cubicBezTo>
                  <a:cubicBezTo>
                    <a:pt x="1" y="972"/>
                    <a:pt x="279" y="1250"/>
                    <a:pt x="618" y="1250"/>
                  </a:cubicBezTo>
                  <a:cubicBezTo>
                    <a:pt x="973" y="1250"/>
                    <a:pt x="1251" y="972"/>
                    <a:pt x="1251" y="617"/>
                  </a:cubicBezTo>
                  <a:cubicBezTo>
                    <a:pt x="1251" y="278"/>
                    <a:pt x="973" y="0"/>
                    <a:pt x="61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46"/>
            <p:cNvSpPr/>
            <p:nvPr/>
          </p:nvSpPr>
          <p:spPr>
            <a:xfrm>
              <a:off x="6166750" y="1663575"/>
              <a:ext cx="84100" cy="84125"/>
            </a:xfrm>
            <a:custGeom>
              <a:rect b="b" l="l" r="r" t="t"/>
              <a:pathLst>
                <a:path extrusionOk="0" h="3365" w="3364">
                  <a:moveTo>
                    <a:pt x="1682" y="1"/>
                  </a:moveTo>
                  <a:cubicBezTo>
                    <a:pt x="756" y="1"/>
                    <a:pt x="0" y="757"/>
                    <a:pt x="0" y="1682"/>
                  </a:cubicBezTo>
                  <a:cubicBezTo>
                    <a:pt x="0" y="2608"/>
                    <a:pt x="756" y="3364"/>
                    <a:pt x="1682" y="3364"/>
                  </a:cubicBezTo>
                  <a:cubicBezTo>
                    <a:pt x="2608" y="3364"/>
                    <a:pt x="3364" y="2608"/>
                    <a:pt x="3364" y="1682"/>
                  </a:cubicBezTo>
                  <a:cubicBezTo>
                    <a:pt x="3364" y="757"/>
                    <a:pt x="2608" y="1"/>
                    <a:pt x="1682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46"/>
            <p:cNvSpPr/>
            <p:nvPr/>
          </p:nvSpPr>
          <p:spPr>
            <a:xfrm>
              <a:off x="6265875" y="1736475"/>
              <a:ext cx="28575" cy="28575"/>
            </a:xfrm>
            <a:custGeom>
              <a:rect b="b" l="l" r="r" t="t"/>
              <a:pathLst>
                <a:path extrusionOk="0" h="1143" w="1143">
                  <a:moveTo>
                    <a:pt x="572" y="1"/>
                  </a:moveTo>
                  <a:cubicBezTo>
                    <a:pt x="248" y="1"/>
                    <a:pt x="1" y="263"/>
                    <a:pt x="1" y="572"/>
                  </a:cubicBezTo>
                  <a:cubicBezTo>
                    <a:pt x="1" y="896"/>
                    <a:pt x="248" y="1143"/>
                    <a:pt x="572" y="1143"/>
                  </a:cubicBezTo>
                  <a:cubicBezTo>
                    <a:pt x="896" y="1143"/>
                    <a:pt x="1143" y="896"/>
                    <a:pt x="1143" y="572"/>
                  </a:cubicBezTo>
                  <a:cubicBezTo>
                    <a:pt x="1143" y="263"/>
                    <a:pt x="896" y="1"/>
                    <a:pt x="57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46"/>
            <p:cNvSpPr/>
            <p:nvPr/>
          </p:nvSpPr>
          <p:spPr>
            <a:xfrm>
              <a:off x="6298675" y="1746900"/>
              <a:ext cx="135425" cy="135425"/>
            </a:xfrm>
            <a:custGeom>
              <a:rect b="b" l="l" r="r" t="t"/>
              <a:pathLst>
                <a:path extrusionOk="0" h="5417" w="5417">
                  <a:moveTo>
                    <a:pt x="2716" y="0"/>
                  </a:moveTo>
                  <a:cubicBezTo>
                    <a:pt x="1219" y="0"/>
                    <a:pt x="0" y="1219"/>
                    <a:pt x="0" y="2701"/>
                  </a:cubicBezTo>
                  <a:cubicBezTo>
                    <a:pt x="0" y="4197"/>
                    <a:pt x="1219" y="5416"/>
                    <a:pt x="2716" y="5416"/>
                  </a:cubicBezTo>
                  <a:cubicBezTo>
                    <a:pt x="4197" y="5416"/>
                    <a:pt x="5416" y="4197"/>
                    <a:pt x="5416" y="2701"/>
                  </a:cubicBezTo>
                  <a:cubicBezTo>
                    <a:pt x="5416" y="1219"/>
                    <a:pt x="4197" y="0"/>
                    <a:pt x="2716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46"/>
            <p:cNvSpPr/>
            <p:nvPr/>
          </p:nvSpPr>
          <p:spPr>
            <a:xfrm>
              <a:off x="6019000" y="1380050"/>
              <a:ext cx="32050" cy="32050"/>
            </a:xfrm>
            <a:custGeom>
              <a:rect b="b" l="l" r="r" t="t"/>
              <a:pathLst>
                <a:path extrusionOk="0" h="1282" w="1282">
                  <a:moveTo>
                    <a:pt x="633" y="1"/>
                  </a:moveTo>
                  <a:cubicBezTo>
                    <a:pt x="278" y="1"/>
                    <a:pt x="0" y="278"/>
                    <a:pt x="0" y="633"/>
                  </a:cubicBezTo>
                  <a:cubicBezTo>
                    <a:pt x="0" y="988"/>
                    <a:pt x="278" y="1281"/>
                    <a:pt x="633" y="1281"/>
                  </a:cubicBezTo>
                  <a:cubicBezTo>
                    <a:pt x="988" y="1281"/>
                    <a:pt x="1281" y="988"/>
                    <a:pt x="1281" y="633"/>
                  </a:cubicBezTo>
                  <a:cubicBezTo>
                    <a:pt x="1281" y="278"/>
                    <a:pt x="988" y="1"/>
                    <a:pt x="633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46"/>
            <p:cNvSpPr/>
            <p:nvPr/>
          </p:nvSpPr>
          <p:spPr>
            <a:xfrm>
              <a:off x="5924500" y="1340325"/>
              <a:ext cx="74075" cy="73700"/>
            </a:xfrm>
            <a:custGeom>
              <a:rect b="b" l="l" r="r" t="t"/>
              <a:pathLst>
                <a:path extrusionOk="0" h="2948" w="2963">
                  <a:moveTo>
                    <a:pt x="1481" y="0"/>
                  </a:moveTo>
                  <a:cubicBezTo>
                    <a:pt x="664" y="0"/>
                    <a:pt x="0" y="664"/>
                    <a:pt x="0" y="1481"/>
                  </a:cubicBezTo>
                  <a:cubicBezTo>
                    <a:pt x="0" y="2284"/>
                    <a:pt x="664" y="2947"/>
                    <a:pt x="1481" y="2947"/>
                  </a:cubicBezTo>
                  <a:cubicBezTo>
                    <a:pt x="2299" y="2947"/>
                    <a:pt x="2963" y="2284"/>
                    <a:pt x="2963" y="1481"/>
                  </a:cubicBezTo>
                  <a:cubicBezTo>
                    <a:pt x="2963" y="664"/>
                    <a:pt x="2299" y="0"/>
                    <a:pt x="148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46"/>
            <p:cNvSpPr/>
            <p:nvPr/>
          </p:nvSpPr>
          <p:spPr>
            <a:xfrm>
              <a:off x="5875125" y="1335700"/>
              <a:ext cx="31250" cy="31250"/>
            </a:xfrm>
            <a:custGeom>
              <a:rect b="b" l="l" r="r" t="t"/>
              <a:pathLst>
                <a:path extrusionOk="0" h="1250" w="1250">
                  <a:moveTo>
                    <a:pt x="633" y="0"/>
                  </a:moveTo>
                  <a:cubicBezTo>
                    <a:pt x="293" y="0"/>
                    <a:pt x="0" y="278"/>
                    <a:pt x="0" y="617"/>
                  </a:cubicBezTo>
                  <a:cubicBezTo>
                    <a:pt x="0" y="957"/>
                    <a:pt x="293" y="1250"/>
                    <a:pt x="633" y="1250"/>
                  </a:cubicBezTo>
                  <a:cubicBezTo>
                    <a:pt x="972" y="1250"/>
                    <a:pt x="1250" y="957"/>
                    <a:pt x="1250" y="617"/>
                  </a:cubicBezTo>
                  <a:cubicBezTo>
                    <a:pt x="1250" y="278"/>
                    <a:pt x="972" y="0"/>
                    <a:pt x="633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46"/>
            <p:cNvSpPr/>
            <p:nvPr/>
          </p:nvSpPr>
          <p:spPr>
            <a:xfrm>
              <a:off x="5774050" y="1259700"/>
              <a:ext cx="84125" cy="84125"/>
            </a:xfrm>
            <a:custGeom>
              <a:rect b="b" l="l" r="r" t="t"/>
              <a:pathLst>
                <a:path extrusionOk="0" h="3365" w="3365">
                  <a:moveTo>
                    <a:pt x="1682" y="0"/>
                  </a:moveTo>
                  <a:cubicBezTo>
                    <a:pt x="756" y="0"/>
                    <a:pt x="0" y="756"/>
                    <a:pt x="0" y="1682"/>
                  </a:cubicBezTo>
                  <a:cubicBezTo>
                    <a:pt x="0" y="2608"/>
                    <a:pt x="756" y="3364"/>
                    <a:pt x="1682" y="3364"/>
                  </a:cubicBezTo>
                  <a:cubicBezTo>
                    <a:pt x="2608" y="3364"/>
                    <a:pt x="3364" y="2608"/>
                    <a:pt x="3364" y="1682"/>
                  </a:cubicBezTo>
                  <a:cubicBezTo>
                    <a:pt x="3364" y="756"/>
                    <a:pt x="2608" y="0"/>
                    <a:pt x="1682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46"/>
            <p:cNvSpPr/>
            <p:nvPr/>
          </p:nvSpPr>
          <p:spPr>
            <a:xfrm>
              <a:off x="5758625" y="1214950"/>
              <a:ext cx="28550" cy="28575"/>
            </a:xfrm>
            <a:custGeom>
              <a:rect b="b" l="l" r="r" t="t"/>
              <a:pathLst>
                <a:path extrusionOk="0" h="1143" w="1142">
                  <a:moveTo>
                    <a:pt x="571" y="0"/>
                  </a:moveTo>
                  <a:cubicBezTo>
                    <a:pt x="262" y="0"/>
                    <a:pt x="0" y="247"/>
                    <a:pt x="0" y="571"/>
                  </a:cubicBezTo>
                  <a:cubicBezTo>
                    <a:pt x="0" y="880"/>
                    <a:pt x="262" y="1142"/>
                    <a:pt x="571" y="1142"/>
                  </a:cubicBezTo>
                  <a:cubicBezTo>
                    <a:pt x="895" y="1142"/>
                    <a:pt x="1142" y="880"/>
                    <a:pt x="1142" y="571"/>
                  </a:cubicBezTo>
                  <a:cubicBezTo>
                    <a:pt x="1142" y="247"/>
                    <a:pt x="895" y="0"/>
                    <a:pt x="57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46"/>
            <p:cNvSpPr/>
            <p:nvPr/>
          </p:nvSpPr>
          <p:spPr>
            <a:xfrm>
              <a:off x="5644050" y="1073375"/>
              <a:ext cx="135425" cy="135425"/>
            </a:xfrm>
            <a:custGeom>
              <a:rect b="b" l="l" r="r" t="t"/>
              <a:pathLst>
                <a:path extrusionOk="0" h="5417" w="5417">
                  <a:moveTo>
                    <a:pt x="2701" y="1"/>
                  </a:moveTo>
                  <a:cubicBezTo>
                    <a:pt x="1204" y="1"/>
                    <a:pt x="0" y="1220"/>
                    <a:pt x="0" y="2716"/>
                  </a:cubicBezTo>
                  <a:cubicBezTo>
                    <a:pt x="0" y="4198"/>
                    <a:pt x="1204" y="5417"/>
                    <a:pt x="2701" y="5417"/>
                  </a:cubicBezTo>
                  <a:cubicBezTo>
                    <a:pt x="4197" y="5417"/>
                    <a:pt x="5416" y="4198"/>
                    <a:pt x="5416" y="2716"/>
                  </a:cubicBezTo>
                  <a:cubicBezTo>
                    <a:pt x="5416" y="1220"/>
                    <a:pt x="4197" y="1"/>
                    <a:pt x="2701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46"/>
            <p:cNvSpPr/>
            <p:nvPr/>
          </p:nvSpPr>
          <p:spPr>
            <a:xfrm>
              <a:off x="5889000" y="1421875"/>
              <a:ext cx="209875" cy="203150"/>
            </a:xfrm>
            <a:custGeom>
              <a:rect b="b" l="l" r="r" t="t"/>
              <a:pathLst>
                <a:path extrusionOk="0" h="8126" w="8395">
                  <a:moveTo>
                    <a:pt x="7395" y="0"/>
                  </a:moveTo>
                  <a:cubicBezTo>
                    <a:pt x="7012" y="0"/>
                    <a:pt x="6639" y="117"/>
                    <a:pt x="6265" y="210"/>
                  </a:cubicBezTo>
                  <a:cubicBezTo>
                    <a:pt x="5787" y="333"/>
                    <a:pt x="5293" y="472"/>
                    <a:pt x="4815" y="611"/>
                  </a:cubicBezTo>
                  <a:cubicBezTo>
                    <a:pt x="3873" y="873"/>
                    <a:pt x="2948" y="1197"/>
                    <a:pt x="2053" y="1599"/>
                  </a:cubicBezTo>
                  <a:cubicBezTo>
                    <a:pt x="1513" y="1815"/>
                    <a:pt x="1019" y="2139"/>
                    <a:pt x="602" y="2540"/>
                  </a:cubicBezTo>
                  <a:cubicBezTo>
                    <a:pt x="217" y="2972"/>
                    <a:pt x="1" y="3589"/>
                    <a:pt x="170" y="4145"/>
                  </a:cubicBezTo>
                  <a:cubicBezTo>
                    <a:pt x="340" y="4746"/>
                    <a:pt x="942" y="5132"/>
                    <a:pt x="1544" y="5240"/>
                  </a:cubicBezTo>
                  <a:cubicBezTo>
                    <a:pt x="1697" y="5263"/>
                    <a:pt x="1850" y="5273"/>
                    <a:pt x="2002" y="5273"/>
                  </a:cubicBezTo>
                  <a:cubicBezTo>
                    <a:pt x="2372" y="5273"/>
                    <a:pt x="2737" y="5211"/>
                    <a:pt x="3087" y="5101"/>
                  </a:cubicBezTo>
                  <a:lnTo>
                    <a:pt x="3087" y="5101"/>
                  </a:lnTo>
                  <a:cubicBezTo>
                    <a:pt x="2901" y="5580"/>
                    <a:pt x="2840" y="6104"/>
                    <a:pt x="2886" y="6629"/>
                  </a:cubicBezTo>
                  <a:cubicBezTo>
                    <a:pt x="2963" y="7246"/>
                    <a:pt x="3349" y="7848"/>
                    <a:pt x="3920" y="8048"/>
                  </a:cubicBezTo>
                  <a:cubicBezTo>
                    <a:pt x="4066" y="8101"/>
                    <a:pt x="4216" y="8125"/>
                    <a:pt x="4366" y="8125"/>
                  </a:cubicBezTo>
                  <a:cubicBezTo>
                    <a:pt x="4787" y="8125"/>
                    <a:pt x="5210" y="7936"/>
                    <a:pt x="5540" y="7663"/>
                  </a:cubicBezTo>
                  <a:cubicBezTo>
                    <a:pt x="5972" y="7277"/>
                    <a:pt x="6296" y="6799"/>
                    <a:pt x="6527" y="6274"/>
                  </a:cubicBezTo>
                  <a:cubicBezTo>
                    <a:pt x="6959" y="5410"/>
                    <a:pt x="7314" y="4515"/>
                    <a:pt x="7608" y="3589"/>
                  </a:cubicBezTo>
                  <a:cubicBezTo>
                    <a:pt x="7885" y="2756"/>
                    <a:pt x="8333" y="1784"/>
                    <a:pt x="8348" y="889"/>
                  </a:cubicBezTo>
                  <a:cubicBezTo>
                    <a:pt x="8394" y="441"/>
                    <a:pt x="8040" y="25"/>
                    <a:pt x="7577" y="9"/>
                  </a:cubicBezTo>
                  <a:cubicBezTo>
                    <a:pt x="7516" y="3"/>
                    <a:pt x="7455" y="0"/>
                    <a:pt x="7395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46"/>
            <p:cNvSpPr/>
            <p:nvPr/>
          </p:nvSpPr>
          <p:spPr>
            <a:xfrm>
              <a:off x="5630150" y="1402425"/>
              <a:ext cx="90300" cy="87600"/>
            </a:xfrm>
            <a:custGeom>
              <a:rect b="b" l="l" r="r" t="t"/>
              <a:pathLst>
                <a:path extrusionOk="0" fill="none" h="3504" w="3612">
                  <a:moveTo>
                    <a:pt x="3612" y="0"/>
                  </a:moveTo>
                  <a:lnTo>
                    <a:pt x="1" y="3503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46"/>
            <p:cNvSpPr/>
            <p:nvPr/>
          </p:nvSpPr>
          <p:spPr>
            <a:xfrm>
              <a:off x="5651775" y="1461450"/>
              <a:ext cx="87200" cy="84500"/>
            </a:xfrm>
            <a:custGeom>
              <a:rect b="b" l="l" r="r" t="t"/>
              <a:pathLst>
                <a:path extrusionOk="0" fill="none" h="3380" w="3488">
                  <a:moveTo>
                    <a:pt x="3487" y="0"/>
                  </a:moveTo>
                  <a:lnTo>
                    <a:pt x="0" y="3379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46"/>
            <p:cNvSpPr/>
            <p:nvPr/>
          </p:nvSpPr>
          <p:spPr>
            <a:xfrm>
              <a:off x="5683775" y="1507725"/>
              <a:ext cx="86825" cy="84525"/>
            </a:xfrm>
            <a:custGeom>
              <a:rect b="b" l="l" r="r" t="t"/>
              <a:pathLst>
                <a:path extrusionOk="0" fill="none" h="3381" w="3473">
                  <a:moveTo>
                    <a:pt x="3472" y="1"/>
                  </a:moveTo>
                  <a:lnTo>
                    <a:pt x="1" y="3380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46"/>
            <p:cNvSpPr/>
            <p:nvPr/>
          </p:nvSpPr>
          <p:spPr>
            <a:xfrm>
              <a:off x="5708850" y="1554025"/>
              <a:ext cx="93775" cy="91050"/>
            </a:xfrm>
            <a:custGeom>
              <a:rect b="b" l="l" r="r" t="t"/>
              <a:pathLst>
                <a:path extrusionOk="0" fill="none" h="3642" w="3751">
                  <a:moveTo>
                    <a:pt x="3750" y="0"/>
                  </a:moveTo>
                  <a:lnTo>
                    <a:pt x="1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46"/>
            <p:cNvSpPr/>
            <p:nvPr/>
          </p:nvSpPr>
          <p:spPr>
            <a:xfrm>
              <a:off x="5740875" y="1600325"/>
              <a:ext cx="93375" cy="91050"/>
            </a:xfrm>
            <a:custGeom>
              <a:rect b="b" l="l" r="r" t="t"/>
              <a:pathLst>
                <a:path extrusionOk="0" fill="none" h="3642" w="3735">
                  <a:moveTo>
                    <a:pt x="3734" y="0"/>
                  </a:moveTo>
                  <a:lnTo>
                    <a:pt x="0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46"/>
            <p:cNvSpPr/>
            <p:nvPr/>
          </p:nvSpPr>
          <p:spPr>
            <a:xfrm>
              <a:off x="6024025" y="1807450"/>
              <a:ext cx="90675" cy="88000"/>
            </a:xfrm>
            <a:custGeom>
              <a:rect b="b" l="l" r="r" t="t"/>
              <a:pathLst>
                <a:path extrusionOk="0" fill="none" h="3520" w="3627">
                  <a:moveTo>
                    <a:pt x="3626" y="1"/>
                  </a:moveTo>
                  <a:lnTo>
                    <a:pt x="0" y="3519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46"/>
            <p:cNvSpPr/>
            <p:nvPr/>
          </p:nvSpPr>
          <p:spPr>
            <a:xfrm>
              <a:off x="5968850" y="1787400"/>
              <a:ext cx="86825" cy="84900"/>
            </a:xfrm>
            <a:custGeom>
              <a:rect b="b" l="l" r="r" t="t"/>
              <a:pathLst>
                <a:path extrusionOk="0" fill="none" h="3396" w="3473">
                  <a:moveTo>
                    <a:pt x="3472" y="1"/>
                  </a:moveTo>
                  <a:lnTo>
                    <a:pt x="1" y="3395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46"/>
            <p:cNvSpPr/>
            <p:nvPr/>
          </p:nvSpPr>
          <p:spPr>
            <a:xfrm>
              <a:off x="5923725" y="1754225"/>
              <a:ext cx="86800" cy="84500"/>
            </a:xfrm>
            <a:custGeom>
              <a:rect b="b" l="l" r="r" t="t"/>
              <a:pathLst>
                <a:path extrusionOk="0" fill="none" h="3380" w="3472">
                  <a:moveTo>
                    <a:pt x="3472" y="1"/>
                  </a:moveTo>
                  <a:lnTo>
                    <a:pt x="0" y="3380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46"/>
            <p:cNvSpPr/>
            <p:nvPr/>
          </p:nvSpPr>
          <p:spPr>
            <a:xfrm>
              <a:off x="5871650" y="1721450"/>
              <a:ext cx="93375" cy="90675"/>
            </a:xfrm>
            <a:custGeom>
              <a:rect b="b" l="l" r="r" t="t"/>
              <a:pathLst>
                <a:path extrusionOk="0" fill="none" h="3627" w="3735">
                  <a:moveTo>
                    <a:pt x="3734" y="0"/>
                  </a:moveTo>
                  <a:lnTo>
                    <a:pt x="0" y="3626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46"/>
            <p:cNvSpPr/>
            <p:nvPr/>
          </p:nvSpPr>
          <p:spPr>
            <a:xfrm>
              <a:off x="5826125" y="1688275"/>
              <a:ext cx="93750" cy="91050"/>
            </a:xfrm>
            <a:custGeom>
              <a:rect b="b" l="l" r="r" t="t"/>
              <a:pathLst>
                <a:path extrusionOk="0" fill="none" h="3642" w="3750">
                  <a:moveTo>
                    <a:pt x="3750" y="0"/>
                  </a:moveTo>
                  <a:lnTo>
                    <a:pt x="0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46"/>
            <p:cNvSpPr/>
            <p:nvPr/>
          </p:nvSpPr>
          <p:spPr>
            <a:xfrm>
              <a:off x="5782525" y="1644300"/>
              <a:ext cx="94550" cy="92200"/>
            </a:xfrm>
            <a:custGeom>
              <a:rect b="b" l="l" r="r" t="t"/>
              <a:pathLst>
                <a:path extrusionOk="0" fill="none" h="3688" w="3782">
                  <a:moveTo>
                    <a:pt x="3781" y="0"/>
                  </a:moveTo>
                  <a:lnTo>
                    <a:pt x="1" y="3688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46"/>
            <p:cNvSpPr/>
            <p:nvPr/>
          </p:nvSpPr>
          <p:spPr>
            <a:xfrm>
              <a:off x="5469300" y="942600"/>
              <a:ext cx="1076650" cy="1099425"/>
            </a:xfrm>
            <a:custGeom>
              <a:rect b="b" l="l" r="r" t="t"/>
              <a:pathLst>
                <a:path extrusionOk="0" fill="none" h="43977" w="43066">
                  <a:moveTo>
                    <a:pt x="43066" y="38452"/>
                  </a:moveTo>
                  <a:cubicBezTo>
                    <a:pt x="37388" y="43976"/>
                    <a:pt x="24411" y="39857"/>
                    <a:pt x="14088" y="29241"/>
                  </a:cubicBezTo>
                  <a:cubicBezTo>
                    <a:pt x="3750" y="18609"/>
                    <a:pt x="1" y="5525"/>
                    <a:pt x="5679" y="1"/>
                  </a:cubicBezTo>
                </a:path>
              </a:pathLst>
            </a:custGeom>
            <a:noFill/>
            <a:ln cap="flat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46"/>
            <p:cNvSpPr/>
            <p:nvPr/>
          </p:nvSpPr>
          <p:spPr>
            <a:xfrm>
              <a:off x="1796175" y="1317550"/>
              <a:ext cx="149700" cy="163100"/>
            </a:xfrm>
            <a:custGeom>
              <a:rect b="b" l="l" r="r" t="t"/>
              <a:pathLst>
                <a:path extrusionOk="0" h="6524" w="5988">
                  <a:moveTo>
                    <a:pt x="3688" y="1"/>
                  </a:moveTo>
                  <a:cubicBezTo>
                    <a:pt x="3688" y="1"/>
                    <a:pt x="494" y="1791"/>
                    <a:pt x="232" y="3303"/>
                  </a:cubicBezTo>
                  <a:cubicBezTo>
                    <a:pt x="0" y="4800"/>
                    <a:pt x="1003" y="6219"/>
                    <a:pt x="2500" y="6481"/>
                  </a:cubicBezTo>
                  <a:cubicBezTo>
                    <a:pt x="2662" y="6510"/>
                    <a:pt x="2824" y="6524"/>
                    <a:pt x="2983" y="6524"/>
                  </a:cubicBezTo>
                  <a:cubicBezTo>
                    <a:pt x="4295" y="6524"/>
                    <a:pt x="5463" y="5596"/>
                    <a:pt x="5725" y="4275"/>
                  </a:cubicBezTo>
                  <a:cubicBezTo>
                    <a:pt x="5987" y="2763"/>
                    <a:pt x="3688" y="1"/>
                    <a:pt x="368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46"/>
            <p:cNvSpPr/>
            <p:nvPr/>
          </p:nvSpPr>
          <p:spPr>
            <a:xfrm>
              <a:off x="1756050" y="1600475"/>
              <a:ext cx="152000" cy="166500"/>
            </a:xfrm>
            <a:custGeom>
              <a:rect b="b" l="l" r="r" t="t"/>
              <a:pathLst>
                <a:path extrusionOk="0" h="6660" w="6080">
                  <a:moveTo>
                    <a:pt x="3040" y="0"/>
                  </a:moveTo>
                  <a:cubicBezTo>
                    <a:pt x="1671" y="0"/>
                    <a:pt x="472" y="988"/>
                    <a:pt x="278" y="2386"/>
                  </a:cubicBezTo>
                  <a:cubicBezTo>
                    <a:pt x="0" y="3913"/>
                    <a:pt x="2315" y="6660"/>
                    <a:pt x="2315" y="6660"/>
                  </a:cubicBezTo>
                  <a:cubicBezTo>
                    <a:pt x="2315" y="6660"/>
                    <a:pt x="5494" y="4870"/>
                    <a:pt x="5756" y="3358"/>
                  </a:cubicBezTo>
                  <a:cubicBezTo>
                    <a:pt x="6080" y="1815"/>
                    <a:pt x="5062" y="318"/>
                    <a:pt x="3519" y="40"/>
                  </a:cubicBezTo>
                  <a:cubicBezTo>
                    <a:pt x="3358" y="13"/>
                    <a:pt x="3198" y="0"/>
                    <a:pt x="3040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46"/>
            <p:cNvSpPr/>
            <p:nvPr/>
          </p:nvSpPr>
          <p:spPr>
            <a:xfrm>
              <a:off x="1673875" y="1393025"/>
              <a:ext cx="153950" cy="137875"/>
            </a:xfrm>
            <a:custGeom>
              <a:rect b="b" l="l" r="r" t="t"/>
              <a:pathLst>
                <a:path extrusionOk="0" h="5515" w="6158">
                  <a:moveTo>
                    <a:pt x="2311" y="1"/>
                  </a:moveTo>
                  <a:cubicBezTo>
                    <a:pt x="1138" y="1"/>
                    <a:pt x="47" y="191"/>
                    <a:pt x="47" y="191"/>
                  </a:cubicBezTo>
                  <a:cubicBezTo>
                    <a:pt x="47" y="191"/>
                    <a:pt x="1" y="3833"/>
                    <a:pt x="1174" y="4820"/>
                  </a:cubicBezTo>
                  <a:cubicBezTo>
                    <a:pt x="1703" y="5287"/>
                    <a:pt x="2358" y="5515"/>
                    <a:pt x="3012" y="5515"/>
                  </a:cubicBezTo>
                  <a:cubicBezTo>
                    <a:pt x="3805" y="5515"/>
                    <a:pt x="4596" y="5179"/>
                    <a:pt x="5154" y="4527"/>
                  </a:cubicBezTo>
                  <a:cubicBezTo>
                    <a:pt x="6157" y="3324"/>
                    <a:pt x="5988" y="1534"/>
                    <a:pt x="4769" y="562"/>
                  </a:cubicBezTo>
                  <a:cubicBezTo>
                    <a:pt x="4241" y="123"/>
                    <a:pt x="3249" y="1"/>
                    <a:pt x="231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46"/>
            <p:cNvSpPr/>
            <p:nvPr/>
          </p:nvSpPr>
          <p:spPr>
            <a:xfrm>
              <a:off x="1874100" y="1553625"/>
              <a:ext cx="154325" cy="138050"/>
            </a:xfrm>
            <a:custGeom>
              <a:rect b="b" l="l" r="r" t="t"/>
              <a:pathLst>
                <a:path extrusionOk="0" h="5522" w="6173">
                  <a:moveTo>
                    <a:pt x="3147" y="1"/>
                  </a:moveTo>
                  <a:cubicBezTo>
                    <a:pt x="2355" y="1"/>
                    <a:pt x="1569" y="337"/>
                    <a:pt x="1018" y="989"/>
                  </a:cubicBezTo>
                  <a:cubicBezTo>
                    <a:pt x="0" y="2192"/>
                    <a:pt x="185" y="3982"/>
                    <a:pt x="1404" y="4954"/>
                  </a:cubicBezTo>
                  <a:cubicBezTo>
                    <a:pt x="1930" y="5398"/>
                    <a:pt x="2910" y="5521"/>
                    <a:pt x="3841" y="5521"/>
                  </a:cubicBezTo>
                  <a:cubicBezTo>
                    <a:pt x="5016" y="5521"/>
                    <a:pt x="6110" y="5324"/>
                    <a:pt x="6110" y="5324"/>
                  </a:cubicBezTo>
                  <a:cubicBezTo>
                    <a:pt x="6110" y="5324"/>
                    <a:pt x="6172" y="1683"/>
                    <a:pt x="4984" y="695"/>
                  </a:cubicBezTo>
                  <a:cubicBezTo>
                    <a:pt x="4454" y="229"/>
                    <a:pt x="3799" y="1"/>
                    <a:pt x="3147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46"/>
            <p:cNvSpPr/>
            <p:nvPr/>
          </p:nvSpPr>
          <p:spPr>
            <a:xfrm>
              <a:off x="1637625" y="1520275"/>
              <a:ext cx="170900" cy="137925"/>
            </a:xfrm>
            <a:custGeom>
              <a:rect b="b" l="l" r="r" t="t"/>
              <a:pathLst>
                <a:path extrusionOk="0" h="5517" w="6836">
                  <a:moveTo>
                    <a:pt x="3696" y="0"/>
                  </a:moveTo>
                  <a:cubicBezTo>
                    <a:pt x="3359" y="0"/>
                    <a:pt x="3017" y="62"/>
                    <a:pt x="2685" y="193"/>
                  </a:cubicBezTo>
                  <a:cubicBezTo>
                    <a:pt x="1250" y="718"/>
                    <a:pt x="0" y="4082"/>
                    <a:pt x="0" y="4082"/>
                  </a:cubicBezTo>
                  <a:cubicBezTo>
                    <a:pt x="0" y="4082"/>
                    <a:pt x="2420" y="5517"/>
                    <a:pt x="3984" y="5517"/>
                  </a:cubicBezTo>
                  <a:cubicBezTo>
                    <a:pt x="4204" y="5517"/>
                    <a:pt x="4406" y="5489"/>
                    <a:pt x="4583" y="5424"/>
                  </a:cubicBezTo>
                  <a:cubicBezTo>
                    <a:pt x="6064" y="4915"/>
                    <a:pt x="6836" y="3310"/>
                    <a:pt x="6311" y="1844"/>
                  </a:cubicBezTo>
                  <a:cubicBezTo>
                    <a:pt x="5895" y="702"/>
                    <a:pt x="4828" y="0"/>
                    <a:pt x="369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46"/>
            <p:cNvSpPr/>
            <p:nvPr/>
          </p:nvSpPr>
          <p:spPr>
            <a:xfrm>
              <a:off x="1896450" y="1426350"/>
              <a:ext cx="167850" cy="137100"/>
            </a:xfrm>
            <a:custGeom>
              <a:rect b="b" l="l" r="r" t="t"/>
              <a:pathLst>
                <a:path extrusionOk="0" h="5484" w="6714">
                  <a:moveTo>
                    <a:pt x="2729" y="0"/>
                  </a:moveTo>
                  <a:cubicBezTo>
                    <a:pt x="2510" y="0"/>
                    <a:pt x="2308" y="29"/>
                    <a:pt x="2130" y="93"/>
                  </a:cubicBezTo>
                  <a:cubicBezTo>
                    <a:pt x="711" y="648"/>
                    <a:pt x="1" y="2222"/>
                    <a:pt x="510" y="3642"/>
                  </a:cubicBezTo>
                  <a:cubicBezTo>
                    <a:pt x="927" y="4782"/>
                    <a:pt x="1997" y="5484"/>
                    <a:pt x="3139" y="5484"/>
                  </a:cubicBezTo>
                  <a:cubicBezTo>
                    <a:pt x="3434" y="5484"/>
                    <a:pt x="3734" y="5437"/>
                    <a:pt x="4028" y="5339"/>
                  </a:cubicBezTo>
                  <a:cubicBezTo>
                    <a:pt x="5479" y="4814"/>
                    <a:pt x="6713" y="1451"/>
                    <a:pt x="6713" y="1451"/>
                  </a:cubicBezTo>
                  <a:cubicBezTo>
                    <a:pt x="6713" y="1451"/>
                    <a:pt x="4300" y="0"/>
                    <a:pt x="2729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46"/>
            <p:cNvSpPr/>
            <p:nvPr/>
          </p:nvSpPr>
          <p:spPr>
            <a:xfrm>
              <a:off x="1778025" y="1469550"/>
              <a:ext cx="145850" cy="145825"/>
            </a:xfrm>
            <a:custGeom>
              <a:rect b="b" l="l" r="r" t="t"/>
              <a:pathLst>
                <a:path extrusionOk="0" h="5833" w="5834">
                  <a:moveTo>
                    <a:pt x="2917" y="0"/>
                  </a:moveTo>
                  <a:cubicBezTo>
                    <a:pt x="1313" y="0"/>
                    <a:pt x="1" y="1296"/>
                    <a:pt x="1" y="2917"/>
                  </a:cubicBezTo>
                  <a:cubicBezTo>
                    <a:pt x="1" y="4521"/>
                    <a:pt x="1313" y="5833"/>
                    <a:pt x="2917" y="5833"/>
                  </a:cubicBezTo>
                  <a:cubicBezTo>
                    <a:pt x="4537" y="5833"/>
                    <a:pt x="5834" y="4521"/>
                    <a:pt x="5834" y="2917"/>
                  </a:cubicBezTo>
                  <a:cubicBezTo>
                    <a:pt x="5834" y="1296"/>
                    <a:pt x="4537" y="0"/>
                    <a:pt x="2917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46"/>
            <p:cNvSpPr/>
            <p:nvPr/>
          </p:nvSpPr>
          <p:spPr>
            <a:xfrm>
              <a:off x="1763000" y="2771175"/>
              <a:ext cx="755325" cy="735025"/>
            </a:xfrm>
            <a:custGeom>
              <a:rect b="b" l="l" r="r" t="t"/>
              <a:pathLst>
                <a:path extrusionOk="0" h="29401" w="30213">
                  <a:moveTo>
                    <a:pt x="18078" y="0"/>
                  </a:moveTo>
                  <a:cubicBezTo>
                    <a:pt x="16563" y="0"/>
                    <a:pt x="15177" y="1005"/>
                    <a:pt x="14751" y="2527"/>
                  </a:cubicBezTo>
                  <a:cubicBezTo>
                    <a:pt x="14427" y="3699"/>
                    <a:pt x="14165" y="7094"/>
                    <a:pt x="14504" y="9547"/>
                  </a:cubicBezTo>
                  <a:cubicBezTo>
                    <a:pt x="13995" y="9609"/>
                    <a:pt x="13517" y="9733"/>
                    <a:pt x="13054" y="9933"/>
                  </a:cubicBezTo>
                  <a:cubicBezTo>
                    <a:pt x="12082" y="7649"/>
                    <a:pt x="10153" y="4841"/>
                    <a:pt x="9305" y="3977"/>
                  </a:cubicBezTo>
                  <a:cubicBezTo>
                    <a:pt x="8628" y="3308"/>
                    <a:pt x="7743" y="2972"/>
                    <a:pt x="6859" y="2972"/>
                  </a:cubicBezTo>
                  <a:cubicBezTo>
                    <a:pt x="5969" y="2972"/>
                    <a:pt x="5079" y="3312"/>
                    <a:pt x="4398" y="3993"/>
                  </a:cubicBezTo>
                  <a:cubicBezTo>
                    <a:pt x="3040" y="5350"/>
                    <a:pt x="3040" y="7541"/>
                    <a:pt x="4398" y="8899"/>
                  </a:cubicBezTo>
                  <a:cubicBezTo>
                    <a:pt x="5262" y="9763"/>
                    <a:pt x="8070" y="11677"/>
                    <a:pt x="10369" y="12633"/>
                  </a:cubicBezTo>
                  <a:cubicBezTo>
                    <a:pt x="10169" y="13096"/>
                    <a:pt x="10030" y="13575"/>
                    <a:pt x="9983" y="14084"/>
                  </a:cubicBezTo>
                  <a:cubicBezTo>
                    <a:pt x="9186" y="13979"/>
                    <a:pt x="8292" y="13936"/>
                    <a:pt x="7408" y="13936"/>
                  </a:cubicBezTo>
                  <a:cubicBezTo>
                    <a:pt x="5554" y="13936"/>
                    <a:pt x="3741" y="14127"/>
                    <a:pt x="2947" y="14346"/>
                  </a:cubicBezTo>
                  <a:cubicBezTo>
                    <a:pt x="1096" y="14840"/>
                    <a:pt x="0" y="16753"/>
                    <a:pt x="494" y="18605"/>
                  </a:cubicBezTo>
                  <a:cubicBezTo>
                    <a:pt x="921" y="20156"/>
                    <a:pt x="2322" y="21177"/>
                    <a:pt x="3854" y="21177"/>
                  </a:cubicBezTo>
                  <a:cubicBezTo>
                    <a:pt x="4151" y="21177"/>
                    <a:pt x="4452" y="21138"/>
                    <a:pt x="4753" y="21058"/>
                  </a:cubicBezTo>
                  <a:cubicBezTo>
                    <a:pt x="5941" y="20734"/>
                    <a:pt x="8996" y="19253"/>
                    <a:pt x="10971" y="17756"/>
                  </a:cubicBezTo>
                  <a:cubicBezTo>
                    <a:pt x="11110" y="17957"/>
                    <a:pt x="11280" y="18142"/>
                    <a:pt x="11465" y="18327"/>
                  </a:cubicBezTo>
                  <a:cubicBezTo>
                    <a:pt x="11634" y="18497"/>
                    <a:pt x="11835" y="18667"/>
                    <a:pt x="12036" y="18821"/>
                  </a:cubicBezTo>
                  <a:cubicBezTo>
                    <a:pt x="10539" y="20780"/>
                    <a:pt x="9073" y="23866"/>
                    <a:pt x="8764" y="25039"/>
                  </a:cubicBezTo>
                  <a:cubicBezTo>
                    <a:pt x="8271" y="26891"/>
                    <a:pt x="9366" y="28789"/>
                    <a:pt x="11218" y="29282"/>
                  </a:cubicBezTo>
                  <a:cubicBezTo>
                    <a:pt x="11518" y="29362"/>
                    <a:pt x="11820" y="29401"/>
                    <a:pt x="12118" y="29401"/>
                  </a:cubicBezTo>
                  <a:cubicBezTo>
                    <a:pt x="13653" y="29401"/>
                    <a:pt x="15063" y="28380"/>
                    <a:pt x="15477" y="26829"/>
                  </a:cubicBezTo>
                  <a:cubicBezTo>
                    <a:pt x="15785" y="25641"/>
                    <a:pt x="16047" y="22246"/>
                    <a:pt x="15723" y="19793"/>
                  </a:cubicBezTo>
                  <a:cubicBezTo>
                    <a:pt x="16217" y="19731"/>
                    <a:pt x="16696" y="19608"/>
                    <a:pt x="17158" y="19407"/>
                  </a:cubicBezTo>
                  <a:cubicBezTo>
                    <a:pt x="18115" y="21691"/>
                    <a:pt x="20059" y="24499"/>
                    <a:pt x="20908" y="25363"/>
                  </a:cubicBezTo>
                  <a:cubicBezTo>
                    <a:pt x="21583" y="26038"/>
                    <a:pt x="22468" y="26374"/>
                    <a:pt x="23352" y="26374"/>
                  </a:cubicBezTo>
                  <a:cubicBezTo>
                    <a:pt x="24246" y="26374"/>
                    <a:pt x="25140" y="26030"/>
                    <a:pt x="25815" y="25348"/>
                  </a:cubicBezTo>
                  <a:cubicBezTo>
                    <a:pt x="27173" y="23990"/>
                    <a:pt x="27173" y="21799"/>
                    <a:pt x="25815" y="20441"/>
                  </a:cubicBezTo>
                  <a:cubicBezTo>
                    <a:pt x="24951" y="19577"/>
                    <a:pt x="22142" y="17664"/>
                    <a:pt x="19859" y="16707"/>
                  </a:cubicBezTo>
                  <a:cubicBezTo>
                    <a:pt x="20044" y="16259"/>
                    <a:pt x="20183" y="15766"/>
                    <a:pt x="20244" y="15272"/>
                  </a:cubicBezTo>
                  <a:cubicBezTo>
                    <a:pt x="21016" y="15369"/>
                    <a:pt x="21880" y="15410"/>
                    <a:pt x="22739" y="15410"/>
                  </a:cubicBezTo>
                  <a:cubicBezTo>
                    <a:pt x="24612" y="15410"/>
                    <a:pt x="26461" y="15216"/>
                    <a:pt x="27265" y="14994"/>
                  </a:cubicBezTo>
                  <a:cubicBezTo>
                    <a:pt x="29117" y="14500"/>
                    <a:pt x="30212" y="12603"/>
                    <a:pt x="29719" y="10751"/>
                  </a:cubicBezTo>
                  <a:cubicBezTo>
                    <a:pt x="29294" y="9193"/>
                    <a:pt x="27903" y="8173"/>
                    <a:pt x="26378" y="8173"/>
                  </a:cubicBezTo>
                  <a:cubicBezTo>
                    <a:pt x="26075" y="8173"/>
                    <a:pt x="25767" y="8213"/>
                    <a:pt x="25460" y="8298"/>
                  </a:cubicBezTo>
                  <a:lnTo>
                    <a:pt x="25444" y="8282"/>
                  </a:lnTo>
                  <a:cubicBezTo>
                    <a:pt x="24272" y="8606"/>
                    <a:pt x="21201" y="10072"/>
                    <a:pt x="19242" y="11584"/>
                  </a:cubicBezTo>
                  <a:cubicBezTo>
                    <a:pt x="18933" y="11183"/>
                    <a:pt x="18578" y="10828"/>
                    <a:pt x="18177" y="10535"/>
                  </a:cubicBezTo>
                  <a:cubicBezTo>
                    <a:pt x="19674" y="8560"/>
                    <a:pt x="21139" y="5489"/>
                    <a:pt x="21448" y="4317"/>
                  </a:cubicBezTo>
                  <a:cubicBezTo>
                    <a:pt x="21911" y="2465"/>
                    <a:pt x="20800" y="613"/>
                    <a:pt x="18979" y="120"/>
                  </a:cubicBezTo>
                  <a:cubicBezTo>
                    <a:pt x="18678" y="39"/>
                    <a:pt x="18376" y="0"/>
                    <a:pt x="18078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46"/>
            <p:cNvSpPr/>
            <p:nvPr/>
          </p:nvSpPr>
          <p:spPr>
            <a:xfrm>
              <a:off x="2342400" y="2474125"/>
              <a:ext cx="295900" cy="289700"/>
            </a:xfrm>
            <a:custGeom>
              <a:rect b="b" l="l" r="r" t="t"/>
              <a:pathLst>
                <a:path extrusionOk="0" h="11588" w="11836">
                  <a:moveTo>
                    <a:pt x="7098" y="1"/>
                  </a:moveTo>
                  <a:cubicBezTo>
                    <a:pt x="6494" y="1"/>
                    <a:pt x="5940" y="404"/>
                    <a:pt x="5771" y="1015"/>
                  </a:cubicBezTo>
                  <a:cubicBezTo>
                    <a:pt x="5601" y="1926"/>
                    <a:pt x="5570" y="2867"/>
                    <a:pt x="5678" y="3793"/>
                  </a:cubicBezTo>
                  <a:cubicBezTo>
                    <a:pt x="5478" y="3808"/>
                    <a:pt x="5277" y="3855"/>
                    <a:pt x="5108" y="3932"/>
                  </a:cubicBezTo>
                  <a:cubicBezTo>
                    <a:pt x="4722" y="3083"/>
                    <a:pt x="4228" y="2296"/>
                    <a:pt x="3626" y="1586"/>
                  </a:cubicBezTo>
                  <a:cubicBezTo>
                    <a:pt x="3364" y="1324"/>
                    <a:pt x="3017" y="1193"/>
                    <a:pt x="2668" y="1193"/>
                  </a:cubicBezTo>
                  <a:cubicBezTo>
                    <a:pt x="2319" y="1193"/>
                    <a:pt x="1968" y="1324"/>
                    <a:pt x="1698" y="1586"/>
                  </a:cubicBezTo>
                  <a:cubicBezTo>
                    <a:pt x="1173" y="2126"/>
                    <a:pt x="1173" y="2990"/>
                    <a:pt x="1698" y="3515"/>
                  </a:cubicBezTo>
                  <a:cubicBezTo>
                    <a:pt x="2407" y="4117"/>
                    <a:pt x="3194" y="4611"/>
                    <a:pt x="4043" y="4981"/>
                  </a:cubicBezTo>
                  <a:cubicBezTo>
                    <a:pt x="3966" y="5166"/>
                    <a:pt x="3919" y="5367"/>
                    <a:pt x="3904" y="5567"/>
                  </a:cubicBezTo>
                  <a:cubicBezTo>
                    <a:pt x="3551" y="5526"/>
                    <a:pt x="3197" y="5505"/>
                    <a:pt x="2842" y="5505"/>
                  </a:cubicBezTo>
                  <a:cubicBezTo>
                    <a:pt x="2266" y="5505"/>
                    <a:pt x="1690" y="5561"/>
                    <a:pt x="1127" y="5675"/>
                  </a:cubicBezTo>
                  <a:cubicBezTo>
                    <a:pt x="417" y="5876"/>
                    <a:pt x="0" y="6617"/>
                    <a:pt x="201" y="7326"/>
                  </a:cubicBezTo>
                  <a:cubicBezTo>
                    <a:pt x="357" y="7938"/>
                    <a:pt x="897" y="8341"/>
                    <a:pt x="1498" y="8341"/>
                  </a:cubicBezTo>
                  <a:cubicBezTo>
                    <a:pt x="1609" y="8341"/>
                    <a:pt x="1723" y="8327"/>
                    <a:pt x="1836" y="8298"/>
                  </a:cubicBezTo>
                  <a:cubicBezTo>
                    <a:pt x="2716" y="7990"/>
                    <a:pt x="3549" y="7558"/>
                    <a:pt x="4305" y="7002"/>
                  </a:cubicBezTo>
                  <a:cubicBezTo>
                    <a:pt x="4351" y="7079"/>
                    <a:pt x="4429" y="7157"/>
                    <a:pt x="4490" y="7234"/>
                  </a:cubicBezTo>
                  <a:cubicBezTo>
                    <a:pt x="4568" y="7311"/>
                    <a:pt x="4645" y="7373"/>
                    <a:pt x="4722" y="7434"/>
                  </a:cubicBezTo>
                  <a:cubicBezTo>
                    <a:pt x="4166" y="8175"/>
                    <a:pt x="3734" y="8993"/>
                    <a:pt x="3426" y="9872"/>
                  </a:cubicBezTo>
                  <a:cubicBezTo>
                    <a:pt x="3241" y="10597"/>
                    <a:pt x="3673" y="11354"/>
                    <a:pt x="4398" y="11539"/>
                  </a:cubicBezTo>
                  <a:cubicBezTo>
                    <a:pt x="4518" y="11572"/>
                    <a:pt x="4639" y="11588"/>
                    <a:pt x="4757" y="11588"/>
                  </a:cubicBezTo>
                  <a:cubicBezTo>
                    <a:pt x="5354" y="11588"/>
                    <a:pt x="5897" y="11187"/>
                    <a:pt x="6064" y="10582"/>
                  </a:cubicBezTo>
                  <a:cubicBezTo>
                    <a:pt x="6234" y="9656"/>
                    <a:pt x="6265" y="8730"/>
                    <a:pt x="6157" y="7805"/>
                  </a:cubicBezTo>
                  <a:cubicBezTo>
                    <a:pt x="6357" y="7789"/>
                    <a:pt x="6558" y="7743"/>
                    <a:pt x="6743" y="7666"/>
                  </a:cubicBezTo>
                  <a:cubicBezTo>
                    <a:pt x="7113" y="8514"/>
                    <a:pt x="7607" y="9301"/>
                    <a:pt x="8209" y="9996"/>
                  </a:cubicBezTo>
                  <a:cubicBezTo>
                    <a:pt x="8479" y="10266"/>
                    <a:pt x="8830" y="10401"/>
                    <a:pt x="9179" y="10401"/>
                  </a:cubicBezTo>
                  <a:cubicBezTo>
                    <a:pt x="9528" y="10401"/>
                    <a:pt x="9875" y="10266"/>
                    <a:pt x="10138" y="9996"/>
                  </a:cubicBezTo>
                  <a:cubicBezTo>
                    <a:pt x="10678" y="9471"/>
                    <a:pt x="10678" y="8607"/>
                    <a:pt x="10138" y="8067"/>
                  </a:cubicBezTo>
                  <a:cubicBezTo>
                    <a:pt x="9428" y="7465"/>
                    <a:pt x="8641" y="6971"/>
                    <a:pt x="7792" y="6601"/>
                  </a:cubicBezTo>
                  <a:cubicBezTo>
                    <a:pt x="7870" y="6416"/>
                    <a:pt x="7916" y="6231"/>
                    <a:pt x="7947" y="6030"/>
                  </a:cubicBezTo>
                  <a:cubicBezTo>
                    <a:pt x="8277" y="6069"/>
                    <a:pt x="8612" y="6088"/>
                    <a:pt x="8948" y="6088"/>
                  </a:cubicBezTo>
                  <a:cubicBezTo>
                    <a:pt x="9537" y="6088"/>
                    <a:pt x="10129" y="6030"/>
                    <a:pt x="10709" y="5922"/>
                  </a:cubicBezTo>
                  <a:cubicBezTo>
                    <a:pt x="11418" y="5722"/>
                    <a:pt x="11835" y="4981"/>
                    <a:pt x="11650" y="4256"/>
                  </a:cubicBezTo>
                  <a:cubicBezTo>
                    <a:pt x="11479" y="3650"/>
                    <a:pt x="10926" y="3247"/>
                    <a:pt x="10317" y="3247"/>
                  </a:cubicBezTo>
                  <a:cubicBezTo>
                    <a:pt x="10212" y="3247"/>
                    <a:pt x="10105" y="3259"/>
                    <a:pt x="9999" y="3284"/>
                  </a:cubicBezTo>
                  <a:lnTo>
                    <a:pt x="9983" y="3284"/>
                  </a:lnTo>
                  <a:cubicBezTo>
                    <a:pt x="9104" y="3592"/>
                    <a:pt x="8286" y="4040"/>
                    <a:pt x="7546" y="4595"/>
                  </a:cubicBezTo>
                  <a:cubicBezTo>
                    <a:pt x="7484" y="4503"/>
                    <a:pt x="7422" y="4425"/>
                    <a:pt x="7345" y="4364"/>
                  </a:cubicBezTo>
                  <a:cubicBezTo>
                    <a:pt x="7268" y="4287"/>
                    <a:pt x="7191" y="4225"/>
                    <a:pt x="7113" y="4163"/>
                  </a:cubicBezTo>
                  <a:cubicBezTo>
                    <a:pt x="7669" y="3423"/>
                    <a:pt x="8101" y="2589"/>
                    <a:pt x="8410" y="1725"/>
                  </a:cubicBezTo>
                  <a:cubicBezTo>
                    <a:pt x="8610" y="985"/>
                    <a:pt x="8163" y="244"/>
                    <a:pt x="7438" y="43"/>
                  </a:cubicBezTo>
                  <a:cubicBezTo>
                    <a:pt x="7324" y="14"/>
                    <a:pt x="7210" y="1"/>
                    <a:pt x="709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46"/>
            <p:cNvSpPr/>
            <p:nvPr/>
          </p:nvSpPr>
          <p:spPr>
            <a:xfrm>
              <a:off x="2036500" y="1411400"/>
              <a:ext cx="864875" cy="849650"/>
            </a:xfrm>
            <a:custGeom>
              <a:rect b="b" l="l" r="r" t="t"/>
              <a:pathLst>
                <a:path extrusionOk="0" h="33986" w="34595">
                  <a:moveTo>
                    <a:pt x="20685" y="0"/>
                  </a:moveTo>
                  <a:cubicBezTo>
                    <a:pt x="18903" y="0"/>
                    <a:pt x="17270" y="1205"/>
                    <a:pt x="16804" y="3021"/>
                  </a:cubicBezTo>
                  <a:cubicBezTo>
                    <a:pt x="16449" y="4363"/>
                    <a:pt x="16155" y="8282"/>
                    <a:pt x="16526" y="11106"/>
                  </a:cubicBezTo>
                  <a:cubicBezTo>
                    <a:pt x="15955" y="11168"/>
                    <a:pt x="15384" y="11322"/>
                    <a:pt x="14859" y="11553"/>
                  </a:cubicBezTo>
                  <a:cubicBezTo>
                    <a:pt x="13764" y="8915"/>
                    <a:pt x="11542" y="5690"/>
                    <a:pt x="10539" y="4702"/>
                  </a:cubicBezTo>
                  <a:cubicBezTo>
                    <a:pt x="9762" y="3925"/>
                    <a:pt x="8742" y="3536"/>
                    <a:pt x="7723" y="3536"/>
                  </a:cubicBezTo>
                  <a:cubicBezTo>
                    <a:pt x="6698" y="3536"/>
                    <a:pt x="5673" y="3929"/>
                    <a:pt x="4891" y="4718"/>
                  </a:cubicBezTo>
                  <a:cubicBezTo>
                    <a:pt x="3333" y="6276"/>
                    <a:pt x="3333" y="8807"/>
                    <a:pt x="4891" y="10365"/>
                  </a:cubicBezTo>
                  <a:cubicBezTo>
                    <a:pt x="5894" y="11353"/>
                    <a:pt x="9119" y="13559"/>
                    <a:pt x="11758" y="14655"/>
                  </a:cubicBezTo>
                  <a:cubicBezTo>
                    <a:pt x="11526" y="15195"/>
                    <a:pt x="11388" y="15750"/>
                    <a:pt x="11326" y="16321"/>
                  </a:cubicBezTo>
                  <a:cubicBezTo>
                    <a:pt x="10420" y="16203"/>
                    <a:pt x="9406" y="16154"/>
                    <a:pt x="8401" y="16154"/>
                  </a:cubicBezTo>
                  <a:cubicBezTo>
                    <a:pt x="6255" y="16154"/>
                    <a:pt x="4150" y="16378"/>
                    <a:pt x="3225" y="16630"/>
                  </a:cubicBezTo>
                  <a:cubicBezTo>
                    <a:pt x="1173" y="17278"/>
                    <a:pt x="0" y="19423"/>
                    <a:pt x="556" y="21490"/>
                  </a:cubicBezTo>
                  <a:cubicBezTo>
                    <a:pt x="1045" y="23263"/>
                    <a:pt x="2646" y="24446"/>
                    <a:pt x="4415" y="24446"/>
                  </a:cubicBezTo>
                  <a:cubicBezTo>
                    <a:pt x="4710" y="24446"/>
                    <a:pt x="5009" y="24413"/>
                    <a:pt x="5308" y="24345"/>
                  </a:cubicBezTo>
                  <a:cubicBezTo>
                    <a:pt x="6666" y="23975"/>
                    <a:pt x="10199" y="22293"/>
                    <a:pt x="12468" y="20549"/>
                  </a:cubicBezTo>
                  <a:cubicBezTo>
                    <a:pt x="12792" y="21012"/>
                    <a:pt x="13208" y="21429"/>
                    <a:pt x="13687" y="21768"/>
                  </a:cubicBezTo>
                  <a:cubicBezTo>
                    <a:pt x="11943" y="24036"/>
                    <a:pt x="10261" y="27585"/>
                    <a:pt x="9906" y="28943"/>
                  </a:cubicBezTo>
                  <a:cubicBezTo>
                    <a:pt x="9320" y="31072"/>
                    <a:pt x="10585" y="33279"/>
                    <a:pt x="12730" y="33850"/>
                  </a:cubicBezTo>
                  <a:cubicBezTo>
                    <a:pt x="13075" y="33942"/>
                    <a:pt x="13422" y="33986"/>
                    <a:pt x="13763" y="33986"/>
                  </a:cubicBezTo>
                  <a:cubicBezTo>
                    <a:pt x="15539" y="33986"/>
                    <a:pt x="17158" y="32795"/>
                    <a:pt x="17637" y="30995"/>
                  </a:cubicBezTo>
                  <a:cubicBezTo>
                    <a:pt x="17992" y="29637"/>
                    <a:pt x="18285" y="25734"/>
                    <a:pt x="17914" y="22894"/>
                  </a:cubicBezTo>
                  <a:cubicBezTo>
                    <a:pt x="18485" y="22833"/>
                    <a:pt x="19056" y="22678"/>
                    <a:pt x="19581" y="22447"/>
                  </a:cubicBezTo>
                  <a:cubicBezTo>
                    <a:pt x="20676" y="25086"/>
                    <a:pt x="22898" y="28310"/>
                    <a:pt x="23886" y="29298"/>
                  </a:cubicBezTo>
                  <a:cubicBezTo>
                    <a:pt x="24667" y="30056"/>
                    <a:pt x="25680" y="30434"/>
                    <a:pt x="26690" y="30434"/>
                  </a:cubicBezTo>
                  <a:cubicBezTo>
                    <a:pt x="27717" y="30434"/>
                    <a:pt x="28741" y="30044"/>
                    <a:pt x="29518" y="29267"/>
                  </a:cubicBezTo>
                  <a:cubicBezTo>
                    <a:pt x="31061" y="27709"/>
                    <a:pt x="31076" y="25194"/>
                    <a:pt x="29533" y="23635"/>
                  </a:cubicBezTo>
                  <a:cubicBezTo>
                    <a:pt x="28546" y="22648"/>
                    <a:pt x="25305" y="20441"/>
                    <a:pt x="22682" y="19346"/>
                  </a:cubicBezTo>
                  <a:cubicBezTo>
                    <a:pt x="22898" y="18806"/>
                    <a:pt x="23053" y="18250"/>
                    <a:pt x="23114" y="17679"/>
                  </a:cubicBezTo>
                  <a:cubicBezTo>
                    <a:pt x="24003" y="17790"/>
                    <a:pt x="24996" y="17836"/>
                    <a:pt x="25983" y="17836"/>
                  </a:cubicBezTo>
                  <a:cubicBezTo>
                    <a:pt x="28148" y="17836"/>
                    <a:pt x="30282" y="17614"/>
                    <a:pt x="31215" y="17371"/>
                  </a:cubicBezTo>
                  <a:cubicBezTo>
                    <a:pt x="33345" y="16784"/>
                    <a:pt x="34594" y="14593"/>
                    <a:pt x="34023" y="12479"/>
                  </a:cubicBezTo>
                  <a:cubicBezTo>
                    <a:pt x="33546" y="10685"/>
                    <a:pt x="31935" y="9517"/>
                    <a:pt x="30175" y="9517"/>
                  </a:cubicBezTo>
                  <a:cubicBezTo>
                    <a:pt x="29830" y="9517"/>
                    <a:pt x="29480" y="9562"/>
                    <a:pt x="29132" y="9656"/>
                  </a:cubicBezTo>
                  <a:cubicBezTo>
                    <a:pt x="27774" y="10010"/>
                    <a:pt x="24241" y="11708"/>
                    <a:pt x="21973" y="13451"/>
                  </a:cubicBezTo>
                  <a:cubicBezTo>
                    <a:pt x="21633" y="12988"/>
                    <a:pt x="21217" y="12572"/>
                    <a:pt x="20754" y="12232"/>
                  </a:cubicBezTo>
                  <a:cubicBezTo>
                    <a:pt x="22497" y="9964"/>
                    <a:pt x="24179" y="6431"/>
                    <a:pt x="24534" y="5073"/>
                  </a:cubicBezTo>
                  <a:cubicBezTo>
                    <a:pt x="25136" y="2928"/>
                    <a:pt x="23870" y="706"/>
                    <a:pt x="21710" y="135"/>
                  </a:cubicBezTo>
                  <a:cubicBezTo>
                    <a:pt x="21368" y="44"/>
                    <a:pt x="21023" y="0"/>
                    <a:pt x="2068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46"/>
            <p:cNvSpPr/>
            <p:nvPr/>
          </p:nvSpPr>
          <p:spPr>
            <a:xfrm>
              <a:off x="579500" y="2107275"/>
              <a:ext cx="297450" cy="289550"/>
            </a:xfrm>
            <a:custGeom>
              <a:rect b="b" l="l" r="r" t="t"/>
              <a:pathLst>
                <a:path extrusionOk="0" h="11582" w="11898">
                  <a:moveTo>
                    <a:pt x="7129" y="1"/>
                  </a:moveTo>
                  <a:cubicBezTo>
                    <a:pt x="6521" y="1"/>
                    <a:pt x="5959" y="404"/>
                    <a:pt x="5802" y="1015"/>
                  </a:cubicBezTo>
                  <a:cubicBezTo>
                    <a:pt x="5633" y="1926"/>
                    <a:pt x="5602" y="2867"/>
                    <a:pt x="5694" y="3777"/>
                  </a:cubicBezTo>
                  <a:cubicBezTo>
                    <a:pt x="5509" y="3808"/>
                    <a:pt x="5309" y="3855"/>
                    <a:pt x="5123" y="3932"/>
                  </a:cubicBezTo>
                  <a:cubicBezTo>
                    <a:pt x="4753" y="3083"/>
                    <a:pt x="4259" y="2296"/>
                    <a:pt x="3658" y="1586"/>
                  </a:cubicBezTo>
                  <a:cubicBezTo>
                    <a:pt x="3388" y="1324"/>
                    <a:pt x="3037" y="1193"/>
                    <a:pt x="2687" y="1193"/>
                  </a:cubicBezTo>
                  <a:cubicBezTo>
                    <a:pt x="2338" y="1193"/>
                    <a:pt x="1991" y="1324"/>
                    <a:pt x="1729" y="1586"/>
                  </a:cubicBezTo>
                  <a:cubicBezTo>
                    <a:pt x="1189" y="2126"/>
                    <a:pt x="1189" y="2991"/>
                    <a:pt x="1729" y="3515"/>
                  </a:cubicBezTo>
                  <a:cubicBezTo>
                    <a:pt x="2423" y="4117"/>
                    <a:pt x="3226" y="4611"/>
                    <a:pt x="4074" y="4981"/>
                  </a:cubicBezTo>
                  <a:cubicBezTo>
                    <a:pt x="3997" y="5166"/>
                    <a:pt x="3935" y="5367"/>
                    <a:pt x="3920" y="5567"/>
                  </a:cubicBezTo>
                  <a:cubicBezTo>
                    <a:pt x="3567" y="5526"/>
                    <a:pt x="3215" y="5505"/>
                    <a:pt x="2863" y="5505"/>
                  </a:cubicBezTo>
                  <a:cubicBezTo>
                    <a:pt x="2291" y="5505"/>
                    <a:pt x="1722" y="5561"/>
                    <a:pt x="1158" y="5675"/>
                  </a:cubicBezTo>
                  <a:cubicBezTo>
                    <a:pt x="433" y="5861"/>
                    <a:pt x="1" y="6617"/>
                    <a:pt x="186" y="7342"/>
                  </a:cubicBezTo>
                  <a:cubicBezTo>
                    <a:pt x="353" y="7947"/>
                    <a:pt x="907" y="8348"/>
                    <a:pt x="1507" y="8348"/>
                  </a:cubicBezTo>
                  <a:cubicBezTo>
                    <a:pt x="1626" y="8348"/>
                    <a:pt x="1747" y="8332"/>
                    <a:pt x="1868" y="8298"/>
                  </a:cubicBezTo>
                  <a:cubicBezTo>
                    <a:pt x="2747" y="7990"/>
                    <a:pt x="3565" y="7558"/>
                    <a:pt x="4321" y="7002"/>
                  </a:cubicBezTo>
                  <a:cubicBezTo>
                    <a:pt x="4429" y="7172"/>
                    <a:pt x="4568" y="7311"/>
                    <a:pt x="4738" y="7419"/>
                  </a:cubicBezTo>
                  <a:cubicBezTo>
                    <a:pt x="4182" y="8160"/>
                    <a:pt x="3750" y="8993"/>
                    <a:pt x="3457" y="9872"/>
                  </a:cubicBezTo>
                  <a:cubicBezTo>
                    <a:pt x="3256" y="10598"/>
                    <a:pt x="3688" y="11338"/>
                    <a:pt x="4414" y="11539"/>
                  </a:cubicBezTo>
                  <a:cubicBezTo>
                    <a:pt x="4527" y="11568"/>
                    <a:pt x="4641" y="11582"/>
                    <a:pt x="4754" y="11582"/>
                  </a:cubicBezTo>
                  <a:cubicBezTo>
                    <a:pt x="5362" y="11582"/>
                    <a:pt x="5926" y="11178"/>
                    <a:pt x="6096" y="10567"/>
                  </a:cubicBezTo>
                  <a:cubicBezTo>
                    <a:pt x="6250" y="9656"/>
                    <a:pt x="6281" y="8730"/>
                    <a:pt x="6188" y="7805"/>
                  </a:cubicBezTo>
                  <a:cubicBezTo>
                    <a:pt x="6389" y="7774"/>
                    <a:pt x="6574" y="7728"/>
                    <a:pt x="6759" y="7650"/>
                  </a:cubicBezTo>
                  <a:cubicBezTo>
                    <a:pt x="7129" y="8499"/>
                    <a:pt x="7623" y="9286"/>
                    <a:pt x="8240" y="9996"/>
                  </a:cubicBezTo>
                  <a:cubicBezTo>
                    <a:pt x="8503" y="10258"/>
                    <a:pt x="8850" y="10389"/>
                    <a:pt x="9197" y="10389"/>
                  </a:cubicBezTo>
                  <a:cubicBezTo>
                    <a:pt x="9544" y="10389"/>
                    <a:pt x="9891" y="10258"/>
                    <a:pt x="10154" y="9996"/>
                  </a:cubicBezTo>
                  <a:cubicBezTo>
                    <a:pt x="10694" y="9456"/>
                    <a:pt x="10694" y="8592"/>
                    <a:pt x="10169" y="8067"/>
                  </a:cubicBezTo>
                  <a:cubicBezTo>
                    <a:pt x="9459" y="7465"/>
                    <a:pt x="8672" y="6971"/>
                    <a:pt x="7824" y="6601"/>
                  </a:cubicBezTo>
                  <a:cubicBezTo>
                    <a:pt x="7901" y="6416"/>
                    <a:pt x="7947" y="6231"/>
                    <a:pt x="7963" y="6030"/>
                  </a:cubicBezTo>
                  <a:cubicBezTo>
                    <a:pt x="8299" y="6069"/>
                    <a:pt x="8635" y="6088"/>
                    <a:pt x="8971" y="6088"/>
                  </a:cubicBezTo>
                  <a:cubicBezTo>
                    <a:pt x="9561" y="6088"/>
                    <a:pt x="10150" y="6030"/>
                    <a:pt x="10740" y="5922"/>
                  </a:cubicBezTo>
                  <a:cubicBezTo>
                    <a:pt x="11465" y="5722"/>
                    <a:pt x="11897" y="4981"/>
                    <a:pt x="11697" y="4240"/>
                  </a:cubicBezTo>
                  <a:cubicBezTo>
                    <a:pt x="11529" y="3635"/>
                    <a:pt x="10976" y="3235"/>
                    <a:pt x="10376" y="3235"/>
                  </a:cubicBezTo>
                  <a:cubicBezTo>
                    <a:pt x="10256" y="3235"/>
                    <a:pt x="10135" y="3250"/>
                    <a:pt x="10015" y="3284"/>
                  </a:cubicBezTo>
                  <a:cubicBezTo>
                    <a:pt x="9135" y="3592"/>
                    <a:pt x="8302" y="4040"/>
                    <a:pt x="7561" y="4595"/>
                  </a:cubicBezTo>
                  <a:cubicBezTo>
                    <a:pt x="7500" y="4503"/>
                    <a:pt x="7438" y="4426"/>
                    <a:pt x="7376" y="4364"/>
                  </a:cubicBezTo>
                  <a:cubicBezTo>
                    <a:pt x="7299" y="4287"/>
                    <a:pt x="7222" y="4225"/>
                    <a:pt x="7145" y="4163"/>
                  </a:cubicBezTo>
                  <a:cubicBezTo>
                    <a:pt x="7685" y="3423"/>
                    <a:pt x="8132" y="2589"/>
                    <a:pt x="8441" y="1725"/>
                  </a:cubicBezTo>
                  <a:cubicBezTo>
                    <a:pt x="8626" y="985"/>
                    <a:pt x="8194" y="244"/>
                    <a:pt x="7469" y="43"/>
                  </a:cubicBezTo>
                  <a:cubicBezTo>
                    <a:pt x="7355" y="14"/>
                    <a:pt x="7241" y="1"/>
                    <a:pt x="7129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46"/>
            <p:cNvSpPr/>
            <p:nvPr/>
          </p:nvSpPr>
          <p:spPr>
            <a:xfrm>
              <a:off x="1822000" y="808025"/>
              <a:ext cx="546650" cy="533275"/>
            </a:xfrm>
            <a:custGeom>
              <a:rect b="b" l="l" r="r" t="t"/>
              <a:pathLst>
                <a:path extrusionOk="0" h="21331" w="21866">
                  <a:moveTo>
                    <a:pt x="13086" y="1"/>
                  </a:moveTo>
                  <a:cubicBezTo>
                    <a:pt x="11981" y="1"/>
                    <a:pt x="10975" y="745"/>
                    <a:pt x="10679" y="1866"/>
                  </a:cubicBezTo>
                  <a:cubicBezTo>
                    <a:pt x="10447" y="2714"/>
                    <a:pt x="10262" y="5183"/>
                    <a:pt x="10493" y="6958"/>
                  </a:cubicBezTo>
                  <a:cubicBezTo>
                    <a:pt x="10139" y="7004"/>
                    <a:pt x="9784" y="7097"/>
                    <a:pt x="9444" y="7235"/>
                  </a:cubicBezTo>
                  <a:cubicBezTo>
                    <a:pt x="8750" y="5584"/>
                    <a:pt x="7361" y="3548"/>
                    <a:pt x="6744" y="2930"/>
                  </a:cubicBezTo>
                  <a:cubicBezTo>
                    <a:pt x="6250" y="2437"/>
                    <a:pt x="5606" y="2190"/>
                    <a:pt x="4964" y="2190"/>
                  </a:cubicBezTo>
                  <a:cubicBezTo>
                    <a:pt x="4321" y="2190"/>
                    <a:pt x="3681" y="2437"/>
                    <a:pt x="3195" y="2930"/>
                  </a:cubicBezTo>
                  <a:cubicBezTo>
                    <a:pt x="2207" y="3918"/>
                    <a:pt x="2207" y="5507"/>
                    <a:pt x="3195" y="6495"/>
                  </a:cubicBezTo>
                  <a:cubicBezTo>
                    <a:pt x="3812" y="7112"/>
                    <a:pt x="5849" y="8501"/>
                    <a:pt x="7515" y="9195"/>
                  </a:cubicBezTo>
                  <a:cubicBezTo>
                    <a:pt x="7361" y="9519"/>
                    <a:pt x="7269" y="9874"/>
                    <a:pt x="7238" y="10244"/>
                  </a:cubicBezTo>
                  <a:cubicBezTo>
                    <a:pt x="6657" y="10169"/>
                    <a:pt x="6006" y="10138"/>
                    <a:pt x="5363" y="10138"/>
                  </a:cubicBezTo>
                  <a:cubicBezTo>
                    <a:pt x="4024" y="10138"/>
                    <a:pt x="2719" y="10273"/>
                    <a:pt x="2146" y="10429"/>
                  </a:cubicBezTo>
                  <a:cubicBezTo>
                    <a:pt x="803" y="10800"/>
                    <a:pt x="1" y="12173"/>
                    <a:pt x="371" y="13515"/>
                  </a:cubicBezTo>
                  <a:cubicBezTo>
                    <a:pt x="669" y="14640"/>
                    <a:pt x="1692" y="15375"/>
                    <a:pt x="2805" y="15375"/>
                  </a:cubicBezTo>
                  <a:cubicBezTo>
                    <a:pt x="3021" y="15375"/>
                    <a:pt x="3240" y="15347"/>
                    <a:pt x="3457" y="15290"/>
                  </a:cubicBezTo>
                  <a:lnTo>
                    <a:pt x="3442" y="15290"/>
                  </a:lnTo>
                  <a:cubicBezTo>
                    <a:pt x="4291" y="15058"/>
                    <a:pt x="6512" y="13994"/>
                    <a:pt x="7932" y="12898"/>
                  </a:cubicBezTo>
                  <a:cubicBezTo>
                    <a:pt x="8148" y="13191"/>
                    <a:pt x="8410" y="13454"/>
                    <a:pt x="8704" y="13670"/>
                  </a:cubicBezTo>
                  <a:cubicBezTo>
                    <a:pt x="7623" y="15089"/>
                    <a:pt x="6559" y="17327"/>
                    <a:pt x="6327" y="18175"/>
                  </a:cubicBezTo>
                  <a:cubicBezTo>
                    <a:pt x="5972" y="19518"/>
                    <a:pt x="6775" y="20891"/>
                    <a:pt x="8117" y="21246"/>
                  </a:cubicBezTo>
                  <a:cubicBezTo>
                    <a:pt x="8335" y="21303"/>
                    <a:pt x="8553" y="21331"/>
                    <a:pt x="8768" y="21331"/>
                  </a:cubicBezTo>
                  <a:cubicBezTo>
                    <a:pt x="9878" y="21331"/>
                    <a:pt x="10890" y="20596"/>
                    <a:pt x="11188" y="19471"/>
                  </a:cubicBezTo>
                  <a:cubicBezTo>
                    <a:pt x="11419" y="18623"/>
                    <a:pt x="11604" y="16154"/>
                    <a:pt x="11373" y="14380"/>
                  </a:cubicBezTo>
                  <a:cubicBezTo>
                    <a:pt x="11728" y="14333"/>
                    <a:pt x="12083" y="14241"/>
                    <a:pt x="12422" y="14102"/>
                  </a:cubicBezTo>
                  <a:cubicBezTo>
                    <a:pt x="13117" y="15753"/>
                    <a:pt x="14505" y="17790"/>
                    <a:pt x="15138" y="18407"/>
                  </a:cubicBezTo>
                  <a:cubicBezTo>
                    <a:pt x="15622" y="18891"/>
                    <a:pt x="16263" y="19134"/>
                    <a:pt x="16905" y="19134"/>
                  </a:cubicBezTo>
                  <a:cubicBezTo>
                    <a:pt x="17552" y="19134"/>
                    <a:pt x="18199" y="18887"/>
                    <a:pt x="18687" y="18391"/>
                  </a:cubicBezTo>
                  <a:cubicBezTo>
                    <a:pt x="19674" y="17419"/>
                    <a:pt x="19674" y="15830"/>
                    <a:pt x="18687" y="14842"/>
                  </a:cubicBezTo>
                  <a:cubicBezTo>
                    <a:pt x="18054" y="14225"/>
                    <a:pt x="16017" y="12837"/>
                    <a:pt x="14366" y="12142"/>
                  </a:cubicBezTo>
                  <a:cubicBezTo>
                    <a:pt x="14505" y="11803"/>
                    <a:pt x="14598" y="11448"/>
                    <a:pt x="14644" y="11093"/>
                  </a:cubicBezTo>
                  <a:cubicBezTo>
                    <a:pt x="15205" y="11166"/>
                    <a:pt x="15835" y="11196"/>
                    <a:pt x="16461" y="11196"/>
                  </a:cubicBezTo>
                  <a:cubicBezTo>
                    <a:pt x="17817" y="11196"/>
                    <a:pt x="19156" y="11056"/>
                    <a:pt x="19736" y="10908"/>
                  </a:cubicBezTo>
                  <a:cubicBezTo>
                    <a:pt x="21079" y="10537"/>
                    <a:pt x="21865" y="9164"/>
                    <a:pt x="21511" y="7822"/>
                  </a:cubicBezTo>
                  <a:cubicBezTo>
                    <a:pt x="21201" y="6701"/>
                    <a:pt x="20193" y="5957"/>
                    <a:pt x="19088" y="5957"/>
                  </a:cubicBezTo>
                  <a:cubicBezTo>
                    <a:pt x="18869" y="5957"/>
                    <a:pt x="18646" y="5986"/>
                    <a:pt x="18425" y="6047"/>
                  </a:cubicBezTo>
                  <a:cubicBezTo>
                    <a:pt x="17576" y="6279"/>
                    <a:pt x="15354" y="7343"/>
                    <a:pt x="13934" y="8439"/>
                  </a:cubicBezTo>
                  <a:cubicBezTo>
                    <a:pt x="13826" y="8285"/>
                    <a:pt x="13703" y="8146"/>
                    <a:pt x="13579" y="8022"/>
                  </a:cubicBezTo>
                  <a:cubicBezTo>
                    <a:pt x="13441" y="7899"/>
                    <a:pt x="13302" y="7776"/>
                    <a:pt x="13163" y="7667"/>
                  </a:cubicBezTo>
                  <a:cubicBezTo>
                    <a:pt x="14243" y="6248"/>
                    <a:pt x="15308" y="4011"/>
                    <a:pt x="15539" y="3162"/>
                  </a:cubicBezTo>
                  <a:cubicBezTo>
                    <a:pt x="15894" y="1820"/>
                    <a:pt x="15092" y="446"/>
                    <a:pt x="13749" y="91"/>
                  </a:cubicBezTo>
                  <a:cubicBezTo>
                    <a:pt x="13527" y="30"/>
                    <a:pt x="13305" y="1"/>
                    <a:pt x="13086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46"/>
            <p:cNvSpPr/>
            <p:nvPr/>
          </p:nvSpPr>
          <p:spPr>
            <a:xfrm>
              <a:off x="616150" y="2809425"/>
              <a:ext cx="629575" cy="614150"/>
            </a:xfrm>
            <a:custGeom>
              <a:rect b="b" l="l" r="r" t="t"/>
              <a:pathLst>
                <a:path extrusionOk="0" h="24566" w="25183">
                  <a:moveTo>
                    <a:pt x="15075" y="1"/>
                  </a:moveTo>
                  <a:cubicBezTo>
                    <a:pt x="13800" y="1"/>
                    <a:pt x="12634" y="851"/>
                    <a:pt x="12298" y="2154"/>
                  </a:cubicBezTo>
                  <a:cubicBezTo>
                    <a:pt x="12036" y="3126"/>
                    <a:pt x="11820" y="5965"/>
                    <a:pt x="12082" y="8002"/>
                  </a:cubicBezTo>
                  <a:cubicBezTo>
                    <a:pt x="11681" y="8048"/>
                    <a:pt x="11264" y="8172"/>
                    <a:pt x="10879" y="8341"/>
                  </a:cubicBezTo>
                  <a:cubicBezTo>
                    <a:pt x="10092" y="6428"/>
                    <a:pt x="8472" y="4098"/>
                    <a:pt x="7762" y="3373"/>
                  </a:cubicBezTo>
                  <a:cubicBezTo>
                    <a:pt x="7191" y="2810"/>
                    <a:pt x="6446" y="2528"/>
                    <a:pt x="5704" y="2528"/>
                  </a:cubicBezTo>
                  <a:cubicBezTo>
                    <a:pt x="4961" y="2528"/>
                    <a:pt x="4221" y="2810"/>
                    <a:pt x="3657" y="3373"/>
                  </a:cubicBezTo>
                  <a:cubicBezTo>
                    <a:pt x="2531" y="4515"/>
                    <a:pt x="2531" y="6335"/>
                    <a:pt x="3673" y="7477"/>
                  </a:cubicBezTo>
                  <a:cubicBezTo>
                    <a:pt x="4383" y="8187"/>
                    <a:pt x="6728" y="9792"/>
                    <a:pt x="8641" y="10579"/>
                  </a:cubicBezTo>
                  <a:cubicBezTo>
                    <a:pt x="8472" y="10964"/>
                    <a:pt x="8364" y="11366"/>
                    <a:pt x="8317" y="11782"/>
                  </a:cubicBezTo>
                  <a:cubicBezTo>
                    <a:pt x="7679" y="11701"/>
                    <a:pt x="6966" y="11667"/>
                    <a:pt x="6258" y="11667"/>
                  </a:cubicBezTo>
                  <a:cubicBezTo>
                    <a:pt x="4687" y="11667"/>
                    <a:pt x="3134" y="11833"/>
                    <a:pt x="2454" y="12014"/>
                  </a:cubicBezTo>
                  <a:cubicBezTo>
                    <a:pt x="911" y="12430"/>
                    <a:pt x="0" y="14020"/>
                    <a:pt x="417" y="15563"/>
                  </a:cubicBezTo>
                  <a:cubicBezTo>
                    <a:pt x="765" y="16853"/>
                    <a:pt x="1933" y="17700"/>
                    <a:pt x="3208" y="17700"/>
                  </a:cubicBezTo>
                  <a:cubicBezTo>
                    <a:pt x="3459" y="17700"/>
                    <a:pt x="3713" y="17668"/>
                    <a:pt x="3966" y="17599"/>
                  </a:cubicBezTo>
                  <a:cubicBezTo>
                    <a:pt x="4938" y="17337"/>
                    <a:pt x="7515" y="16118"/>
                    <a:pt x="9151" y="14853"/>
                  </a:cubicBezTo>
                  <a:cubicBezTo>
                    <a:pt x="9397" y="15192"/>
                    <a:pt x="9691" y="15485"/>
                    <a:pt x="10030" y="15732"/>
                  </a:cubicBezTo>
                  <a:cubicBezTo>
                    <a:pt x="8780" y="17383"/>
                    <a:pt x="7546" y="19945"/>
                    <a:pt x="7299" y="20917"/>
                  </a:cubicBezTo>
                  <a:cubicBezTo>
                    <a:pt x="6882" y="22460"/>
                    <a:pt x="7793" y="24049"/>
                    <a:pt x="9351" y="24466"/>
                  </a:cubicBezTo>
                  <a:cubicBezTo>
                    <a:pt x="9602" y="24533"/>
                    <a:pt x="9853" y="24566"/>
                    <a:pt x="10100" y="24566"/>
                  </a:cubicBezTo>
                  <a:cubicBezTo>
                    <a:pt x="11375" y="24566"/>
                    <a:pt x="12536" y="23706"/>
                    <a:pt x="12885" y="22414"/>
                  </a:cubicBezTo>
                  <a:cubicBezTo>
                    <a:pt x="13147" y="21441"/>
                    <a:pt x="13363" y="18602"/>
                    <a:pt x="13085" y="16550"/>
                  </a:cubicBezTo>
                  <a:cubicBezTo>
                    <a:pt x="13502" y="16504"/>
                    <a:pt x="13918" y="16396"/>
                    <a:pt x="14304" y="16226"/>
                  </a:cubicBezTo>
                  <a:cubicBezTo>
                    <a:pt x="15091" y="18139"/>
                    <a:pt x="16711" y="20469"/>
                    <a:pt x="17421" y="21195"/>
                  </a:cubicBezTo>
                  <a:cubicBezTo>
                    <a:pt x="17990" y="21756"/>
                    <a:pt x="18728" y="22037"/>
                    <a:pt x="19466" y="22037"/>
                  </a:cubicBezTo>
                  <a:cubicBezTo>
                    <a:pt x="20209" y="22037"/>
                    <a:pt x="20953" y="21752"/>
                    <a:pt x="21525" y="21179"/>
                  </a:cubicBezTo>
                  <a:cubicBezTo>
                    <a:pt x="22652" y="20053"/>
                    <a:pt x="22652" y="18217"/>
                    <a:pt x="21510" y="17090"/>
                  </a:cubicBezTo>
                  <a:cubicBezTo>
                    <a:pt x="20800" y="16380"/>
                    <a:pt x="18455" y="14776"/>
                    <a:pt x="16542" y="13989"/>
                  </a:cubicBezTo>
                  <a:cubicBezTo>
                    <a:pt x="16711" y="13603"/>
                    <a:pt x="16819" y="13186"/>
                    <a:pt x="16866" y="12770"/>
                  </a:cubicBezTo>
                  <a:cubicBezTo>
                    <a:pt x="17524" y="12854"/>
                    <a:pt x="18261" y="12889"/>
                    <a:pt x="18991" y="12889"/>
                  </a:cubicBezTo>
                  <a:cubicBezTo>
                    <a:pt x="20540" y="12889"/>
                    <a:pt x="22058" y="12732"/>
                    <a:pt x="22729" y="12554"/>
                  </a:cubicBezTo>
                  <a:cubicBezTo>
                    <a:pt x="24272" y="12137"/>
                    <a:pt x="25182" y="10548"/>
                    <a:pt x="24766" y="9005"/>
                  </a:cubicBezTo>
                  <a:cubicBezTo>
                    <a:pt x="24417" y="7712"/>
                    <a:pt x="23245" y="6853"/>
                    <a:pt x="21967" y="6853"/>
                  </a:cubicBezTo>
                  <a:cubicBezTo>
                    <a:pt x="21719" y="6853"/>
                    <a:pt x="21467" y="6885"/>
                    <a:pt x="21217" y="6953"/>
                  </a:cubicBezTo>
                  <a:cubicBezTo>
                    <a:pt x="20229" y="7215"/>
                    <a:pt x="17668" y="8449"/>
                    <a:pt x="16032" y="9715"/>
                  </a:cubicBezTo>
                  <a:cubicBezTo>
                    <a:pt x="15785" y="9375"/>
                    <a:pt x="15492" y="9067"/>
                    <a:pt x="15153" y="8820"/>
                  </a:cubicBezTo>
                  <a:cubicBezTo>
                    <a:pt x="16403" y="7184"/>
                    <a:pt x="17622" y="4623"/>
                    <a:pt x="17884" y="3635"/>
                  </a:cubicBezTo>
                  <a:cubicBezTo>
                    <a:pt x="18301" y="2092"/>
                    <a:pt x="17375" y="503"/>
                    <a:pt x="15832" y="102"/>
                  </a:cubicBezTo>
                  <a:cubicBezTo>
                    <a:pt x="15579" y="34"/>
                    <a:pt x="15325" y="1"/>
                    <a:pt x="15075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46"/>
            <p:cNvSpPr/>
            <p:nvPr/>
          </p:nvSpPr>
          <p:spPr>
            <a:xfrm>
              <a:off x="1813900" y="2162750"/>
              <a:ext cx="442100" cy="465625"/>
            </a:xfrm>
            <a:custGeom>
              <a:rect b="b" l="l" r="r" t="t"/>
              <a:pathLst>
                <a:path extrusionOk="0" h="18625" w="17684">
                  <a:moveTo>
                    <a:pt x="10385" y="0"/>
                  </a:moveTo>
                  <a:cubicBezTo>
                    <a:pt x="10385" y="0"/>
                    <a:pt x="7083" y="1852"/>
                    <a:pt x="6806" y="3410"/>
                  </a:cubicBezTo>
                  <a:cubicBezTo>
                    <a:pt x="6775" y="3626"/>
                    <a:pt x="6759" y="3827"/>
                    <a:pt x="6775" y="4043"/>
                  </a:cubicBezTo>
                  <a:cubicBezTo>
                    <a:pt x="6667" y="3919"/>
                    <a:pt x="6559" y="3811"/>
                    <a:pt x="6435" y="3703"/>
                  </a:cubicBezTo>
                  <a:cubicBezTo>
                    <a:pt x="5894" y="3245"/>
                    <a:pt x="4871" y="3117"/>
                    <a:pt x="3899" y="3117"/>
                  </a:cubicBezTo>
                  <a:cubicBezTo>
                    <a:pt x="2680" y="3117"/>
                    <a:pt x="1544" y="3317"/>
                    <a:pt x="1544" y="3317"/>
                  </a:cubicBezTo>
                  <a:cubicBezTo>
                    <a:pt x="1544" y="3317"/>
                    <a:pt x="1498" y="7098"/>
                    <a:pt x="2717" y="8132"/>
                  </a:cubicBezTo>
                  <a:cubicBezTo>
                    <a:pt x="2886" y="8255"/>
                    <a:pt x="3056" y="8379"/>
                    <a:pt x="3241" y="8471"/>
                  </a:cubicBezTo>
                  <a:cubicBezTo>
                    <a:pt x="3087" y="8502"/>
                    <a:pt x="2933" y="8533"/>
                    <a:pt x="2778" y="8595"/>
                  </a:cubicBezTo>
                  <a:cubicBezTo>
                    <a:pt x="1282" y="9135"/>
                    <a:pt x="1" y="12637"/>
                    <a:pt x="1" y="12637"/>
                  </a:cubicBezTo>
                  <a:cubicBezTo>
                    <a:pt x="1" y="12637"/>
                    <a:pt x="2506" y="14121"/>
                    <a:pt x="4132" y="14121"/>
                  </a:cubicBezTo>
                  <a:cubicBezTo>
                    <a:pt x="4359" y="14121"/>
                    <a:pt x="4570" y="14092"/>
                    <a:pt x="4753" y="14026"/>
                  </a:cubicBezTo>
                  <a:cubicBezTo>
                    <a:pt x="4954" y="13949"/>
                    <a:pt x="5139" y="13856"/>
                    <a:pt x="5309" y="13748"/>
                  </a:cubicBezTo>
                  <a:lnTo>
                    <a:pt x="5309" y="13748"/>
                  </a:lnTo>
                  <a:cubicBezTo>
                    <a:pt x="5263" y="13887"/>
                    <a:pt x="5216" y="14041"/>
                    <a:pt x="5185" y="14196"/>
                  </a:cubicBezTo>
                  <a:cubicBezTo>
                    <a:pt x="4908" y="15770"/>
                    <a:pt x="7299" y="18624"/>
                    <a:pt x="7299" y="18624"/>
                  </a:cubicBezTo>
                  <a:cubicBezTo>
                    <a:pt x="7299" y="18624"/>
                    <a:pt x="10601" y="16772"/>
                    <a:pt x="10879" y="15214"/>
                  </a:cubicBezTo>
                  <a:cubicBezTo>
                    <a:pt x="10910" y="14998"/>
                    <a:pt x="10925" y="14797"/>
                    <a:pt x="10910" y="14581"/>
                  </a:cubicBezTo>
                  <a:lnTo>
                    <a:pt x="10910" y="14581"/>
                  </a:lnTo>
                  <a:cubicBezTo>
                    <a:pt x="11018" y="14705"/>
                    <a:pt x="11126" y="14813"/>
                    <a:pt x="11249" y="14921"/>
                  </a:cubicBezTo>
                  <a:cubicBezTo>
                    <a:pt x="11793" y="15375"/>
                    <a:pt x="12825" y="15501"/>
                    <a:pt x="13801" y="15501"/>
                  </a:cubicBezTo>
                  <a:cubicBezTo>
                    <a:pt x="15014" y="15501"/>
                    <a:pt x="16141" y="15307"/>
                    <a:pt x="16141" y="15307"/>
                  </a:cubicBezTo>
                  <a:cubicBezTo>
                    <a:pt x="16141" y="15307"/>
                    <a:pt x="16187" y="11526"/>
                    <a:pt x="14968" y="10508"/>
                  </a:cubicBezTo>
                  <a:cubicBezTo>
                    <a:pt x="14798" y="10369"/>
                    <a:pt x="14629" y="10246"/>
                    <a:pt x="14444" y="10153"/>
                  </a:cubicBezTo>
                  <a:cubicBezTo>
                    <a:pt x="14598" y="10122"/>
                    <a:pt x="14752" y="10091"/>
                    <a:pt x="14906" y="10030"/>
                  </a:cubicBezTo>
                  <a:cubicBezTo>
                    <a:pt x="16403" y="9489"/>
                    <a:pt x="17684" y="5987"/>
                    <a:pt x="17684" y="5987"/>
                  </a:cubicBezTo>
                  <a:cubicBezTo>
                    <a:pt x="17684" y="5987"/>
                    <a:pt x="15179" y="4503"/>
                    <a:pt x="13553" y="4503"/>
                  </a:cubicBezTo>
                  <a:cubicBezTo>
                    <a:pt x="13326" y="4503"/>
                    <a:pt x="13115" y="4532"/>
                    <a:pt x="12931" y="4598"/>
                  </a:cubicBezTo>
                  <a:cubicBezTo>
                    <a:pt x="12731" y="4675"/>
                    <a:pt x="12546" y="4768"/>
                    <a:pt x="12376" y="4876"/>
                  </a:cubicBezTo>
                  <a:cubicBezTo>
                    <a:pt x="12422" y="4737"/>
                    <a:pt x="12468" y="4583"/>
                    <a:pt x="12499" y="4428"/>
                  </a:cubicBezTo>
                  <a:cubicBezTo>
                    <a:pt x="12777" y="2855"/>
                    <a:pt x="10385" y="0"/>
                    <a:pt x="1038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46"/>
            <p:cNvSpPr/>
            <p:nvPr/>
          </p:nvSpPr>
          <p:spPr>
            <a:xfrm>
              <a:off x="868425" y="1916250"/>
              <a:ext cx="870675" cy="916950"/>
            </a:xfrm>
            <a:custGeom>
              <a:rect b="b" l="l" r="r" t="t"/>
              <a:pathLst>
                <a:path extrusionOk="0" h="36678" w="34827">
                  <a:moveTo>
                    <a:pt x="14675" y="11418"/>
                  </a:moveTo>
                  <a:lnTo>
                    <a:pt x="14675" y="11418"/>
                  </a:lnTo>
                  <a:cubicBezTo>
                    <a:pt x="15076" y="11866"/>
                    <a:pt x="15523" y="12236"/>
                    <a:pt x="16033" y="12545"/>
                  </a:cubicBezTo>
                  <a:lnTo>
                    <a:pt x="16033" y="12560"/>
                  </a:lnTo>
                  <a:cubicBezTo>
                    <a:pt x="15493" y="12684"/>
                    <a:pt x="14968" y="12884"/>
                    <a:pt x="14490" y="13162"/>
                  </a:cubicBezTo>
                  <a:cubicBezTo>
                    <a:pt x="14644" y="12591"/>
                    <a:pt x="14706" y="12005"/>
                    <a:pt x="14675" y="11418"/>
                  </a:cubicBezTo>
                  <a:close/>
                  <a:moveTo>
                    <a:pt x="22050" y="12514"/>
                  </a:moveTo>
                  <a:lnTo>
                    <a:pt x="22050" y="12514"/>
                  </a:lnTo>
                  <a:cubicBezTo>
                    <a:pt x="21850" y="13069"/>
                    <a:pt x="21742" y="13656"/>
                    <a:pt x="21726" y="14258"/>
                  </a:cubicBezTo>
                  <a:cubicBezTo>
                    <a:pt x="21356" y="13856"/>
                    <a:pt x="20924" y="13502"/>
                    <a:pt x="20446" y="13224"/>
                  </a:cubicBezTo>
                  <a:cubicBezTo>
                    <a:pt x="21017" y="13069"/>
                    <a:pt x="21557" y="12823"/>
                    <a:pt x="22050" y="12514"/>
                  </a:cubicBezTo>
                  <a:close/>
                  <a:moveTo>
                    <a:pt x="11712" y="16665"/>
                  </a:moveTo>
                  <a:lnTo>
                    <a:pt x="11712" y="16665"/>
                  </a:lnTo>
                  <a:cubicBezTo>
                    <a:pt x="11558" y="17174"/>
                    <a:pt x="11465" y="17729"/>
                    <a:pt x="11465" y="18269"/>
                  </a:cubicBezTo>
                  <a:lnTo>
                    <a:pt x="11465" y="18285"/>
                  </a:lnTo>
                  <a:cubicBezTo>
                    <a:pt x="11049" y="17853"/>
                    <a:pt x="10570" y="17513"/>
                    <a:pt x="10061" y="17236"/>
                  </a:cubicBezTo>
                  <a:cubicBezTo>
                    <a:pt x="10632" y="17128"/>
                    <a:pt x="11188" y="16927"/>
                    <a:pt x="11712" y="16665"/>
                  </a:cubicBezTo>
                  <a:close/>
                  <a:moveTo>
                    <a:pt x="23362" y="18393"/>
                  </a:moveTo>
                  <a:cubicBezTo>
                    <a:pt x="23779" y="18825"/>
                    <a:pt x="24257" y="19164"/>
                    <a:pt x="24782" y="19442"/>
                  </a:cubicBezTo>
                  <a:cubicBezTo>
                    <a:pt x="24195" y="19550"/>
                    <a:pt x="23640" y="19751"/>
                    <a:pt x="23131" y="20013"/>
                  </a:cubicBezTo>
                  <a:cubicBezTo>
                    <a:pt x="23285" y="19488"/>
                    <a:pt x="23362" y="18948"/>
                    <a:pt x="23362" y="18393"/>
                  </a:cubicBezTo>
                  <a:close/>
                  <a:moveTo>
                    <a:pt x="13101" y="22405"/>
                  </a:moveTo>
                  <a:cubicBezTo>
                    <a:pt x="13487" y="22806"/>
                    <a:pt x="13919" y="23161"/>
                    <a:pt x="14397" y="23438"/>
                  </a:cubicBezTo>
                  <a:cubicBezTo>
                    <a:pt x="13826" y="23593"/>
                    <a:pt x="13271" y="23824"/>
                    <a:pt x="12777" y="24148"/>
                  </a:cubicBezTo>
                  <a:cubicBezTo>
                    <a:pt x="12977" y="23593"/>
                    <a:pt x="13086" y="23006"/>
                    <a:pt x="13101" y="22405"/>
                  </a:cubicBezTo>
                  <a:close/>
                  <a:moveTo>
                    <a:pt x="20353" y="23516"/>
                  </a:moveTo>
                  <a:lnTo>
                    <a:pt x="20353" y="23516"/>
                  </a:lnTo>
                  <a:cubicBezTo>
                    <a:pt x="20199" y="24071"/>
                    <a:pt x="20122" y="24657"/>
                    <a:pt x="20152" y="25244"/>
                  </a:cubicBezTo>
                  <a:cubicBezTo>
                    <a:pt x="19767" y="24796"/>
                    <a:pt x="19304" y="24426"/>
                    <a:pt x="18810" y="24117"/>
                  </a:cubicBezTo>
                  <a:lnTo>
                    <a:pt x="18810" y="24102"/>
                  </a:lnTo>
                  <a:cubicBezTo>
                    <a:pt x="19335" y="23979"/>
                    <a:pt x="19859" y="23778"/>
                    <a:pt x="20353" y="23516"/>
                  </a:cubicBezTo>
                  <a:close/>
                  <a:moveTo>
                    <a:pt x="20461" y="0"/>
                  </a:moveTo>
                  <a:cubicBezTo>
                    <a:pt x="20461" y="0"/>
                    <a:pt x="13965" y="3626"/>
                    <a:pt x="13410" y="6728"/>
                  </a:cubicBezTo>
                  <a:cubicBezTo>
                    <a:pt x="13348" y="7129"/>
                    <a:pt x="13317" y="7546"/>
                    <a:pt x="13332" y="7947"/>
                  </a:cubicBezTo>
                  <a:cubicBezTo>
                    <a:pt x="13132" y="7715"/>
                    <a:pt x="12916" y="7484"/>
                    <a:pt x="12669" y="7283"/>
                  </a:cubicBezTo>
                  <a:cubicBezTo>
                    <a:pt x="11607" y="6386"/>
                    <a:pt x="9592" y="6136"/>
                    <a:pt x="7681" y="6136"/>
                  </a:cubicBezTo>
                  <a:cubicBezTo>
                    <a:pt x="5288" y="6136"/>
                    <a:pt x="3056" y="6527"/>
                    <a:pt x="3056" y="6527"/>
                  </a:cubicBezTo>
                  <a:cubicBezTo>
                    <a:pt x="3056" y="6527"/>
                    <a:pt x="2948" y="13980"/>
                    <a:pt x="5355" y="16001"/>
                  </a:cubicBezTo>
                  <a:cubicBezTo>
                    <a:pt x="5664" y="16263"/>
                    <a:pt x="6019" y="16495"/>
                    <a:pt x="6373" y="16680"/>
                  </a:cubicBezTo>
                  <a:cubicBezTo>
                    <a:pt x="6065" y="16742"/>
                    <a:pt x="5772" y="16819"/>
                    <a:pt x="5478" y="16927"/>
                  </a:cubicBezTo>
                  <a:cubicBezTo>
                    <a:pt x="2516" y="17992"/>
                    <a:pt x="1" y="24873"/>
                    <a:pt x="1" y="24873"/>
                  </a:cubicBezTo>
                  <a:cubicBezTo>
                    <a:pt x="1" y="24873"/>
                    <a:pt x="4931" y="27808"/>
                    <a:pt x="8130" y="27808"/>
                  </a:cubicBezTo>
                  <a:cubicBezTo>
                    <a:pt x="8577" y="27808"/>
                    <a:pt x="8990" y="27750"/>
                    <a:pt x="9351" y="27620"/>
                  </a:cubicBezTo>
                  <a:cubicBezTo>
                    <a:pt x="9753" y="27466"/>
                    <a:pt x="10123" y="27296"/>
                    <a:pt x="10462" y="27065"/>
                  </a:cubicBezTo>
                  <a:lnTo>
                    <a:pt x="10462" y="27065"/>
                  </a:lnTo>
                  <a:cubicBezTo>
                    <a:pt x="10354" y="27358"/>
                    <a:pt x="10277" y="27666"/>
                    <a:pt x="10216" y="27975"/>
                  </a:cubicBezTo>
                  <a:cubicBezTo>
                    <a:pt x="9675" y="31061"/>
                    <a:pt x="14366" y="36677"/>
                    <a:pt x="14366" y="36677"/>
                  </a:cubicBezTo>
                  <a:cubicBezTo>
                    <a:pt x="14366" y="36677"/>
                    <a:pt x="20878" y="33051"/>
                    <a:pt x="21418" y="29950"/>
                  </a:cubicBezTo>
                  <a:cubicBezTo>
                    <a:pt x="21495" y="29549"/>
                    <a:pt x="21510" y="29132"/>
                    <a:pt x="21495" y="28731"/>
                  </a:cubicBezTo>
                  <a:lnTo>
                    <a:pt x="21495" y="28731"/>
                  </a:lnTo>
                  <a:cubicBezTo>
                    <a:pt x="21696" y="28962"/>
                    <a:pt x="21927" y="29178"/>
                    <a:pt x="22158" y="29394"/>
                  </a:cubicBezTo>
                  <a:cubicBezTo>
                    <a:pt x="23227" y="30292"/>
                    <a:pt x="25246" y="30542"/>
                    <a:pt x="27159" y="30542"/>
                  </a:cubicBezTo>
                  <a:cubicBezTo>
                    <a:pt x="29555" y="30542"/>
                    <a:pt x="31787" y="30151"/>
                    <a:pt x="31787" y="30151"/>
                  </a:cubicBezTo>
                  <a:cubicBezTo>
                    <a:pt x="31787" y="30151"/>
                    <a:pt x="31879" y="22698"/>
                    <a:pt x="29472" y="20676"/>
                  </a:cubicBezTo>
                  <a:cubicBezTo>
                    <a:pt x="29164" y="20414"/>
                    <a:pt x="28824" y="20183"/>
                    <a:pt x="28454" y="19998"/>
                  </a:cubicBezTo>
                  <a:cubicBezTo>
                    <a:pt x="28762" y="19936"/>
                    <a:pt x="29056" y="19859"/>
                    <a:pt x="29349" y="19751"/>
                  </a:cubicBezTo>
                  <a:cubicBezTo>
                    <a:pt x="32311" y="18686"/>
                    <a:pt x="34827" y="11804"/>
                    <a:pt x="34827" y="11804"/>
                  </a:cubicBezTo>
                  <a:cubicBezTo>
                    <a:pt x="34827" y="11804"/>
                    <a:pt x="29896" y="8870"/>
                    <a:pt x="26697" y="8870"/>
                  </a:cubicBezTo>
                  <a:cubicBezTo>
                    <a:pt x="26250" y="8870"/>
                    <a:pt x="25837" y="8927"/>
                    <a:pt x="25476" y="9058"/>
                  </a:cubicBezTo>
                  <a:cubicBezTo>
                    <a:pt x="25090" y="9197"/>
                    <a:pt x="24720" y="9382"/>
                    <a:pt x="24380" y="9613"/>
                  </a:cubicBezTo>
                  <a:cubicBezTo>
                    <a:pt x="24473" y="9320"/>
                    <a:pt x="24550" y="9011"/>
                    <a:pt x="24612" y="8703"/>
                  </a:cubicBezTo>
                  <a:cubicBezTo>
                    <a:pt x="25167" y="5617"/>
                    <a:pt x="20461" y="0"/>
                    <a:pt x="2046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46"/>
            <p:cNvSpPr/>
            <p:nvPr/>
          </p:nvSpPr>
          <p:spPr>
            <a:xfrm>
              <a:off x="720700" y="695350"/>
              <a:ext cx="715575" cy="754550"/>
            </a:xfrm>
            <a:custGeom>
              <a:rect b="b" l="l" r="r" t="t"/>
              <a:pathLst>
                <a:path extrusionOk="0" h="30182" w="28623">
                  <a:moveTo>
                    <a:pt x="16819" y="0"/>
                  </a:moveTo>
                  <a:cubicBezTo>
                    <a:pt x="16819" y="0"/>
                    <a:pt x="11480" y="2994"/>
                    <a:pt x="11017" y="5540"/>
                  </a:cubicBezTo>
                  <a:cubicBezTo>
                    <a:pt x="10971" y="5864"/>
                    <a:pt x="10940" y="6203"/>
                    <a:pt x="10955" y="6543"/>
                  </a:cubicBezTo>
                  <a:cubicBezTo>
                    <a:pt x="10786" y="6342"/>
                    <a:pt x="10616" y="6172"/>
                    <a:pt x="10415" y="6002"/>
                  </a:cubicBezTo>
                  <a:cubicBezTo>
                    <a:pt x="9534" y="5259"/>
                    <a:pt x="7863" y="5053"/>
                    <a:pt x="6282" y="5053"/>
                  </a:cubicBezTo>
                  <a:cubicBezTo>
                    <a:pt x="4321" y="5053"/>
                    <a:pt x="2500" y="5370"/>
                    <a:pt x="2500" y="5370"/>
                  </a:cubicBezTo>
                  <a:cubicBezTo>
                    <a:pt x="2500" y="5370"/>
                    <a:pt x="2423" y="11496"/>
                    <a:pt x="4398" y="13162"/>
                  </a:cubicBezTo>
                  <a:cubicBezTo>
                    <a:pt x="4660" y="13378"/>
                    <a:pt x="4938" y="13563"/>
                    <a:pt x="5246" y="13717"/>
                  </a:cubicBezTo>
                  <a:cubicBezTo>
                    <a:pt x="4984" y="13764"/>
                    <a:pt x="4737" y="13841"/>
                    <a:pt x="4506" y="13918"/>
                  </a:cubicBezTo>
                  <a:cubicBezTo>
                    <a:pt x="2068" y="14798"/>
                    <a:pt x="0" y="20460"/>
                    <a:pt x="0" y="20460"/>
                  </a:cubicBezTo>
                  <a:cubicBezTo>
                    <a:pt x="0" y="20460"/>
                    <a:pt x="4046" y="22869"/>
                    <a:pt x="6676" y="22869"/>
                  </a:cubicBezTo>
                  <a:cubicBezTo>
                    <a:pt x="7045" y="22869"/>
                    <a:pt x="7386" y="22821"/>
                    <a:pt x="7684" y="22713"/>
                  </a:cubicBezTo>
                  <a:cubicBezTo>
                    <a:pt x="8008" y="22605"/>
                    <a:pt x="8301" y="22451"/>
                    <a:pt x="8595" y="22266"/>
                  </a:cubicBezTo>
                  <a:lnTo>
                    <a:pt x="8595" y="22266"/>
                  </a:lnTo>
                  <a:cubicBezTo>
                    <a:pt x="8502" y="22513"/>
                    <a:pt x="8440" y="22759"/>
                    <a:pt x="8394" y="23006"/>
                  </a:cubicBezTo>
                  <a:cubicBezTo>
                    <a:pt x="7947" y="25552"/>
                    <a:pt x="11820" y="30181"/>
                    <a:pt x="11820" y="30181"/>
                  </a:cubicBezTo>
                  <a:cubicBezTo>
                    <a:pt x="11820" y="30181"/>
                    <a:pt x="17158" y="27188"/>
                    <a:pt x="17606" y="24642"/>
                  </a:cubicBezTo>
                  <a:cubicBezTo>
                    <a:pt x="17668" y="24302"/>
                    <a:pt x="17698" y="23978"/>
                    <a:pt x="17683" y="23639"/>
                  </a:cubicBezTo>
                  <a:lnTo>
                    <a:pt x="17683" y="23639"/>
                  </a:lnTo>
                  <a:cubicBezTo>
                    <a:pt x="17837" y="23824"/>
                    <a:pt x="18022" y="24009"/>
                    <a:pt x="18223" y="24179"/>
                  </a:cubicBezTo>
                  <a:cubicBezTo>
                    <a:pt x="19097" y="24917"/>
                    <a:pt x="20745" y="25122"/>
                    <a:pt x="22311" y="25122"/>
                  </a:cubicBezTo>
                  <a:cubicBezTo>
                    <a:pt x="24282" y="25122"/>
                    <a:pt x="26123" y="24796"/>
                    <a:pt x="26123" y="24796"/>
                  </a:cubicBezTo>
                  <a:cubicBezTo>
                    <a:pt x="26123" y="24796"/>
                    <a:pt x="26216" y="18671"/>
                    <a:pt x="24225" y="17020"/>
                  </a:cubicBezTo>
                  <a:cubicBezTo>
                    <a:pt x="23978" y="16804"/>
                    <a:pt x="23685" y="16603"/>
                    <a:pt x="23392" y="16449"/>
                  </a:cubicBezTo>
                  <a:cubicBezTo>
                    <a:pt x="23639" y="16402"/>
                    <a:pt x="23886" y="16341"/>
                    <a:pt x="24133" y="16263"/>
                  </a:cubicBezTo>
                  <a:cubicBezTo>
                    <a:pt x="26555" y="15384"/>
                    <a:pt x="28623" y="9721"/>
                    <a:pt x="28623" y="9721"/>
                  </a:cubicBezTo>
                  <a:cubicBezTo>
                    <a:pt x="28623" y="9721"/>
                    <a:pt x="24584" y="7298"/>
                    <a:pt x="21957" y="7298"/>
                  </a:cubicBezTo>
                  <a:cubicBezTo>
                    <a:pt x="21590" y="7298"/>
                    <a:pt x="21251" y="7345"/>
                    <a:pt x="20954" y="7453"/>
                  </a:cubicBezTo>
                  <a:cubicBezTo>
                    <a:pt x="20630" y="7576"/>
                    <a:pt x="20321" y="7731"/>
                    <a:pt x="20044" y="7900"/>
                  </a:cubicBezTo>
                  <a:cubicBezTo>
                    <a:pt x="20121" y="7669"/>
                    <a:pt x="20198" y="7422"/>
                    <a:pt x="20229" y="7160"/>
                  </a:cubicBezTo>
                  <a:cubicBezTo>
                    <a:pt x="20692" y="4629"/>
                    <a:pt x="16819" y="0"/>
                    <a:pt x="16819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46"/>
            <p:cNvSpPr/>
            <p:nvPr/>
          </p:nvSpPr>
          <p:spPr>
            <a:xfrm>
              <a:off x="655875" y="1513875"/>
              <a:ext cx="472575" cy="460950"/>
            </a:xfrm>
            <a:custGeom>
              <a:rect b="b" l="l" r="r" t="t"/>
              <a:pathLst>
                <a:path extrusionOk="0" h="18438" w="18903">
                  <a:moveTo>
                    <a:pt x="11313" y="0"/>
                  </a:moveTo>
                  <a:cubicBezTo>
                    <a:pt x="10354" y="0"/>
                    <a:pt x="9473" y="657"/>
                    <a:pt x="9228" y="1637"/>
                  </a:cubicBezTo>
                  <a:cubicBezTo>
                    <a:pt x="9027" y="2363"/>
                    <a:pt x="8873" y="4492"/>
                    <a:pt x="9074" y="6035"/>
                  </a:cubicBezTo>
                  <a:cubicBezTo>
                    <a:pt x="8750" y="6066"/>
                    <a:pt x="8456" y="6143"/>
                    <a:pt x="8163" y="6282"/>
                  </a:cubicBezTo>
                  <a:cubicBezTo>
                    <a:pt x="7562" y="4847"/>
                    <a:pt x="6358" y="3088"/>
                    <a:pt x="5818" y="2548"/>
                  </a:cubicBezTo>
                  <a:cubicBezTo>
                    <a:pt x="5396" y="2125"/>
                    <a:pt x="4843" y="1913"/>
                    <a:pt x="4290" y="1913"/>
                  </a:cubicBezTo>
                  <a:cubicBezTo>
                    <a:pt x="3732" y="1913"/>
                    <a:pt x="3174" y="2129"/>
                    <a:pt x="2747" y="2563"/>
                  </a:cubicBezTo>
                  <a:cubicBezTo>
                    <a:pt x="1899" y="3412"/>
                    <a:pt x="1899" y="4785"/>
                    <a:pt x="2747" y="5634"/>
                  </a:cubicBezTo>
                  <a:cubicBezTo>
                    <a:pt x="3287" y="6174"/>
                    <a:pt x="5046" y="7362"/>
                    <a:pt x="6481" y="7964"/>
                  </a:cubicBezTo>
                  <a:cubicBezTo>
                    <a:pt x="6358" y="8241"/>
                    <a:pt x="6281" y="8550"/>
                    <a:pt x="6250" y="8874"/>
                  </a:cubicBezTo>
                  <a:cubicBezTo>
                    <a:pt x="5756" y="8810"/>
                    <a:pt x="5203" y="8784"/>
                    <a:pt x="4655" y="8784"/>
                  </a:cubicBezTo>
                  <a:cubicBezTo>
                    <a:pt x="3488" y="8784"/>
                    <a:pt x="2346" y="8902"/>
                    <a:pt x="1852" y="9028"/>
                  </a:cubicBezTo>
                  <a:cubicBezTo>
                    <a:pt x="680" y="9352"/>
                    <a:pt x="1" y="10540"/>
                    <a:pt x="309" y="11698"/>
                  </a:cubicBezTo>
                  <a:cubicBezTo>
                    <a:pt x="568" y="12669"/>
                    <a:pt x="1458" y="13314"/>
                    <a:pt x="2421" y="13314"/>
                  </a:cubicBezTo>
                  <a:cubicBezTo>
                    <a:pt x="2605" y="13314"/>
                    <a:pt x="2793" y="13290"/>
                    <a:pt x="2979" y="13241"/>
                  </a:cubicBezTo>
                  <a:cubicBezTo>
                    <a:pt x="3704" y="13040"/>
                    <a:pt x="5633" y="12114"/>
                    <a:pt x="6867" y="11173"/>
                  </a:cubicBezTo>
                  <a:cubicBezTo>
                    <a:pt x="7052" y="11420"/>
                    <a:pt x="7268" y="11651"/>
                    <a:pt x="7531" y="11837"/>
                  </a:cubicBezTo>
                  <a:cubicBezTo>
                    <a:pt x="6589" y="13071"/>
                    <a:pt x="5664" y="15000"/>
                    <a:pt x="5478" y="15725"/>
                  </a:cubicBezTo>
                  <a:cubicBezTo>
                    <a:pt x="5170" y="16882"/>
                    <a:pt x="5864" y="18055"/>
                    <a:pt x="7021" y="18363"/>
                  </a:cubicBezTo>
                  <a:cubicBezTo>
                    <a:pt x="7208" y="18414"/>
                    <a:pt x="7396" y="18438"/>
                    <a:pt x="7581" y="18438"/>
                  </a:cubicBezTo>
                  <a:cubicBezTo>
                    <a:pt x="8528" y="18438"/>
                    <a:pt x="9404" y="17807"/>
                    <a:pt x="9675" y="16851"/>
                  </a:cubicBezTo>
                  <a:cubicBezTo>
                    <a:pt x="9861" y="16111"/>
                    <a:pt x="10030" y="13981"/>
                    <a:pt x="9830" y="12454"/>
                  </a:cubicBezTo>
                  <a:cubicBezTo>
                    <a:pt x="10138" y="12407"/>
                    <a:pt x="10447" y="12330"/>
                    <a:pt x="10740" y="12207"/>
                  </a:cubicBezTo>
                  <a:cubicBezTo>
                    <a:pt x="11326" y="13642"/>
                    <a:pt x="12530" y="15401"/>
                    <a:pt x="13070" y="15926"/>
                  </a:cubicBezTo>
                  <a:cubicBezTo>
                    <a:pt x="13494" y="16350"/>
                    <a:pt x="14054" y="16562"/>
                    <a:pt x="14613" y="16562"/>
                  </a:cubicBezTo>
                  <a:cubicBezTo>
                    <a:pt x="15172" y="16562"/>
                    <a:pt x="15732" y="16350"/>
                    <a:pt x="16156" y="15926"/>
                  </a:cubicBezTo>
                  <a:cubicBezTo>
                    <a:pt x="17005" y="15061"/>
                    <a:pt x="16989" y="13688"/>
                    <a:pt x="16141" y="12840"/>
                  </a:cubicBezTo>
                  <a:cubicBezTo>
                    <a:pt x="15601" y="12315"/>
                    <a:pt x="13842" y="11111"/>
                    <a:pt x="12407" y="10510"/>
                  </a:cubicBezTo>
                  <a:cubicBezTo>
                    <a:pt x="12530" y="10216"/>
                    <a:pt x="12623" y="9923"/>
                    <a:pt x="12653" y="9599"/>
                  </a:cubicBezTo>
                  <a:cubicBezTo>
                    <a:pt x="13147" y="9663"/>
                    <a:pt x="13701" y="9690"/>
                    <a:pt x="14249" y="9690"/>
                  </a:cubicBezTo>
                  <a:cubicBezTo>
                    <a:pt x="15415" y="9690"/>
                    <a:pt x="16558" y="9571"/>
                    <a:pt x="17051" y="9445"/>
                  </a:cubicBezTo>
                  <a:cubicBezTo>
                    <a:pt x="18208" y="9121"/>
                    <a:pt x="18903" y="7933"/>
                    <a:pt x="18579" y="6776"/>
                  </a:cubicBezTo>
                  <a:cubicBezTo>
                    <a:pt x="18321" y="5811"/>
                    <a:pt x="17454" y="5168"/>
                    <a:pt x="16502" y="5168"/>
                  </a:cubicBezTo>
                  <a:cubicBezTo>
                    <a:pt x="16311" y="5168"/>
                    <a:pt x="16118" y="5194"/>
                    <a:pt x="15925" y="5248"/>
                  </a:cubicBezTo>
                  <a:cubicBezTo>
                    <a:pt x="15184" y="5433"/>
                    <a:pt x="13271" y="6359"/>
                    <a:pt x="12036" y="7316"/>
                  </a:cubicBezTo>
                  <a:cubicBezTo>
                    <a:pt x="11944" y="7177"/>
                    <a:pt x="11836" y="7069"/>
                    <a:pt x="11728" y="6945"/>
                  </a:cubicBezTo>
                  <a:cubicBezTo>
                    <a:pt x="11620" y="6837"/>
                    <a:pt x="11496" y="6729"/>
                    <a:pt x="11373" y="6652"/>
                  </a:cubicBezTo>
                  <a:cubicBezTo>
                    <a:pt x="12314" y="5418"/>
                    <a:pt x="13224" y="3489"/>
                    <a:pt x="13425" y="2748"/>
                  </a:cubicBezTo>
                  <a:cubicBezTo>
                    <a:pt x="13749" y="1591"/>
                    <a:pt x="13055" y="387"/>
                    <a:pt x="11882" y="79"/>
                  </a:cubicBezTo>
                  <a:cubicBezTo>
                    <a:pt x="11692" y="26"/>
                    <a:pt x="11501" y="0"/>
                    <a:pt x="1131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46"/>
            <p:cNvSpPr/>
            <p:nvPr/>
          </p:nvSpPr>
          <p:spPr>
            <a:xfrm>
              <a:off x="885400" y="798975"/>
              <a:ext cx="1200875" cy="1187850"/>
            </a:xfrm>
            <a:custGeom>
              <a:rect b="b" l="l" r="r" t="t"/>
              <a:pathLst>
                <a:path extrusionOk="0" h="47514" w="48035">
                  <a:moveTo>
                    <a:pt x="22391" y="0"/>
                  </a:moveTo>
                  <a:cubicBezTo>
                    <a:pt x="22278" y="0"/>
                    <a:pt x="22164" y="2"/>
                    <a:pt x="22050" y="6"/>
                  </a:cubicBezTo>
                  <a:cubicBezTo>
                    <a:pt x="19998" y="83"/>
                    <a:pt x="18023" y="747"/>
                    <a:pt x="16125" y="1549"/>
                  </a:cubicBezTo>
                  <a:cubicBezTo>
                    <a:pt x="13903" y="2490"/>
                    <a:pt x="12298" y="3123"/>
                    <a:pt x="10354" y="4650"/>
                  </a:cubicBezTo>
                  <a:cubicBezTo>
                    <a:pt x="9274" y="5514"/>
                    <a:pt x="8240" y="6440"/>
                    <a:pt x="7268" y="7428"/>
                  </a:cubicBezTo>
                  <a:cubicBezTo>
                    <a:pt x="7222" y="7459"/>
                    <a:pt x="7176" y="7505"/>
                    <a:pt x="7129" y="7567"/>
                  </a:cubicBezTo>
                  <a:cubicBezTo>
                    <a:pt x="7083" y="7613"/>
                    <a:pt x="7037" y="7644"/>
                    <a:pt x="6991" y="7690"/>
                  </a:cubicBezTo>
                  <a:cubicBezTo>
                    <a:pt x="6034" y="8693"/>
                    <a:pt x="5139" y="9758"/>
                    <a:pt x="4321" y="10869"/>
                  </a:cubicBezTo>
                  <a:cubicBezTo>
                    <a:pt x="2840" y="12844"/>
                    <a:pt x="2254" y="14479"/>
                    <a:pt x="1374" y="16717"/>
                  </a:cubicBezTo>
                  <a:cubicBezTo>
                    <a:pt x="633" y="18630"/>
                    <a:pt x="16" y="20636"/>
                    <a:pt x="16" y="22688"/>
                  </a:cubicBezTo>
                  <a:cubicBezTo>
                    <a:pt x="1" y="26021"/>
                    <a:pt x="1605" y="29199"/>
                    <a:pt x="3442" y="31946"/>
                  </a:cubicBezTo>
                  <a:cubicBezTo>
                    <a:pt x="5293" y="34708"/>
                    <a:pt x="7345" y="36961"/>
                    <a:pt x="10138" y="38782"/>
                  </a:cubicBezTo>
                  <a:cubicBezTo>
                    <a:pt x="9675" y="39028"/>
                    <a:pt x="9305" y="39414"/>
                    <a:pt x="9074" y="39877"/>
                  </a:cubicBezTo>
                  <a:cubicBezTo>
                    <a:pt x="8626" y="40772"/>
                    <a:pt x="8642" y="41821"/>
                    <a:pt x="9089" y="42716"/>
                  </a:cubicBezTo>
                  <a:cubicBezTo>
                    <a:pt x="9814" y="44059"/>
                    <a:pt x="11373" y="44784"/>
                    <a:pt x="12885" y="44799"/>
                  </a:cubicBezTo>
                  <a:cubicBezTo>
                    <a:pt x="14397" y="44799"/>
                    <a:pt x="15847" y="44197"/>
                    <a:pt x="17144" y="43411"/>
                  </a:cubicBezTo>
                  <a:cubicBezTo>
                    <a:pt x="18256" y="42723"/>
                    <a:pt x="19449" y="41104"/>
                    <a:pt x="20715" y="41104"/>
                  </a:cubicBezTo>
                  <a:cubicBezTo>
                    <a:pt x="21012" y="41104"/>
                    <a:pt x="21313" y="41194"/>
                    <a:pt x="21618" y="41405"/>
                  </a:cubicBezTo>
                  <a:cubicBezTo>
                    <a:pt x="24885" y="43702"/>
                    <a:pt x="27532" y="47513"/>
                    <a:pt x="31873" y="47513"/>
                  </a:cubicBezTo>
                  <a:cubicBezTo>
                    <a:pt x="32022" y="47513"/>
                    <a:pt x="32173" y="47509"/>
                    <a:pt x="32327" y="47500"/>
                  </a:cubicBezTo>
                  <a:cubicBezTo>
                    <a:pt x="36123" y="47268"/>
                    <a:pt x="39517" y="44105"/>
                    <a:pt x="41971" y="41451"/>
                  </a:cubicBezTo>
                  <a:cubicBezTo>
                    <a:pt x="43498" y="39784"/>
                    <a:pt x="44995" y="38149"/>
                    <a:pt x="46198" y="36236"/>
                  </a:cubicBezTo>
                  <a:cubicBezTo>
                    <a:pt x="47032" y="34893"/>
                    <a:pt x="47680" y="33396"/>
                    <a:pt x="47772" y="31807"/>
                  </a:cubicBezTo>
                  <a:cubicBezTo>
                    <a:pt x="48035" y="27147"/>
                    <a:pt x="43838" y="24432"/>
                    <a:pt x="41353" y="21099"/>
                  </a:cubicBezTo>
                  <a:cubicBezTo>
                    <a:pt x="40196" y="19540"/>
                    <a:pt x="42433" y="17966"/>
                    <a:pt x="43236" y="16562"/>
                  </a:cubicBezTo>
                  <a:cubicBezTo>
                    <a:pt x="43992" y="15266"/>
                    <a:pt x="44547" y="13785"/>
                    <a:pt x="44501" y="12273"/>
                  </a:cubicBezTo>
                  <a:cubicBezTo>
                    <a:pt x="44455" y="10776"/>
                    <a:pt x="43683" y="9218"/>
                    <a:pt x="42325" y="8539"/>
                  </a:cubicBezTo>
                  <a:cubicBezTo>
                    <a:pt x="41893" y="8330"/>
                    <a:pt x="41422" y="8226"/>
                    <a:pt x="40951" y="8226"/>
                  </a:cubicBezTo>
                  <a:cubicBezTo>
                    <a:pt x="40446" y="8226"/>
                    <a:pt x="39941" y="8346"/>
                    <a:pt x="39486" y="8585"/>
                  </a:cubicBezTo>
                  <a:cubicBezTo>
                    <a:pt x="39023" y="8832"/>
                    <a:pt x="38653" y="9218"/>
                    <a:pt x="38422" y="9681"/>
                  </a:cubicBezTo>
                  <a:cubicBezTo>
                    <a:pt x="36524" y="6934"/>
                    <a:pt x="34209" y="4959"/>
                    <a:pt x="31416" y="3184"/>
                  </a:cubicBezTo>
                  <a:cubicBezTo>
                    <a:pt x="28674" y="1456"/>
                    <a:pt x="25601" y="0"/>
                    <a:pt x="22391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46"/>
            <p:cNvSpPr/>
            <p:nvPr/>
          </p:nvSpPr>
          <p:spPr>
            <a:xfrm>
              <a:off x="1086000" y="1359300"/>
              <a:ext cx="358275" cy="362050"/>
            </a:xfrm>
            <a:custGeom>
              <a:rect b="b" l="l" r="r" t="t"/>
              <a:pathLst>
                <a:path extrusionOk="0" h="14482" w="14331">
                  <a:moveTo>
                    <a:pt x="7316" y="1"/>
                  </a:moveTo>
                  <a:cubicBezTo>
                    <a:pt x="6595" y="1"/>
                    <a:pt x="5832" y="199"/>
                    <a:pt x="5046" y="645"/>
                  </a:cubicBezTo>
                  <a:cubicBezTo>
                    <a:pt x="3673" y="1417"/>
                    <a:pt x="2747" y="2775"/>
                    <a:pt x="1960" y="4133"/>
                  </a:cubicBezTo>
                  <a:cubicBezTo>
                    <a:pt x="926" y="5892"/>
                    <a:pt x="0" y="7867"/>
                    <a:pt x="247" y="9888"/>
                  </a:cubicBezTo>
                  <a:cubicBezTo>
                    <a:pt x="247" y="9919"/>
                    <a:pt x="247" y="9965"/>
                    <a:pt x="263" y="9996"/>
                  </a:cubicBezTo>
                  <a:cubicBezTo>
                    <a:pt x="568" y="12149"/>
                    <a:pt x="2740" y="14481"/>
                    <a:pt x="5057" y="14481"/>
                  </a:cubicBezTo>
                  <a:cubicBezTo>
                    <a:pt x="5197" y="14481"/>
                    <a:pt x="5337" y="14473"/>
                    <a:pt x="5478" y="14455"/>
                  </a:cubicBezTo>
                  <a:cubicBezTo>
                    <a:pt x="7669" y="14193"/>
                    <a:pt x="10107" y="11925"/>
                    <a:pt x="11480" y="10320"/>
                  </a:cubicBezTo>
                  <a:cubicBezTo>
                    <a:pt x="14331" y="6915"/>
                    <a:pt x="11572" y="1"/>
                    <a:pt x="7316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46"/>
            <p:cNvSpPr/>
            <p:nvPr/>
          </p:nvSpPr>
          <p:spPr>
            <a:xfrm>
              <a:off x="1398250" y="1000300"/>
              <a:ext cx="406050" cy="312700"/>
            </a:xfrm>
            <a:custGeom>
              <a:rect b="b" l="l" r="r" t="t"/>
              <a:pathLst>
                <a:path extrusionOk="0" h="12508" w="16242">
                  <a:moveTo>
                    <a:pt x="10807" y="0"/>
                  </a:moveTo>
                  <a:cubicBezTo>
                    <a:pt x="8962" y="0"/>
                    <a:pt x="7181" y="914"/>
                    <a:pt x="5594" y="1905"/>
                  </a:cubicBezTo>
                  <a:cubicBezTo>
                    <a:pt x="4252" y="2738"/>
                    <a:pt x="2925" y="3695"/>
                    <a:pt x="2184" y="5084"/>
                  </a:cubicBezTo>
                  <a:cubicBezTo>
                    <a:pt x="1" y="9198"/>
                    <a:pt x="4391" y="12507"/>
                    <a:pt x="8373" y="12507"/>
                  </a:cubicBezTo>
                  <a:cubicBezTo>
                    <a:pt x="9738" y="12507"/>
                    <a:pt x="11056" y="12119"/>
                    <a:pt x="12044" y="11240"/>
                  </a:cubicBezTo>
                  <a:cubicBezTo>
                    <a:pt x="13618" y="9836"/>
                    <a:pt x="15809" y="7337"/>
                    <a:pt x="16025" y="5130"/>
                  </a:cubicBezTo>
                  <a:cubicBezTo>
                    <a:pt x="16241" y="2646"/>
                    <a:pt x="13711" y="301"/>
                    <a:pt x="11412" y="38"/>
                  </a:cubicBezTo>
                  <a:lnTo>
                    <a:pt x="11304" y="23"/>
                  </a:lnTo>
                  <a:cubicBezTo>
                    <a:pt x="11138" y="8"/>
                    <a:pt x="10972" y="0"/>
                    <a:pt x="10807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46"/>
            <p:cNvSpPr/>
            <p:nvPr/>
          </p:nvSpPr>
          <p:spPr>
            <a:xfrm>
              <a:off x="1066475" y="1291075"/>
              <a:ext cx="240975" cy="98475"/>
            </a:xfrm>
            <a:custGeom>
              <a:rect b="b" l="l" r="r" t="t"/>
              <a:pathLst>
                <a:path extrusionOk="0" h="3939" w="9639">
                  <a:moveTo>
                    <a:pt x="5176" y="0"/>
                  </a:moveTo>
                  <a:cubicBezTo>
                    <a:pt x="4860" y="0"/>
                    <a:pt x="4542" y="14"/>
                    <a:pt x="4222" y="41"/>
                  </a:cubicBezTo>
                  <a:cubicBezTo>
                    <a:pt x="3898" y="72"/>
                    <a:pt x="3559" y="119"/>
                    <a:pt x="3235" y="211"/>
                  </a:cubicBezTo>
                  <a:cubicBezTo>
                    <a:pt x="2047" y="504"/>
                    <a:pt x="920" y="1183"/>
                    <a:pt x="303" y="2233"/>
                  </a:cubicBezTo>
                  <a:cubicBezTo>
                    <a:pt x="180" y="2433"/>
                    <a:pt x="102" y="2649"/>
                    <a:pt x="72" y="2896"/>
                  </a:cubicBezTo>
                  <a:cubicBezTo>
                    <a:pt x="1" y="3688"/>
                    <a:pt x="564" y="3939"/>
                    <a:pt x="1181" y="3939"/>
                  </a:cubicBezTo>
                  <a:cubicBezTo>
                    <a:pt x="1503" y="3939"/>
                    <a:pt x="1839" y="3871"/>
                    <a:pt x="2108" y="3776"/>
                  </a:cubicBezTo>
                  <a:cubicBezTo>
                    <a:pt x="3219" y="3390"/>
                    <a:pt x="4238" y="2803"/>
                    <a:pt x="5272" y="2325"/>
                  </a:cubicBezTo>
                  <a:cubicBezTo>
                    <a:pt x="6400" y="1798"/>
                    <a:pt x="9230" y="641"/>
                    <a:pt x="9614" y="641"/>
                  </a:cubicBezTo>
                  <a:cubicBezTo>
                    <a:pt x="9624" y="641"/>
                    <a:pt x="9632" y="642"/>
                    <a:pt x="9638" y="643"/>
                  </a:cubicBezTo>
                  <a:cubicBezTo>
                    <a:pt x="8728" y="412"/>
                    <a:pt x="7802" y="242"/>
                    <a:pt x="6876" y="134"/>
                  </a:cubicBezTo>
                  <a:cubicBezTo>
                    <a:pt x="6311" y="45"/>
                    <a:pt x="5745" y="0"/>
                    <a:pt x="517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46"/>
            <p:cNvSpPr/>
            <p:nvPr/>
          </p:nvSpPr>
          <p:spPr>
            <a:xfrm>
              <a:off x="1101425" y="1194350"/>
              <a:ext cx="211025" cy="79650"/>
            </a:xfrm>
            <a:custGeom>
              <a:rect b="b" l="l" r="r" t="t"/>
              <a:pathLst>
                <a:path extrusionOk="0" h="3186" w="8441">
                  <a:moveTo>
                    <a:pt x="2054" y="0"/>
                  </a:moveTo>
                  <a:cubicBezTo>
                    <a:pt x="1544" y="0"/>
                    <a:pt x="1039" y="148"/>
                    <a:pt x="602" y="423"/>
                  </a:cubicBezTo>
                  <a:cubicBezTo>
                    <a:pt x="278" y="639"/>
                    <a:pt x="1" y="994"/>
                    <a:pt x="16" y="1380"/>
                  </a:cubicBezTo>
                  <a:cubicBezTo>
                    <a:pt x="47" y="1642"/>
                    <a:pt x="155" y="1874"/>
                    <a:pt x="340" y="2043"/>
                  </a:cubicBezTo>
                  <a:cubicBezTo>
                    <a:pt x="896" y="2645"/>
                    <a:pt x="1775" y="2738"/>
                    <a:pt x="2577" y="2784"/>
                  </a:cubicBezTo>
                  <a:cubicBezTo>
                    <a:pt x="4506" y="2923"/>
                    <a:pt x="6497" y="3185"/>
                    <a:pt x="8441" y="3185"/>
                  </a:cubicBezTo>
                  <a:cubicBezTo>
                    <a:pt x="7206" y="2275"/>
                    <a:pt x="5895" y="1457"/>
                    <a:pt x="4522" y="747"/>
                  </a:cubicBezTo>
                  <a:cubicBezTo>
                    <a:pt x="3920" y="423"/>
                    <a:pt x="3256" y="176"/>
                    <a:pt x="2577" y="53"/>
                  </a:cubicBezTo>
                  <a:cubicBezTo>
                    <a:pt x="2404" y="17"/>
                    <a:pt x="2229" y="0"/>
                    <a:pt x="205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46"/>
            <p:cNvSpPr/>
            <p:nvPr/>
          </p:nvSpPr>
          <p:spPr>
            <a:xfrm>
              <a:off x="1374550" y="974325"/>
              <a:ext cx="97975" cy="241425"/>
            </a:xfrm>
            <a:custGeom>
              <a:rect b="b" l="l" r="r" t="t"/>
              <a:pathLst>
                <a:path extrusionOk="0" h="9657" w="3919">
                  <a:moveTo>
                    <a:pt x="2897" y="0"/>
                  </a:moveTo>
                  <a:cubicBezTo>
                    <a:pt x="2840" y="0"/>
                    <a:pt x="2779" y="4"/>
                    <a:pt x="2716" y="13"/>
                  </a:cubicBezTo>
                  <a:cubicBezTo>
                    <a:pt x="2484" y="43"/>
                    <a:pt x="2268" y="136"/>
                    <a:pt x="2083" y="275"/>
                  </a:cubicBezTo>
                  <a:cubicBezTo>
                    <a:pt x="1049" y="923"/>
                    <a:pt x="401" y="2080"/>
                    <a:pt x="154" y="3284"/>
                  </a:cubicBezTo>
                  <a:cubicBezTo>
                    <a:pt x="93" y="3608"/>
                    <a:pt x="46" y="3932"/>
                    <a:pt x="31" y="4271"/>
                  </a:cubicBezTo>
                  <a:cubicBezTo>
                    <a:pt x="0" y="5166"/>
                    <a:pt x="62" y="6046"/>
                    <a:pt x="216" y="6925"/>
                  </a:cubicBezTo>
                  <a:cubicBezTo>
                    <a:pt x="370" y="7850"/>
                    <a:pt x="571" y="8760"/>
                    <a:pt x="833" y="9654"/>
                  </a:cubicBezTo>
                  <a:lnTo>
                    <a:pt x="833" y="9654"/>
                  </a:lnTo>
                  <a:cubicBezTo>
                    <a:pt x="761" y="9395"/>
                    <a:pt x="1853" y="6413"/>
                    <a:pt x="2345" y="5243"/>
                  </a:cubicBezTo>
                  <a:cubicBezTo>
                    <a:pt x="2808" y="4163"/>
                    <a:pt x="3348" y="3129"/>
                    <a:pt x="3688" y="2018"/>
                  </a:cubicBezTo>
                  <a:cubicBezTo>
                    <a:pt x="3907" y="1259"/>
                    <a:pt x="3919" y="0"/>
                    <a:pt x="2897" y="0"/>
                  </a:cubicBezTo>
                  <a:close/>
                  <a:moveTo>
                    <a:pt x="833" y="9654"/>
                  </a:moveTo>
                  <a:cubicBezTo>
                    <a:pt x="833" y="9655"/>
                    <a:pt x="833" y="9656"/>
                    <a:pt x="833" y="9656"/>
                  </a:cubicBezTo>
                  <a:cubicBezTo>
                    <a:pt x="833" y="9656"/>
                    <a:pt x="833" y="9655"/>
                    <a:pt x="833" y="9654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46"/>
            <p:cNvSpPr/>
            <p:nvPr/>
          </p:nvSpPr>
          <p:spPr>
            <a:xfrm>
              <a:off x="1274625" y="1013200"/>
              <a:ext cx="87975" cy="208725"/>
            </a:xfrm>
            <a:custGeom>
              <a:rect b="b" l="l" r="r" t="t"/>
              <a:pathLst>
                <a:path extrusionOk="0" h="8349" w="3519">
                  <a:moveTo>
                    <a:pt x="1389" y="1"/>
                  </a:moveTo>
                  <a:cubicBezTo>
                    <a:pt x="1004" y="1"/>
                    <a:pt x="664" y="294"/>
                    <a:pt x="464" y="618"/>
                  </a:cubicBezTo>
                  <a:cubicBezTo>
                    <a:pt x="109" y="1220"/>
                    <a:pt x="1" y="1929"/>
                    <a:pt x="155" y="2624"/>
                  </a:cubicBezTo>
                  <a:cubicBezTo>
                    <a:pt x="325" y="3287"/>
                    <a:pt x="572" y="3935"/>
                    <a:pt x="926" y="4522"/>
                  </a:cubicBezTo>
                  <a:cubicBezTo>
                    <a:pt x="1683" y="5864"/>
                    <a:pt x="2547" y="7145"/>
                    <a:pt x="3519" y="8348"/>
                  </a:cubicBezTo>
                  <a:cubicBezTo>
                    <a:pt x="3442" y="6419"/>
                    <a:pt x="3102" y="4444"/>
                    <a:pt x="2886" y="2516"/>
                  </a:cubicBezTo>
                  <a:cubicBezTo>
                    <a:pt x="2809" y="1713"/>
                    <a:pt x="2670" y="834"/>
                    <a:pt x="2068" y="294"/>
                  </a:cubicBezTo>
                  <a:cubicBezTo>
                    <a:pt x="1883" y="124"/>
                    <a:pt x="1652" y="16"/>
                    <a:pt x="1389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46"/>
            <p:cNvSpPr/>
            <p:nvPr/>
          </p:nvSpPr>
          <p:spPr>
            <a:xfrm>
              <a:off x="1180225" y="1106550"/>
              <a:ext cx="157650" cy="143600"/>
            </a:xfrm>
            <a:custGeom>
              <a:rect b="b" l="l" r="r" t="t"/>
              <a:pathLst>
                <a:path extrusionOk="0" h="5744" w="6306">
                  <a:moveTo>
                    <a:pt x="1359" y="0"/>
                  </a:moveTo>
                  <a:cubicBezTo>
                    <a:pt x="630" y="0"/>
                    <a:pt x="1" y="601"/>
                    <a:pt x="27" y="1374"/>
                  </a:cubicBezTo>
                  <a:cubicBezTo>
                    <a:pt x="27" y="2037"/>
                    <a:pt x="444" y="2624"/>
                    <a:pt x="922" y="3056"/>
                  </a:cubicBezTo>
                  <a:cubicBezTo>
                    <a:pt x="1632" y="3704"/>
                    <a:pt x="2450" y="4213"/>
                    <a:pt x="3345" y="4583"/>
                  </a:cubicBezTo>
                  <a:cubicBezTo>
                    <a:pt x="3946" y="4861"/>
                    <a:pt x="4564" y="5108"/>
                    <a:pt x="5196" y="5324"/>
                  </a:cubicBezTo>
                  <a:cubicBezTo>
                    <a:pt x="5551" y="5417"/>
                    <a:pt x="5906" y="5555"/>
                    <a:pt x="6230" y="5741"/>
                  </a:cubicBezTo>
                  <a:cubicBezTo>
                    <a:pt x="6234" y="5743"/>
                    <a:pt x="6239" y="5744"/>
                    <a:pt x="6243" y="5744"/>
                  </a:cubicBezTo>
                  <a:cubicBezTo>
                    <a:pt x="6272" y="5744"/>
                    <a:pt x="6305" y="5706"/>
                    <a:pt x="6292" y="5679"/>
                  </a:cubicBezTo>
                  <a:cubicBezTo>
                    <a:pt x="5644" y="4691"/>
                    <a:pt x="5181" y="3580"/>
                    <a:pt x="4564" y="2577"/>
                  </a:cubicBezTo>
                  <a:cubicBezTo>
                    <a:pt x="4116" y="1775"/>
                    <a:pt x="3499" y="1096"/>
                    <a:pt x="2758" y="556"/>
                  </a:cubicBezTo>
                  <a:cubicBezTo>
                    <a:pt x="2434" y="325"/>
                    <a:pt x="2079" y="155"/>
                    <a:pt x="1709" y="47"/>
                  </a:cubicBezTo>
                  <a:cubicBezTo>
                    <a:pt x="1591" y="15"/>
                    <a:pt x="1474" y="0"/>
                    <a:pt x="1359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46"/>
            <p:cNvSpPr/>
            <p:nvPr/>
          </p:nvSpPr>
          <p:spPr>
            <a:xfrm>
              <a:off x="1448600" y="1353825"/>
              <a:ext cx="57900" cy="57875"/>
            </a:xfrm>
            <a:custGeom>
              <a:rect b="b" l="l" r="r" t="t"/>
              <a:pathLst>
                <a:path extrusionOk="0" h="2315" w="2316">
                  <a:moveTo>
                    <a:pt x="1158" y="0"/>
                  </a:moveTo>
                  <a:cubicBezTo>
                    <a:pt x="510" y="0"/>
                    <a:pt x="1" y="509"/>
                    <a:pt x="1" y="1158"/>
                  </a:cubicBezTo>
                  <a:cubicBezTo>
                    <a:pt x="1" y="1790"/>
                    <a:pt x="510" y="2315"/>
                    <a:pt x="1158" y="2315"/>
                  </a:cubicBezTo>
                  <a:cubicBezTo>
                    <a:pt x="1791" y="2315"/>
                    <a:pt x="2315" y="1790"/>
                    <a:pt x="2315" y="1158"/>
                  </a:cubicBezTo>
                  <a:cubicBezTo>
                    <a:pt x="2315" y="509"/>
                    <a:pt x="1791" y="0"/>
                    <a:pt x="1158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46"/>
            <p:cNvSpPr/>
            <p:nvPr/>
          </p:nvSpPr>
          <p:spPr>
            <a:xfrm>
              <a:off x="1398450" y="1305600"/>
              <a:ext cx="57900" cy="57900"/>
            </a:xfrm>
            <a:custGeom>
              <a:rect b="b" l="l" r="r" t="t"/>
              <a:pathLst>
                <a:path extrusionOk="0" h="2316" w="2316">
                  <a:moveTo>
                    <a:pt x="1158" y="1"/>
                  </a:moveTo>
                  <a:cubicBezTo>
                    <a:pt x="525" y="1"/>
                    <a:pt x="1" y="510"/>
                    <a:pt x="1" y="1158"/>
                  </a:cubicBezTo>
                  <a:cubicBezTo>
                    <a:pt x="1" y="1790"/>
                    <a:pt x="525" y="2315"/>
                    <a:pt x="1158" y="2315"/>
                  </a:cubicBezTo>
                  <a:cubicBezTo>
                    <a:pt x="1791" y="2315"/>
                    <a:pt x="2315" y="1790"/>
                    <a:pt x="2315" y="1158"/>
                  </a:cubicBezTo>
                  <a:cubicBezTo>
                    <a:pt x="2315" y="510"/>
                    <a:pt x="1791" y="1"/>
                    <a:pt x="115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46"/>
            <p:cNvSpPr/>
            <p:nvPr/>
          </p:nvSpPr>
          <p:spPr>
            <a:xfrm>
              <a:off x="1348300" y="1257375"/>
              <a:ext cx="57900" cy="57900"/>
            </a:xfrm>
            <a:custGeom>
              <a:rect b="b" l="l" r="r" t="t"/>
              <a:pathLst>
                <a:path extrusionOk="0" h="2316" w="2316">
                  <a:moveTo>
                    <a:pt x="1158" y="1"/>
                  </a:moveTo>
                  <a:cubicBezTo>
                    <a:pt x="525" y="1"/>
                    <a:pt x="1" y="510"/>
                    <a:pt x="1" y="1158"/>
                  </a:cubicBezTo>
                  <a:cubicBezTo>
                    <a:pt x="1" y="1791"/>
                    <a:pt x="525" y="2315"/>
                    <a:pt x="1158" y="2315"/>
                  </a:cubicBezTo>
                  <a:cubicBezTo>
                    <a:pt x="1806" y="2315"/>
                    <a:pt x="2315" y="1791"/>
                    <a:pt x="2315" y="1158"/>
                  </a:cubicBezTo>
                  <a:cubicBezTo>
                    <a:pt x="2315" y="510"/>
                    <a:pt x="1806" y="1"/>
                    <a:pt x="1158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46"/>
            <p:cNvSpPr/>
            <p:nvPr/>
          </p:nvSpPr>
          <p:spPr>
            <a:xfrm>
              <a:off x="1479475" y="1468000"/>
              <a:ext cx="32025" cy="32425"/>
            </a:xfrm>
            <a:custGeom>
              <a:rect b="b" l="l" r="r" t="t"/>
              <a:pathLst>
                <a:path extrusionOk="0" h="1297" w="1281">
                  <a:moveTo>
                    <a:pt x="648" y="1"/>
                  </a:moveTo>
                  <a:cubicBezTo>
                    <a:pt x="293" y="1"/>
                    <a:pt x="0" y="294"/>
                    <a:pt x="0" y="649"/>
                  </a:cubicBezTo>
                  <a:cubicBezTo>
                    <a:pt x="0" y="1003"/>
                    <a:pt x="293" y="1297"/>
                    <a:pt x="648" y="1297"/>
                  </a:cubicBezTo>
                  <a:cubicBezTo>
                    <a:pt x="988" y="1297"/>
                    <a:pt x="1281" y="1003"/>
                    <a:pt x="1281" y="649"/>
                  </a:cubicBezTo>
                  <a:cubicBezTo>
                    <a:pt x="1281" y="294"/>
                    <a:pt x="988" y="1"/>
                    <a:pt x="64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46"/>
            <p:cNvSpPr/>
            <p:nvPr/>
          </p:nvSpPr>
          <p:spPr>
            <a:xfrm>
              <a:off x="1441650" y="1521225"/>
              <a:ext cx="74100" cy="73725"/>
            </a:xfrm>
            <a:custGeom>
              <a:rect b="b" l="l" r="r" t="t"/>
              <a:pathLst>
                <a:path extrusionOk="0" h="2949" w="2964">
                  <a:moveTo>
                    <a:pt x="1482" y="1"/>
                  </a:moveTo>
                  <a:cubicBezTo>
                    <a:pt x="664" y="1"/>
                    <a:pt x="1" y="649"/>
                    <a:pt x="1" y="1467"/>
                  </a:cubicBezTo>
                  <a:cubicBezTo>
                    <a:pt x="1" y="2285"/>
                    <a:pt x="664" y="2948"/>
                    <a:pt x="1482" y="2948"/>
                  </a:cubicBezTo>
                  <a:cubicBezTo>
                    <a:pt x="2300" y="2948"/>
                    <a:pt x="2963" y="2285"/>
                    <a:pt x="2963" y="1467"/>
                  </a:cubicBezTo>
                  <a:cubicBezTo>
                    <a:pt x="2963" y="649"/>
                    <a:pt x="2300" y="1"/>
                    <a:pt x="1482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46"/>
            <p:cNvSpPr/>
            <p:nvPr/>
          </p:nvSpPr>
          <p:spPr>
            <a:xfrm>
              <a:off x="1438950" y="1613825"/>
              <a:ext cx="31275" cy="31250"/>
            </a:xfrm>
            <a:custGeom>
              <a:rect b="b" l="l" r="r" t="t"/>
              <a:pathLst>
                <a:path extrusionOk="0" h="1250" w="1251">
                  <a:moveTo>
                    <a:pt x="634" y="0"/>
                  </a:moveTo>
                  <a:cubicBezTo>
                    <a:pt x="294" y="0"/>
                    <a:pt x="1" y="278"/>
                    <a:pt x="1" y="617"/>
                  </a:cubicBezTo>
                  <a:cubicBezTo>
                    <a:pt x="1" y="972"/>
                    <a:pt x="294" y="1250"/>
                    <a:pt x="634" y="1250"/>
                  </a:cubicBezTo>
                  <a:cubicBezTo>
                    <a:pt x="973" y="1250"/>
                    <a:pt x="1251" y="972"/>
                    <a:pt x="1251" y="617"/>
                  </a:cubicBezTo>
                  <a:cubicBezTo>
                    <a:pt x="1251" y="278"/>
                    <a:pt x="973" y="0"/>
                    <a:pt x="63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46"/>
            <p:cNvSpPr/>
            <p:nvPr/>
          </p:nvSpPr>
          <p:spPr>
            <a:xfrm>
              <a:off x="1365275" y="1663575"/>
              <a:ext cx="84125" cy="84125"/>
            </a:xfrm>
            <a:custGeom>
              <a:rect b="b" l="l" r="r" t="t"/>
              <a:pathLst>
                <a:path extrusionOk="0" h="3365" w="3365">
                  <a:moveTo>
                    <a:pt x="1683" y="1"/>
                  </a:moveTo>
                  <a:cubicBezTo>
                    <a:pt x="757" y="1"/>
                    <a:pt x="1" y="757"/>
                    <a:pt x="1" y="1682"/>
                  </a:cubicBezTo>
                  <a:cubicBezTo>
                    <a:pt x="1" y="2608"/>
                    <a:pt x="757" y="3364"/>
                    <a:pt x="1683" y="3364"/>
                  </a:cubicBezTo>
                  <a:cubicBezTo>
                    <a:pt x="2624" y="3364"/>
                    <a:pt x="3365" y="2608"/>
                    <a:pt x="3365" y="1682"/>
                  </a:cubicBezTo>
                  <a:cubicBezTo>
                    <a:pt x="3365" y="757"/>
                    <a:pt x="2624" y="1"/>
                    <a:pt x="1683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46"/>
            <p:cNvSpPr/>
            <p:nvPr/>
          </p:nvSpPr>
          <p:spPr>
            <a:xfrm>
              <a:off x="1321700" y="1736475"/>
              <a:ext cx="28550" cy="28575"/>
            </a:xfrm>
            <a:custGeom>
              <a:rect b="b" l="l" r="r" t="t"/>
              <a:pathLst>
                <a:path extrusionOk="0" h="1143" w="1142">
                  <a:moveTo>
                    <a:pt x="571" y="1"/>
                  </a:moveTo>
                  <a:cubicBezTo>
                    <a:pt x="262" y="1"/>
                    <a:pt x="0" y="263"/>
                    <a:pt x="0" y="572"/>
                  </a:cubicBezTo>
                  <a:cubicBezTo>
                    <a:pt x="0" y="896"/>
                    <a:pt x="262" y="1143"/>
                    <a:pt x="571" y="1143"/>
                  </a:cubicBezTo>
                  <a:cubicBezTo>
                    <a:pt x="895" y="1143"/>
                    <a:pt x="1142" y="896"/>
                    <a:pt x="1142" y="572"/>
                  </a:cubicBezTo>
                  <a:cubicBezTo>
                    <a:pt x="1142" y="263"/>
                    <a:pt x="895" y="1"/>
                    <a:pt x="57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46"/>
            <p:cNvSpPr/>
            <p:nvPr/>
          </p:nvSpPr>
          <p:spPr>
            <a:xfrm>
              <a:off x="1182050" y="1746900"/>
              <a:ext cx="135425" cy="135425"/>
            </a:xfrm>
            <a:custGeom>
              <a:rect b="b" l="l" r="r" t="t"/>
              <a:pathLst>
                <a:path extrusionOk="0" h="5417" w="5417">
                  <a:moveTo>
                    <a:pt x="2716" y="0"/>
                  </a:moveTo>
                  <a:cubicBezTo>
                    <a:pt x="1219" y="0"/>
                    <a:pt x="0" y="1219"/>
                    <a:pt x="0" y="2701"/>
                  </a:cubicBezTo>
                  <a:cubicBezTo>
                    <a:pt x="0" y="4197"/>
                    <a:pt x="1219" y="5416"/>
                    <a:pt x="2716" y="5416"/>
                  </a:cubicBezTo>
                  <a:cubicBezTo>
                    <a:pt x="4197" y="5416"/>
                    <a:pt x="5416" y="4197"/>
                    <a:pt x="5416" y="2701"/>
                  </a:cubicBezTo>
                  <a:cubicBezTo>
                    <a:pt x="5416" y="1219"/>
                    <a:pt x="4197" y="0"/>
                    <a:pt x="2716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46"/>
            <p:cNvSpPr/>
            <p:nvPr/>
          </p:nvSpPr>
          <p:spPr>
            <a:xfrm>
              <a:off x="1565100" y="1380050"/>
              <a:ext cx="32425" cy="32050"/>
            </a:xfrm>
            <a:custGeom>
              <a:rect b="b" l="l" r="r" t="t"/>
              <a:pathLst>
                <a:path extrusionOk="0" h="1282" w="1297">
                  <a:moveTo>
                    <a:pt x="649" y="1"/>
                  </a:moveTo>
                  <a:cubicBezTo>
                    <a:pt x="294" y="1"/>
                    <a:pt x="1" y="278"/>
                    <a:pt x="1" y="633"/>
                  </a:cubicBezTo>
                  <a:cubicBezTo>
                    <a:pt x="1" y="988"/>
                    <a:pt x="294" y="1281"/>
                    <a:pt x="649" y="1281"/>
                  </a:cubicBezTo>
                  <a:cubicBezTo>
                    <a:pt x="1003" y="1281"/>
                    <a:pt x="1297" y="988"/>
                    <a:pt x="1297" y="633"/>
                  </a:cubicBezTo>
                  <a:cubicBezTo>
                    <a:pt x="1297" y="278"/>
                    <a:pt x="1003" y="1"/>
                    <a:pt x="64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46"/>
            <p:cNvSpPr/>
            <p:nvPr/>
          </p:nvSpPr>
          <p:spPr>
            <a:xfrm>
              <a:off x="1617575" y="1340325"/>
              <a:ext cx="74075" cy="73700"/>
            </a:xfrm>
            <a:custGeom>
              <a:rect b="b" l="l" r="r" t="t"/>
              <a:pathLst>
                <a:path extrusionOk="0" h="2948" w="2963">
                  <a:moveTo>
                    <a:pt x="1481" y="0"/>
                  </a:moveTo>
                  <a:cubicBezTo>
                    <a:pt x="664" y="0"/>
                    <a:pt x="0" y="664"/>
                    <a:pt x="0" y="1481"/>
                  </a:cubicBezTo>
                  <a:cubicBezTo>
                    <a:pt x="0" y="2284"/>
                    <a:pt x="664" y="2947"/>
                    <a:pt x="1481" y="2947"/>
                  </a:cubicBezTo>
                  <a:cubicBezTo>
                    <a:pt x="2299" y="2947"/>
                    <a:pt x="2963" y="2284"/>
                    <a:pt x="2963" y="1481"/>
                  </a:cubicBezTo>
                  <a:cubicBezTo>
                    <a:pt x="2963" y="664"/>
                    <a:pt x="2299" y="0"/>
                    <a:pt x="148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46"/>
            <p:cNvSpPr/>
            <p:nvPr/>
          </p:nvSpPr>
          <p:spPr>
            <a:xfrm>
              <a:off x="1709750" y="1335700"/>
              <a:ext cx="31275" cy="31250"/>
            </a:xfrm>
            <a:custGeom>
              <a:rect b="b" l="l" r="r" t="t"/>
              <a:pathLst>
                <a:path extrusionOk="0" h="1250" w="1251">
                  <a:moveTo>
                    <a:pt x="618" y="0"/>
                  </a:moveTo>
                  <a:cubicBezTo>
                    <a:pt x="279" y="0"/>
                    <a:pt x="1" y="278"/>
                    <a:pt x="1" y="617"/>
                  </a:cubicBezTo>
                  <a:cubicBezTo>
                    <a:pt x="1" y="957"/>
                    <a:pt x="279" y="1250"/>
                    <a:pt x="618" y="1250"/>
                  </a:cubicBezTo>
                  <a:cubicBezTo>
                    <a:pt x="973" y="1250"/>
                    <a:pt x="1251" y="957"/>
                    <a:pt x="1251" y="617"/>
                  </a:cubicBezTo>
                  <a:cubicBezTo>
                    <a:pt x="1251" y="278"/>
                    <a:pt x="973" y="0"/>
                    <a:pt x="61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46"/>
            <p:cNvSpPr/>
            <p:nvPr/>
          </p:nvSpPr>
          <p:spPr>
            <a:xfrm>
              <a:off x="1757975" y="1259700"/>
              <a:ext cx="84500" cy="84125"/>
            </a:xfrm>
            <a:custGeom>
              <a:rect b="b" l="l" r="r" t="t"/>
              <a:pathLst>
                <a:path extrusionOk="0" h="3365" w="3380">
                  <a:moveTo>
                    <a:pt x="1682" y="0"/>
                  </a:moveTo>
                  <a:cubicBezTo>
                    <a:pt x="757" y="0"/>
                    <a:pt x="1" y="756"/>
                    <a:pt x="1" y="1682"/>
                  </a:cubicBezTo>
                  <a:cubicBezTo>
                    <a:pt x="1" y="2608"/>
                    <a:pt x="757" y="3364"/>
                    <a:pt x="1682" y="3364"/>
                  </a:cubicBezTo>
                  <a:cubicBezTo>
                    <a:pt x="2624" y="3364"/>
                    <a:pt x="3380" y="2608"/>
                    <a:pt x="3380" y="1682"/>
                  </a:cubicBezTo>
                  <a:cubicBezTo>
                    <a:pt x="3380" y="756"/>
                    <a:pt x="2624" y="0"/>
                    <a:pt x="1682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46"/>
            <p:cNvSpPr/>
            <p:nvPr/>
          </p:nvSpPr>
          <p:spPr>
            <a:xfrm>
              <a:off x="1828950" y="1214950"/>
              <a:ext cx="28575" cy="28575"/>
            </a:xfrm>
            <a:custGeom>
              <a:rect b="b" l="l" r="r" t="t"/>
              <a:pathLst>
                <a:path extrusionOk="0" h="1143" w="1143">
                  <a:moveTo>
                    <a:pt x="572" y="0"/>
                  </a:moveTo>
                  <a:cubicBezTo>
                    <a:pt x="263" y="0"/>
                    <a:pt x="1" y="247"/>
                    <a:pt x="1" y="571"/>
                  </a:cubicBezTo>
                  <a:cubicBezTo>
                    <a:pt x="1" y="880"/>
                    <a:pt x="263" y="1142"/>
                    <a:pt x="572" y="1142"/>
                  </a:cubicBezTo>
                  <a:cubicBezTo>
                    <a:pt x="896" y="1142"/>
                    <a:pt x="1143" y="880"/>
                    <a:pt x="1143" y="571"/>
                  </a:cubicBezTo>
                  <a:cubicBezTo>
                    <a:pt x="1143" y="247"/>
                    <a:pt x="896" y="0"/>
                    <a:pt x="57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46"/>
            <p:cNvSpPr/>
            <p:nvPr/>
          </p:nvSpPr>
          <p:spPr>
            <a:xfrm>
              <a:off x="1837050" y="1073375"/>
              <a:ext cx="135050" cy="135425"/>
            </a:xfrm>
            <a:custGeom>
              <a:rect b="b" l="l" r="r" t="t"/>
              <a:pathLst>
                <a:path extrusionOk="0" h="5417" w="5402">
                  <a:moveTo>
                    <a:pt x="2701" y="1"/>
                  </a:moveTo>
                  <a:cubicBezTo>
                    <a:pt x="1204" y="1"/>
                    <a:pt x="1" y="1220"/>
                    <a:pt x="1" y="2716"/>
                  </a:cubicBezTo>
                  <a:cubicBezTo>
                    <a:pt x="1" y="4198"/>
                    <a:pt x="1204" y="5417"/>
                    <a:pt x="2701" y="5417"/>
                  </a:cubicBezTo>
                  <a:cubicBezTo>
                    <a:pt x="4198" y="5417"/>
                    <a:pt x="5401" y="4198"/>
                    <a:pt x="5401" y="2716"/>
                  </a:cubicBezTo>
                  <a:cubicBezTo>
                    <a:pt x="5401" y="1220"/>
                    <a:pt x="4198" y="1"/>
                    <a:pt x="2701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46"/>
            <p:cNvSpPr/>
            <p:nvPr/>
          </p:nvSpPr>
          <p:spPr>
            <a:xfrm>
              <a:off x="1517650" y="1421875"/>
              <a:ext cx="209500" cy="203150"/>
            </a:xfrm>
            <a:custGeom>
              <a:rect b="b" l="l" r="r" t="t"/>
              <a:pathLst>
                <a:path extrusionOk="0" h="8126" w="8380">
                  <a:moveTo>
                    <a:pt x="999" y="0"/>
                  </a:moveTo>
                  <a:cubicBezTo>
                    <a:pt x="939" y="0"/>
                    <a:pt x="879" y="3"/>
                    <a:pt x="818" y="9"/>
                  </a:cubicBezTo>
                  <a:cubicBezTo>
                    <a:pt x="340" y="25"/>
                    <a:pt x="1" y="441"/>
                    <a:pt x="47" y="889"/>
                  </a:cubicBezTo>
                  <a:cubicBezTo>
                    <a:pt x="47" y="1784"/>
                    <a:pt x="494" y="2756"/>
                    <a:pt x="772" y="3589"/>
                  </a:cubicBezTo>
                  <a:cubicBezTo>
                    <a:pt x="1065" y="4515"/>
                    <a:pt x="1436" y="5410"/>
                    <a:pt x="1852" y="6274"/>
                  </a:cubicBezTo>
                  <a:cubicBezTo>
                    <a:pt x="2084" y="6799"/>
                    <a:pt x="2423" y="7277"/>
                    <a:pt x="2840" y="7663"/>
                  </a:cubicBezTo>
                  <a:cubicBezTo>
                    <a:pt x="3170" y="7936"/>
                    <a:pt x="3592" y="8125"/>
                    <a:pt x="4014" y="8125"/>
                  </a:cubicBezTo>
                  <a:cubicBezTo>
                    <a:pt x="4164" y="8125"/>
                    <a:pt x="4314" y="8101"/>
                    <a:pt x="4460" y="8048"/>
                  </a:cubicBezTo>
                  <a:cubicBezTo>
                    <a:pt x="5046" y="7848"/>
                    <a:pt x="5417" y="7246"/>
                    <a:pt x="5494" y="6629"/>
                  </a:cubicBezTo>
                  <a:cubicBezTo>
                    <a:pt x="5540" y="6104"/>
                    <a:pt x="5478" y="5580"/>
                    <a:pt x="5293" y="5101"/>
                  </a:cubicBezTo>
                  <a:lnTo>
                    <a:pt x="5293" y="5101"/>
                  </a:lnTo>
                  <a:cubicBezTo>
                    <a:pt x="5643" y="5211"/>
                    <a:pt x="6008" y="5273"/>
                    <a:pt x="6377" y="5273"/>
                  </a:cubicBezTo>
                  <a:cubicBezTo>
                    <a:pt x="6530" y="5273"/>
                    <a:pt x="6683" y="5263"/>
                    <a:pt x="6836" y="5240"/>
                  </a:cubicBezTo>
                  <a:cubicBezTo>
                    <a:pt x="7453" y="5132"/>
                    <a:pt x="8040" y="4746"/>
                    <a:pt x="8225" y="4145"/>
                  </a:cubicBezTo>
                  <a:cubicBezTo>
                    <a:pt x="8379" y="3589"/>
                    <a:pt x="8163" y="2972"/>
                    <a:pt x="7777" y="2540"/>
                  </a:cubicBezTo>
                  <a:cubicBezTo>
                    <a:pt x="7361" y="2139"/>
                    <a:pt x="6867" y="1815"/>
                    <a:pt x="6327" y="1599"/>
                  </a:cubicBezTo>
                  <a:cubicBezTo>
                    <a:pt x="5432" y="1197"/>
                    <a:pt x="4506" y="873"/>
                    <a:pt x="3565" y="611"/>
                  </a:cubicBezTo>
                  <a:cubicBezTo>
                    <a:pt x="3087" y="472"/>
                    <a:pt x="2593" y="333"/>
                    <a:pt x="2115" y="210"/>
                  </a:cubicBezTo>
                  <a:cubicBezTo>
                    <a:pt x="1741" y="117"/>
                    <a:pt x="1379" y="0"/>
                    <a:pt x="999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46"/>
            <p:cNvSpPr/>
            <p:nvPr/>
          </p:nvSpPr>
          <p:spPr>
            <a:xfrm>
              <a:off x="1895700" y="1402425"/>
              <a:ext cx="90675" cy="87600"/>
            </a:xfrm>
            <a:custGeom>
              <a:rect b="b" l="l" r="r" t="t"/>
              <a:pathLst>
                <a:path extrusionOk="0" fill="none" h="3504" w="3627">
                  <a:moveTo>
                    <a:pt x="0" y="0"/>
                  </a:moveTo>
                  <a:lnTo>
                    <a:pt x="3626" y="3503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46"/>
            <p:cNvSpPr/>
            <p:nvPr/>
          </p:nvSpPr>
          <p:spPr>
            <a:xfrm>
              <a:off x="1877550" y="1461450"/>
              <a:ext cx="86825" cy="84500"/>
            </a:xfrm>
            <a:custGeom>
              <a:rect b="b" l="l" r="r" t="t"/>
              <a:pathLst>
                <a:path extrusionOk="0" fill="none" h="3380" w="3473">
                  <a:moveTo>
                    <a:pt x="1" y="0"/>
                  </a:moveTo>
                  <a:lnTo>
                    <a:pt x="3473" y="3379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46"/>
            <p:cNvSpPr/>
            <p:nvPr/>
          </p:nvSpPr>
          <p:spPr>
            <a:xfrm>
              <a:off x="1845550" y="1507725"/>
              <a:ext cx="86800" cy="84525"/>
            </a:xfrm>
            <a:custGeom>
              <a:rect b="b" l="l" r="r" t="t"/>
              <a:pathLst>
                <a:path extrusionOk="0" fill="none" h="3381" w="3472">
                  <a:moveTo>
                    <a:pt x="0" y="1"/>
                  </a:moveTo>
                  <a:lnTo>
                    <a:pt x="3472" y="3380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46"/>
            <p:cNvSpPr/>
            <p:nvPr/>
          </p:nvSpPr>
          <p:spPr>
            <a:xfrm>
              <a:off x="1813525" y="1554025"/>
              <a:ext cx="93775" cy="91050"/>
            </a:xfrm>
            <a:custGeom>
              <a:rect b="b" l="l" r="r" t="t"/>
              <a:pathLst>
                <a:path extrusionOk="0" fill="none" h="3642" w="3751">
                  <a:moveTo>
                    <a:pt x="1" y="0"/>
                  </a:moveTo>
                  <a:lnTo>
                    <a:pt x="3750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46"/>
            <p:cNvSpPr/>
            <p:nvPr/>
          </p:nvSpPr>
          <p:spPr>
            <a:xfrm>
              <a:off x="1781900" y="1600325"/>
              <a:ext cx="93375" cy="91050"/>
            </a:xfrm>
            <a:custGeom>
              <a:rect b="b" l="l" r="r" t="t"/>
              <a:pathLst>
                <a:path extrusionOk="0" fill="none" h="3642" w="3735">
                  <a:moveTo>
                    <a:pt x="0" y="0"/>
                  </a:moveTo>
                  <a:lnTo>
                    <a:pt x="3734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46"/>
            <p:cNvSpPr/>
            <p:nvPr/>
          </p:nvSpPr>
          <p:spPr>
            <a:xfrm>
              <a:off x="1501850" y="1807450"/>
              <a:ext cx="90275" cy="88000"/>
            </a:xfrm>
            <a:custGeom>
              <a:rect b="b" l="l" r="r" t="t"/>
              <a:pathLst>
                <a:path extrusionOk="0" fill="none" h="3520" w="3611">
                  <a:moveTo>
                    <a:pt x="0" y="1"/>
                  </a:moveTo>
                  <a:lnTo>
                    <a:pt x="3611" y="3519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46"/>
            <p:cNvSpPr/>
            <p:nvPr/>
          </p:nvSpPr>
          <p:spPr>
            <a:xfrm>
              <a:off x="1560475" y="1787400"/>
              <a:ext cx="86825" cy="84900"/>
            </a:xfrm>
            <a:custGeom>
              <a:rect b="b" l="l" r="r" t="t"/>
              <a:pathLst>
                <a:path extrusionOk="0" fill="none" h="3396" w="3473">
                  <a:moveTo>
                    <a:pt x="0" y="1"/>
                  </a:moveTo>
                  <a:lnTo>
                    <a:pt x="3472" y="3395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46"/>
            <p:cNvSpPr/>
            <p:nvPr/>
          </p:nvSpPr>
          <p:spPr>
            <a:xfrm>
              <a:off x="1605600" y="1754225"/>
              <a:ext cx="87200" cy="84500"/>
            </a:xfrm>
            <a:custGeom>
              <a:rect b="b" l="l" r="r" t="t"/>
              <a:pathLst>
                <a:path extrusionOk="0" fill="none" h="3380" w="3488">
                  <a:moveTo>
                    <a:pt x="1" y="1"/>
                  </a:moveTo>
                  <a:lnTo>
                    <a:pt x="3488" y="3380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46"/>
            <p:cNvSpPr/>
            <p:nvPr/>
          </p:nvSpPr>
          <p:spPr>
            <a:xfrm>
              <a:off x="1651125" y="1721450"/>
              <a:ext cx="93750" cy="90675"/>
            </a:xfrm>
            <a:custGeom>
              <a:rect b="b" l="l" r="r" t="t"/>
              <a:pathLst>
                <a:path extrusionOk="0" fill="none" h="3627" w="3750">
                  <a:moveTo>
                    <a:pt x="0" y="0"/>
                  </a:moveTo>
                  <a:lnTo>
                    <a:pt x="3750" y="3626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46"/>
            <p:cNvSpPr/>
            <p:nvPr/>
          </p:nvSpPr>
          <p:spPr>
            <a:xfrm>
              <a:off x="1696250" y="1688275"/>
              <a:ext cx="93775" cy="91050"/>
            </a:xfrm>
            <a:custGeom>
              <a:rect b="b" l="l" r="r" t="t"/>
              <a:pathLst>
                <a:path extrusionOk="0" fill="none" h="3642" w="3751">
                  <a:moveTo>
                    <a:pt x="1" y="0"/>
                  </a:moveTo>
                  <a:lnTo>
                    <a:pt x="3750" y="364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46"/>
            <p:cNvSpPr/>
            <p:nvPr/>
          </p:nvSpPr>
          <p:spPr>
            <a:xfrm>
              <a:off x="1739075" y="1644300"/>
              <a:ext cx="94925" cy="92200"/>
            </a:xfrm>
            <a:custGeom>
              <a:rect b="b" l="l" r="r" t="t"/>
              <a:pathLst>
                <a:path extrusionOk="0" fill="none" h="3688" w="3797">
                  <a:moveTo>
                    <a:pt x="1" y="0"/>
                  </a:moveTo>
                  <a:lnTo>
                    <a:pt x="3796" y="3688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46"/>
            <p:cNvSpPr/>
            <p:nvPr/>
          </p:nvSpPr>
          <p:spPr>
            <a:xfrm>
              <a:off x="1070175" y="942600"/>
              <a:ext cx="1076675" cy="1099425"/>
            </a:xfrm>
            <a:custGeom>
              <a:rect b="b" l="l" r="r" t="t"/>
              <a:pathLst>
                <a:path extrusionOk="0" fill="none" h="43977" w="43067">
                  <a:moveTo>
                    <a:pt x="1" y="38452"/>
                  </a:moveTo>
                  <a:cubicBezTo>
                    <a:pt x="5679" y="43976"/>
                    <a:pt x="18671" y="39857"/>
                    <a:pt x="28994" y="29241"/>
                  </a:cubicBezTo>
                  <a:cubicBezTo>
                    <a:pt x="39317" y="18609"/>
                    <a:pt x="43066" y="5525"/>
                    <a:pt x="37388" y="1"/>
                  </a:cubicBezTo>
                </a:path>
              </a:pathLst>
            </a:custGeom>
            <a:noFill/>
            <a:ln cap="flat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46"/>
            <p:cNvSpPr/>
            <p:nvPr/>
          </p:nvSpPr>
          <p:spPr>
            <a:xfrm>
              <a:off x="2584250" y="1010125"/>
              <a:ext cx="1273400" cy="2627375"/>
            </a:xfrm>
            <a:custGeom>
              <a:rect b="b" l="l" r="r" t="t"/>
              <a:pathLst>
                <a:path extrusionOk="0" h="105095" w="50936">
                  <a:moveTo>
                    <a:pt x="6836" y="0"/>
                  </a:moveTo>
                  <a:lnTo>
                    <a:pt x="1" y="105094"/>
                  </a:lnTo>
                  <a:lnTo>
                    <a:pt x="50936" y="105094"/>
                  </a:lnTo>
                  <a:lnTo>
                    <a:pt x="50936" y="0"/>
                  </a:ln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46"/>
            <p:cNvSpPr/>
            <p:nvPr/>
          </p:nvSpPr>
          <p:spPr>
            <a:xfrm>
              <a:off x="3729175" y="1010125"/>
              <a:ext cx="1273000" cy="2627375"/>
            </a:xfrm>
            <a:custGeom>
              <a:rect b="b" l="l" r="r" t="t"/>
              <a:pathLst>
                <a:path extrusionOk="0" h="105095" w="50920">
                  <a:moveTo>
                    <a:pt x="0" y="0"/>
                  </a:moveTo>
                  <a:lnTo>
                    <a:pt x="0" y="105094"/>
                  </a:lnTo>
                  <a:lnTo>
                    <a:pt x="50920" y="105094"/>
                  </a:lnTo>
                  <a:lnTo>
                    <a:pt x="44084" y="0"/>
                  </a:ln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46"/>
            <p:cNvSpPr/>
            <p:nvPr/>
          </p:nvSpPr>
          <p:spPr>
            <a:xfrm>
              <a:off x="2694200" y="1010125"/>
              <a:ext cx="2169875" cy="2627375"/>
            </a:xfrm>
            <a:custGeom>
              <a:rect b="b" l="l" r="r" t="t"/>
              <a:pathLst>
                <a:path extrusionOk="0" h="105095" w="86795">
                  <a:moveTo>
                    <a:pt x="6142" y="0"/>
                  </a:moveTo>
                  <a:lnTo>
                    <a:pt x="0" y="105094"/>
                  </a:lnTo>
                  <a:lnTo>
                    <a:pt x="86795" y="105094"/>
                  </a:lnTo>
                  <a:lnTo>
                    <a:pt x="80669" y="0"/>
                  </a:ln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46"/>
            <p:cNvSpPr/>
            <p:nvPr/>
          </p:nvSpPr>
          <p:spPr>
            <a:xfrm>
              <a:off x="3618450" y="1146275"/>
              <a:ext cx="343350" cy="2627000"/>
            </a:xfrm>
            <a:custGeom>
              <a:rect b="b" l="l" r="r" t="t"/>
              <a:pathLst>
                <a:path extrusionOk="0" h="105080" w="13734">
                  <a:moveTo>
                    <a:pt x="973" y="1"/>
                  </a:moveTo>
                  <a:lnTo>
                    <a:pt x="1" y="105079"/>
                  </a:lnTo>
                  <a:lnTo>
                    <a:pt x="13734" y="105079"/>
                  </a:lnTo>
                  <a:lnTo>
                    <a:pt x="127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46"/>
            <p:cNvSpPr/>
            <p:nvPr/>
          </p:nvSpPr>
          <p:spPr>
            <a:xfrm>
              <a:off x="4678125" y="1536275"/>
              <a:ext cx="25" cy="537775"/>
            </a:xfrm>
            <a:custGeom>
              <a:rect b="b" l="l" r="r" t="t"/>
              <a:pathLst>
                <a:path extrusionOk="0" fill="none" h="21511" w="1">
                  <a:moveTo>
                    <a:pt x="0" y="1"/>
                  </a:moveTo>
                  <a:lnTo>
                    <a:pt x="0" y="21510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46"/>
            <p:cNvSpPr/>
            <p:nvPr/>
          </p:nvSpPr>
          <p:spPr>
            <a:xfrm>
              <a:off x="4545425" y="252765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0" y="1"/>
                  </a:moveTo>
                  <a:lnTo>
                    <a:pt x="0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46"/>
            <p:cNvSpPr/>
            <p:nvPr/>
          </p:nvSpPr>
          <p:spPr>
            <a:xfrm>
              <a:off x="4614100" y="258320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0" y="1"/>
                  </a:moveTo>
                  <a:lnTo>
                    <a:pt x="0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46"/>
            <p:cNvSpPr/>
            <p:nvPr/>
          </p:nvSpPr>
          <p:spPr>
            <a:xfrm>
              <a:off x="4818550" y="2527650"/>
              <a:ext cx="0" cy="111125"/>
            </a:xfrm>
            <a:custGeom>
              <a:rect b="b" l="l" r="r" t="t"/>
              <a:pathLst>
                <a:path extrusionOk="0" fill="none" h="4445" w="0">
                  <a:moveTo>
                    <a:pt x="0" y="1"/>
                  </a:moveTo>
                  <a:lnTo>
                    <a:pt x="0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46"/>
            <p:cNvSpPr/>
            <p:nvPr/>
          </p:nvSpPr>
          <p:spPr>
            <a:xfrm>
              <a:off x="4749875" y="258320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0" y="1"/>
                  </a:moveTo>
                  <a:lnTo>
                    <a:pt x="0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46"/>
            <p:cNvSpPr/>
            <p:nvPr/>
          </p:nvSpPr>
          <p:spPr>
            <a:xfrm>
              <a:off x="4682750" y="2604425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1" y="0"/>
                  </a:moveTo>
                  <a:lnTo>
                    <a:pt x="1" y="4444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46"/>
            <p:cNvSpPr/>
            <p:nvPr/>
          </p:nvSpPr>
          <p:spPr>
            <a:xfrm>
              <a:off x="4545425" y="2654175"/>
              <a:ext cx="25" cy="50950"/>
            </a:xfrm>
            <a:custGeom>
              <a:rect b="b" l="l" r="r" t="t"/>
              <a:pathLst>
                <a:path extrusionOk="0" fill="none" h="2038" w="1">
                  <a:moveTo>
                    <a:pt x="0" y="1"/>
                  </a:moveTo>
                  <a:lnTo>
                    <a:pt x="0" y="2038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46"/>
            <p:cNvSpPr/>
            <p:nvPr/>
          </p:nvSpPr>
          <p:spPr>
            <a:xfrm>
              <a:off x="4614100" y="2679650"/>
              <a:ext cx="25" cy="51325"/>
            </a:xfrm>
            <a:custGeom>
              <a:rect b="b" l="l" r="r" t="t"/>
              <a:pathLst>
                <a:path extrusionOk="0" fill="none" h="2053" w="1">
                  <a:moveTo>
                    <a:pt x="0" y="0"/>
                  </a:moveTo>
                  <a:lnTo>
                    <a:pt x="0" y="2052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46"/>
            <p:cNvSpPr/>
            <p:nvPr/>
          </p:nvSpPr>
          <p:spPr>
            <a:xfrm>
              <a:off x="4818550" y="2654175"/>
              <a:ext cx="0" cy="50950"/>
            </a:xfrm>
            <a:custGeom>
              <a:rect b="b" l="l" r="r" t="t"/>
              <a:pathLst>
                <a:path extrusionOk="0" fill="none" h="2038" w="0">
                  <a:moveTo>
                    <a:pt x="0" y="1"/>
                  </a:moveTo>
                  <a:lnTo>
                    <a:pt x="0" y="2038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46"/>
            <p:cNvSpPr/>
            <p:nvPr/>
          </p:nvSpPr>
          <p:spPr>
            <a:xfrm>
              <a:off x="4749875" y="2679650"/>
              <a:ext cx="25" cy="51325"/>
            </a:xfrm>
            <a:custGeom>
              <a:rect b="b" l="l" r="r" t="t"/>
              <a:pathLst>
                <a:path extrusionOk="0" fill="none" h="2053" w="1">
                  <a:moveTo>
                    <a:pt x="0" y="0"/>
                  </a:moveTo>
                  <a:lnTo>
                    <a:pt x="0" y="2052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46"/>
            <p:cNvSpPr/>
            <p:nvPr/>
          </p:nvSpPr>
          <p:spPr>
            <a:xfrm>
              <a:off x="4682750" y="2689675"/>
              <a:ext cx="25" cy="50950"/>
            </a:xfrm>
            <a:custGeom>
              <a:rect b="b" l="l" r="r" t="t"/>
              <a:pathLst>
                <a:path extrusionOk="0" fill="none" h="2038" w="1">
                  <a:moveTo>
                    <a:pt x="1" y="0"/>
                  </a:moveTo>
                  <a:lnTo>
                    <a:pt x="1" y="2037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46"/>
            <p:cNvSpPr/>
            <p:nvPr/>
          </p:nvSpPr>
          <p:spPr>
            <a:xfrm>
              <a:off x="4497975" y="2050100"/>
              <a:ext cx="360700" cy="570175"/>
            </a:xfrm>
            <a:custGeom>
              <a:rect b="b" l="l" r="r" t="t"/>
              <a:pathLst>
                <a:path extrusionOk="0" h="22807" w="14428">
                  <a:moveTo>
                    <a:pt x="7206" y="0"/>
                  </a:moveTo>
                  <a:cubicBezTo>
                    <a:pt x="7206" y="0"/>
                    <a:pt x="1" y="10555"/>
                    <a:pt x="1" y="15168"/>
                  </a:cubicBezTo>
                  <a:cubicBezTo>
                    <a:pt x="1" y="19766"/>
                    <a:pt x="3225" y="22806"/>
                    <a:pt x="7206" y="22806"/>
                  </a:cubicBezTo>
                  <a:cubicBezTo>
                    <a:pt x="11203" y="22806"/>
                    <a:pt x="14428" y="19766"/>
                    <a:pt x="14428" y="15168"/>
                  </a:cubicBezTo>
                  <a:cubicBezTo>
                    <a:pt x="14428" y="10555"/>
                    <a:pt x="7206" y="0"/>
                    <a:pt x="720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46"/>
            <p:cNvSpPr/>
            <p:nvPr/>
          </p:nvSpPr>
          <p:spPr>
            <a:xfrm>
              <a:off x="4572050" y="2167750"/>
              <a:ext cx="212175" cy="335250"/>
            </a:xfrm>
            <a:custGeom>
              <a:rect b="b" l="l" r="r" t="t"/>
              <a:pathLst>
                <a:path extrusionOk="0" h="13410" w="8487">
                  <a:moveTo>
                    <a:pt x="4243" y="1"/>
                  </a:moveTo>
                  <a:cubicBezTo>
                    <a:pt x="4243" y="1"/>
                    <a:pt x="0" y="6203"/>
                    <a:pt x="0" y="8904"/>
                  </a:cubicBezTo>
                  <a:cubicBezTo>
                    <a:pt x="0" y="11604"/>
                    <a:pt x="1898" y="13409"/>
                    <a:pt x="4243" y="13409"/>
                  </a:cubicBezTo>
                  <a:cubicBezTo>
                    <a:pt x="6589" y="13409"/>
                    <a:pt x="8487" y="11604"/>
                    <a:pt x="8487" y="8904"/>
                  </a:cubicBezTo>
                  <a:cubicBezTo>
                    <a:pt x="8487" y="6203"/>
                    <a:pt x="4243" y="1"/>
                    <a:pt x="424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46"/>
            <p:cNvSpPr/>
            <p:nvPr/>
          </p:nvSpPr>
          <p:spPr>
            <a:xfrm>
              <a:off x="2997400" y="1025925"/>
              <a:ext cx="1546125" cy="1856175"/>
            </a:xfrm>
            <a:custGeom>
              <a:rect b="b" l="l" r="r" t="t"/>
              <a:pathLst>
                <a:path extrusionOk="0" h="74247" w="61845">
                  <a:moveTo>
                    <a:pt x="30969" y="1"/>
                  </a:moveTo>
                  <a:cubicBezTo>
                    <a:pt x="30953" y="1"/>
                    <a:pt x="28176" y="62"/>
                    <a:pt x="26818" y="217"/>
                  </a:cubicBezTo>
                  <a:cubicBezTo>
                    <a:pt x="21309" y="803"/>
                    <a:pt x="15816" y="2300"/>
                    <a:pt x="11126" y="5232"/>
                  </a:cubicBezTo>
                  <a:cubicBezTo>
                    <a:pt x="6435" y="8179"/>
                    <a:pt x="2577" y="12653"/>
                    <a:pt x="1050" y="17961"/>
                  </a:cubicBezTo>
                  <a:cubicBezTo>
                    <a:pt x="1" y="21572"/>
                    <a:pt x="31" y="35660"/>
                    <a:pt x="325" y="39409"/>
                  </a:cubicBezTo>
                  <a:cubicBezTo>
                    <a:pt x="386" y="40319"/>
                    <a:pt x="479" y="41230"/>
                    <a:pt x="571" y="42156"/>
                  </a:cubicBezTo>
                  <a:cubicBezTo>
                    <a:pt x="1343" y="48945"/>
                    <a:pt x="3195" y="55734"/>
                    <a:pt x="7438" y="61196"/>
                  </a:cubicBezTo>
                  <a:cubicBezTo>
                    <a:pt x="12051" y="67106"/>
                    <a:pt x="18995" y="70593"/>
                    <a:pt x="25954" y="72923"/>
                  </a:cubicBezTo>
                  <a:cubicBezTo>
                    <a:pt x="26679" y="73170"/>
                    <a:pt x="27790" y="73556"/>
                    <a:pt x="28793" y="73895"/>
                  </a:cubicBezTo>
                  <a:cubicBezTo>
                    <a:pt x="29484" y="74130"/>
                    <a:pt x="30208" y="74246"/>
                    <a:pt x="30935" y="74246"/>
                  </a:cubicBezTo>
                  <a:cubicBezTo>
                    <a:pt x="31685" y="74246"/>
                    <a:pt x="32439" y="74123"/>
                    <a:pt x="33160" y="73880"/>
                  </a:cubicBezTo>
                  <a:cubicBezTo>
                    <a:pt x="34116" y="73540"/>
                    <a:pt x="35181" y="73170"/>
                    <a:pt x="35891" y="72923"/>
                  </a:cubicBezTo>
                  <a:cubicBezTo>
                    <a:pt x="42865" y="70593"/>
                    <a:pt x="49809" y="67121"/>
                    <a:pt x="54392" y="61196"/>
                  </a:cubicBezTo>
                  <a:cubicBezTo>
                    <a:pt x="58635" y="55734"/>
                    <a:pt x="60486" y="48945"/>
                    <a:pt x="61258" y="42156"/>
                  </a:cubicBezTo>
                  <a:cubicBezTo>
                    <a:pt x="61366" y="41245"/>
                    <a:pt x="61443" y="40319"/>
                    <a:pt x="61520" y="39409"/>
                  </a:cubicBezTo>
                  <a:cubicBezTo>
                    <a:pt x="61813" y="35644"/>
                    <a:pt x="61844" y="21572"/>
                    <a:pt x="60795" y="17961"/>
                  </a:cubicBezTo>
                  <a:cubicBezTo>
                    <a:pt x="59252" y="12653"/>
                    <a:pt x="55395" y="8179"/>
                    <a:pt x="50704" y="5232"/>
                  </a:cubicBezTo>
                  <a:cubicBezTo>
                    <a:pt x="46013" y="2300"/>
                    <a:pt x="40520" y="803"/>
                    <a:pt x="35027" y="217"/>
                  </a:cubicBezTo>
                  <a:cubicBezTo>
                    <a:pt x="33669" y="62"/>
                    <a:pt x="32327" y="1"/>
                    <a:pt x="309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46"/>
            <p:cNvSpPr/>
            <p:nvPr/>
          </p:nvSpPr>
          <p:spPr>
            <a:xfrm>
              <a:off x="3690975" y="2126875"/>
              <a:ext cx="158975" cy="140975"/>
            </a:xfrm>
            <a:custGeom>
              <a:rect b="b" l="l" r="r" t="t"/>
              <a:pathLst>
                <a:path extrusionOk="0" h="5639" w="6359">
                  <a:moveTo>
                    <a:pt x="3149" y="0"/>
                  </a:moveTo>
                  <a:cubicBezTo>
                    <a:pt x="2979" y="15"/>
                    <a:pt x="2825" y="62"/>
                    <a:pt x="2686" y="154"/>
                  </a:cubicBezTo>
                  <a:cubicBezTo>
                    <a:pt x="2408" y="339"/>
                    <a:pt x="2192" y="586"/>
                    <a:pt x="2007" y="864"/>
                  </a:cubicBezTo>
                  <a:cubicBezTo>
                    <a:pt x="1791" y="1157"/>
                    <a:pt x="1575" y="1435"/>
                    <a:pt x="1359" y="1728"/>
                  </a:cubicBezTo>
                  <a:cubicBezTo>
                    <a:pt x="957" y="2284"/>
                    <a:pt x="603" y="2870"/>
                    <a:pt x="294" y="3487"/>
                  </a:cubicBezTo>
                  <a:cubicBezTo>
                    <a:pt x="93" y="3827"/>
                    <a:pt x="1" y="4212"/>
                    <a:pt x="1" y="4614"/>
                  </a:cubicBezTo>
                  <a:cubicBezTo>
                    <a:pt x="63" y="5030"/>
                    <a:pt x="356" y="5401"/>
                    <a:pt x="757" y="5555"/>
                  </a:cubicBezTo>
                  <a:cubicBezTo>
                    <a:pt x="947" y="5611"/>
                    <a:pt x="1141" y="5638"/>
                    <a:pt x="1333" y="5638"/>
                  </a:cubicBezTo>
                  <a:cubicBezTo>
                    <a:pt x="1673" y="5638"/>
                    <a:pt x="2010" y="5553"/>
                    <a:pt x="2315" y="5385"/>
                  </a:cubicBezTo>
                  <a:cubicBezTo>
                    <a:pt x="2655" y="5200"/>
                    <a:pt x="2948" y="4922"/>
                    <a:pt x="3179" y="4598"/>
                  </a:cubicBezTo>
                  <a:cubicBezTo>
                    <a:pt x="3395" y="4922"/>
                    <a:pt x="3689" y="5200"/>
                    <a:pt x="4028" y="5385"/>
                  </a:cubicBezTo>
                  <a:cubicBezTo>
                    <a:pt x="4333" y="5553"/>
                    <a:pt x="4676" y="5638"/>
                    <a:pt x="5017" y="5638"/>
                  </a:cubicBezTo>
                  <a:cubicBezTo>
                    <a:pt x="5210" y="5638"/>
                    <a:pt x="5402" y="5611"/>
                    <a:pt x="5587" y="5555"/>
                  </a:cubicBezTo>
                  <a:cubicBezTo>
                    <a:pt x="6003" y="5401"/>
                    <a:pt x="6296" y="5046"/>
                    <a:pt x="6343" y="4614"/>
                  </a:cubicBezTo>
                  <a:cubicBezTo>
                    <a:pt x="6358" y="4212"/>
                    <a:pt x="6265" y="3842"/>
                    <a:pt x="6065" y="3503"/>
                  </a:cubicBezTo>
                  <a:cubicBezTo>
                    <a:pt x="5756" y="2901"/>
                    <a:pt x="5417" y="2315"/>
                    <a:pt x="5016" y="1774"/>
                  </a:cubicBezTo>
                  <a:cubicBezTo>
                    <a:pt x="4645" y="1265"/>
                    <a:pt x="4290" y="602"/>
                    <a:pt x="3735" y="201"/>
                  </a:cubicBezTo>
                  <a:cubicBezTo>
                    <a:pt x="3565" y="62"/>
                    <a:pt x="3365" y="0"/>
                    <a:pt x="3149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46"/>
            <p:cNvSpPr/>
            <p:nvPr/>
          </p:nvSpPr>
          <p:spPr>
            <a:xfrm>
              <a:off x="4026600" y="1748450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82" y="0"/>
                  </a:moveTo>
                  <a:cubicBezTo>
                    <a:pt x="833" y="0"/>
                    <a:pt x="0" y="849"/>
                    <a:pt x="0" y="1883"/>
                  </a:cubicBezTo>
                  <a:cubicBezTo>
                    <a:pt x="0" y="2932"/>
                    <a:pt x="833" y="3781"/>
                    <a:pt x="1882" y="3781"/>
                  </a:cubicBezTo>
                  <a:cubicBezTo>
                    <a:pt x="2932" y="3781"/>
                    <a:pt x="3780" y="2932"/>
                    <a:pt x="3780" y="1883"/>
                  </a:cubicBezTo>
                  <a:cubicBezTo>
                    <a:pt x="3780" y="849"/>
                    <a:pt x="2932" y="0"/>
                    <a:pt x="1882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46"/>
            <p:cNvSpPr/>
            <p:nvPr/>
          </p:nvSpPr>
          <p:spPr>
            <a:xfrm>
              <a:off x="3964875" y="1809775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83" y="1"/>
                  </a:moveTo>
                  <a:cubicBezTo>
                    <a:pt x="849" y="1"/>
                    <a:pt x="0" y="849"/>
                    <a:pt x="0" y="1883"/>
                  </a:cubicBezTo>
                  <a:cubicBezTo>
                    <a:pt x="0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46"/>
            <p:cNvSpPr/>
            <p:nvPr/>
          </p:nvSpPr>
          <p:spPr>
            <a:xfrm>
              <a:off x="3922425" y="1891550"/>
              <a:ext cx="94550" cy="94925"/>
            </a:xfrm>
            <a:custGeom>
              <a:rect b="b" l="l" r="r" t="t"/>
              <a:pathLst>
                <a:path extrusionOk="0" h="3797" w="3782">
                  <a:moveTo>
                    <a:pt x="1883" y="1"/>
                  </a:moveTo>
                  <a:cubicBezTo>
                    <a:pt x="850" y="1"/>
                    <a:pt x="1" y="849"/>
                    <a:pt x="1" y="1899"/>
                  </a:cubicBezTo>
                  <a:cubicBezTo>
                    <a:pt x="1" y="2948"/>
                    <a:pt x="850" y="3797"/>
                    <a:pt x="1883" y="3797"/>
                  </a:cubicBezTo>
                  <a:cubicBezTo>
                    <a:pt x="2933" y="3797"/>
                    <a:pt x="3781" y="2948"/>
                    <a:pt x="3781" y="1899"/>
                  </a:cubicBezTo>
                  <a:cubicBezTo>
                    <a:pt x="3781" y="849"/>
                    <a:pt x="2933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46"/>
            <p:cNvSpPr/>
            <p:nvPr/>
          </p:nvSpPr>
          <p:spPr>
            <a:xfrm>
              <a:off x="4105275" y="170100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83" y="0"/>
                  </a:moveTo>
                  <a:cubicBezTo>
                    <a:pt x="834" y="0"/>
                    <a:pt x="1" y="849"/>
                    <a:pt x="1" y="1898"/>
                  </a:cubicBezTo>
                  <a:cubicBezTo>
                    <a:pt x="1" y="2932"/>
                    <a:pt x="834" y="3781"/>
                    <a:pt x="1883" y="3781"/>
                  </a:cubicBezTo>
                  <a:cubicBezTo>
                    <a:pt x="2932" y="3781"/>
                    <a:pt x="3781" y="2932"/>
                    <a:pt x="3781" y="1898"/>
                  </a:cubicBezTo>
                  <a:cubicBezTo>
                    <a:pt x="3781" y="849"/>
                    <a:pt x="2932" y="0"/>
                    <a:pt x="188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46"/>
            <p:cNvSpPr/>
            <p:nvPr/>
          </p:nvSpPr>
          <p:spPr>
            <a:xfrm>
              <a:off x="4199800" y="1679000"/>
              <a:ext cx="94525" cy="94550"/>
            </a:xfrm>
            <a:custGeom>
              <a:rect b="b" l="l" r="r" t="t"/>
              <a:pathLst>
                <a:path extrusionOk="0" h="3782" w="3781">
                  <a:moveTo>
                    <a:pt x="1898" y="1"/>
                  </a:moveTo>
                  <a:cubicBezTo>
                    <a:pt x="849" y="1"/>
                    <a:pt x="0" y="849"/>
                    <a:pt x="0" y="1899"/>
                  </a:cubicBezTo>
                  <a:cubicBezTo>
                    <a:pt x="0" y="2932"/>
                    <a:pt x="849" y="3781"/>
                    <a:pt x="1898" y="3781"/>
                  </a:cubicBezTo>
                  <a:cubicBezTo>
                    <a:pt x="2932" y="3781"/>
                    <a:pt x="3780" y="2932"/>
                    <a:pt x="3780" y="1899"/>
                  </a:cubicBezTo>
                  <a:cubicBezTo>
                    <a:pt x="3780" y="849"/>
                    <a:pt x="2932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46"/>
            <p:cNvSpPr/>
            <p:nvPr/>
          </p:nvSpPr>
          <p:spPr>
            <a:xfrm>
              <a:off x="4291975" y="170100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83" y="0"/>
                  </a:moveTo>
                  <a:cubicBezTo>
                    <a:pt x="850" y="0"/>
                    <a:pt x="1" y="849"/>
                    <a:pt x="1" y="1898"/>
                  </a:cubicBezTo>
                  <a:cubicBezTo>
                    <a:pt x="1" y="2932"/>
                    <a:pt x="850" y="3781"/>
                    <a:pt x="1883" y="3781"/>
                  </a:cubicBezTo>
                  <a:cubicBezTo>
                    <a:pt x="2933" y="3781"/>
                    <a:pt x="3781" y="2932"/>
                    <a:pt x="3781" y="1898"/>
                  </a:cubicBezTo>
                  <a:cubicBezTo>
                    <a:pt x="3781" y="849"/>
                    <a:pt x="2933" y="0"/>
                    <a:pt x="188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46"/>
            <p:cNvSpPr/>
            <p:nvPr/>
          </p:nvSpPr>
          <p:spPr>
            <a:xfrm>
              <a:off x="4329400" y="1785475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83" y="0"/>
                  </a:moveTo>
                  <a:cubicBezTo>
                    <a:pt x="849" y="0"/>
                    <a:pt x="1" y="849"/>
                    <a:pt x="1" y="1883"/>
                  </a:cubicBezTo>
                  <a:cubicBezTo>
                    <a:pt x="1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0"/>
                    <a:pt x="188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46"/>
            <p:cNvSpPr/>
            <p:nvPr/>
          </p:nvSpPr>
          <p:spPr>
            <a:xfrm>
              <a:off x="4345225" y="1867650"/>
              <a:ext cx="94925" cy="94525"/>
            </a:xfrm>
            <a:custGeom>
              <a:rect b="b" l="l" r="r" t="t"/>
              <a:pathLst>
                <a:path extrusionOk="0" h="3781" w="3797">
                  <a:moveTo>
                    <a:pt x="1898" y="0"/>
                  </a:moveTo>
                  <a:cubicBezTo>
                    <a:pt x="849" y="0"/>
                    <a:pt x="0" y="849"/>
                    <a:pt x="0" y="1898"/>
                  </a:cubicBezTo>
                  <a:cubicBezTo>
                    <a:pt x="0" y="2947"/>
                    <a:pt x="849" y="3780"/>
                    <a:pt x="1898" y="3780"/>
                  </a:cubicBezTo>
                  <a:cubicBezTo>
                    <a:pt x="2947" y="3780"/>
                    <a:pt x="3796" y="2947"/>
                    <a:pt x="3796" y="1898"/>
                  </a:cubicBezTo>
                  <a:cubicBezTo>
                    <a:pt x="3796" y="849"/>
                    <a:pt x="2947" y="0"/>
                    <a:pt x="189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46"/>
            <p:cNvSpPr/>
            <p:nvPr/>
          </p:nvSpPr>
          <p:spPr>
            <a:xfrm>
              <a:off x="4323225" y="195405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83" y="0"/>
                  </a:moveTo>
                  <a:cubicBezTo>
                    <a:pt x="849" y="0"/>
                    <a:pt x="1" y="834"/>
                    <a:pt x="1" y="1883"/>
                  </a:cubicBezTo>
                  <a:cubicBezTo>
                    <a:pt x="1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34"/>
                    <a:pt x="2932" y="0"/>
                    <a:pt x="188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46"/>
            <p:cNvSpPr/>
            <p:nvPr/>
          </p:nvSpPr>
          <p:spPr>
            <a:xfrm>
              <a:off x="4264975" y="2009200"/>
              <a:ext cx="94550" cy="94550"/>
            </a:xfrm>
            <a:custGeom>
              <a:rect b="b" l="l" r="r" t="t"/>
              <a:pathLst>
                <a:path extrusionOk="0" h="3782" w="3782">
                  <a:moveTo>
                    <a:pt x="1883" y="1"/>
                  </a:moveTo>
                  <a:cubicBezTo>
                    <a:pt x="849" y="1"/>
                    <a:pt x="1" y="850"/>
                    <a:pt x="1" y="1899"/>
                  </a:cubicBezTo>
                  <a:cubicBezTo>
                    <a:pt x="1" y="2933"/>
                    <a:pt x="849" y="3781"/>
                    <a:pt x="1883" y="3781"/>
                  </a:cubicBezTo>
                  <a:cubicBezTo>
                    <a:pt x="2933" y="3781"/>
                    <a:pt x="3781" y="2933"/>
                    <a:pt x="3781" y="1899"/>
                  </a:cubicBezTo>
                  <a:cubicBezTo>
                    <a:pt x="3781" y="850"/>
                    <a:pt x="2933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46"/>
            <p:cNvSpPr/>
            <p:nvPr/>
          </p:nvSpPr>
          <p:spPr>
            <a:xfrm>
              <a:off x="4182425" y="2048550"/>
              <a:ext cx="94925" cy="94550"/>
            </a:xfrm>
            <a:custGeom>
              <a:rect b="b" l="l" r="r" t="t"/>
              <a:pathLst>
                <a:path extrusionOk="0" h="3782" w="3797">
                  <a:moveTo>
                    <a:pt x="1899" y="1"/>
                  </a:moveTo>
                  <a:cubicBezTo>
                    <a:pt x="849" y="1"/>
                    <a:pt x="1" y="849"/>
                    <a:pt x="1" y="1899"/>
                  </a:cubicBezTo>
                  <a:cubicBezTo>
                    <a:pt x="1" y="2932"/>
                    <a:pt x="849" y="3781"/>
                    <a:pt x="1899" y="3781"/>
                  </a:cubicBezTo>
                  <a:cubicBezTo>
                    <a:pt x="2948" y="3781"/>
                    <a:pt x="3797" y="2932"/>
                    <a:pt x="3797" y="1899"/>
                  </a:cubicBezTo>
                  <a:cubicBezTo>
                    <a:pt x="3797" y="849"/>
                    <a:pt x="2948" y="1"/>
                    <a:pt x="1899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46"/>
            <p:cNvSpPr/>
            <p:nvPr/>
          </p:nvSpPr>
          <p:spPr>
            <a:xfrm>
              <a:off x="4094100" y="2056650"/>
              <a:ext cx="94525" cy="94550"/>
            </a:xfrm>
            <a:custGeom>
              <a:rect b="b" l="l" r="r" t="t"/>
              <a:pathLst>
                <a:path extrusionOk="0" h="3782" w="3781">
                  <a:moveTo>
                    <a:pt x="1883" y="1"/>
                  </a:moveTo>
                  <a:cubicBezTo>
                    <a:pt x="849" y="1"/>
                    <a:pt x="0" y="849"/>
                    <a:pt x="0" y="1883"/>
                  </a:cubicBezTo>
                  <a:cubicBezTo>
                    <a:pt x="0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46"/>
            <p:cNvSpPr/>
            <p:nvPr/>
          </p:nvSpPr>
          <p:spPr>
            <a:xfrm>
              <a:off x="4004600" y="2038150"/>
              <a:ext cx="94925" cy="94900"/>
            </a:xfrm>
            <a:custGeom>
              <a:rect b="b" l="l" r="r" t="t"/>
              <a:pathLst>
                <a:path extrusionOk="0" h="3796" w="3797">
                  <a:moveTo>
                    <a:pt x="1898" y="0"/>
                  </a:moveTo>
                  <a:cubicBezTo>
                    <a:pt x="849" y="0"/>
                    <a:pt x="0" y="849"/>
                    <a:pt x="0" y="1898"/>
                  </a:cubicBezTo>
                  <a:cubicBezTo>
                    <a:pt x="0" y="2947"/>
                    <a:pt x="849" y="3796"/>
                    <a:pt x="1898" y="3796"/>
                  </a:cubicBezTo>
                  <a:cubicBezTo>
                    <a:pt x="2948" y="3796"/>
                    <a:pt x="3796" y="2947"/>
                    <a:pt x="3796" y="1898"/>
                  </a:cubicBezTo>
                  <a:cubicBezTo>
                    <a:pt x="3796" y="849"/>
                    <a:pt x="2948" y="0"/>
                    <a:pt x="189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46"/>
            <p:cNvSpPr/>
            <p:nvPr/>
          </p:nvSpPr>
          <p:spPr>
            <a:xfrm>
              <a:off x="3945200" y="1978725"/>
              <a:ext cx="94525" cy="94925"/>
            </a:xfrm>
            <a:custGeom>
              <a:rect b="b" l="l" r="r" t="t"/>
              <a:pathLst>
                <a:path extrusionOk="0" h="3797" w="3781">
                  <a:moveTo>
                    <a:pt x="1883" y="1"/>
                  </a:moveTo>
                  <a:cubicBezTo>
                    <a:pt x="849" y="1"/>
                    <a:pt x="0" y="850"/>
                    <a:pt x="0" y="1899"/>
                  </a:cubicBezTo>
                  <a:cubicBezTo>
                    <a:pt x="0" y="2948"/>
                    <a:pt x="849" y="3797"/>
                    <a:pt x="1883" y="3797"/>
                  </a:cubicBezTo>
                  <a:cubicBezTo>
                    <a:pt x="2932" y="3797"/>
                    <a:pt x="3781" y="2948"/>
                    <a:pt x="3781" y="1899"/>
                  </a:cubicBezTo>
                  <a:cubicBezTo>
                    <a:pt x="3781" y="850"/>
                    <a:pt x="2932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46"/>
            <p:cNvSpPr/>
            <p:nvPr/>
          </p:nvSpPr>
          <p:spPr>
            <a:xfrm>
              <a:off x="4040850" y="1763875"/>
              <a:ext cx="85675" cy="86050"/>
            </a:xfrm>
            <a:custGeom>
              <a:rect b="b" l="l" r="r" t="t"/>
              <a:pathLst>
                <a:path extrusionOk="0" h="3442" w="3427">
                  <a:moveTo>
                    <a:pt x="1714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70"/>
                    <a:pt x="772" y="3441"/>
                    <a:pt x="1714" y="3441"/>
                  </a:cubicBezTo>
                  <a:cubicBezTo>
                    <a:pt x="2670" y="3441"/>
                    <a:pt x="3426" y="2670"/>
                    <a:pt x="3426" y="1713"/>
                  </a:cubicBezTo>
                  <a:cubicBezTo>
                    <a:pt x="3426" y="772"/>
                    <a:pt x="2670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46"/>
            <p:cNvSpPr/>
            <p:nvPr/>
          </p:nvSpPr>
          <p:spPr>
            <a:xfrm>
              <a:off x="3984925" y="181942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3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70"/>
                    <a:pt x="772" y="3441"/>
                    <a:pt x="1713" y="3441"/>
                  </a:cubicBezTo>
                  <a:cubicBezTo>
                    <a:pt x="2670" y="3441"/>
                    <a:pt x="3441" y="2670"/>
                    <a:pt x="3441" y="1713"/>
                  </a:cubicBezTo>
                  <a:cubicBezTo>
                    <a:pt x="3441" y="772"/>
                    <a:pt x="2670" y="0"/>
                    <a:pt x="17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46"/>
            <p:cNvSpPr/>
            <p:nvPr/>
          </p:nvSpPr>
          <p:spPr>
            <a:xfrm>
              <a:off x="3946350" y="189387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29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70"/>
                    <a:pt x="772" y="3441"/>
                    <a:pt x="1729" y="3441"/>
                  </a:cubicBezTo>
                  <a:cubicBezTo>
                    <a:pt x="2670" y="3441"/>
                    <a:pt x="3441" y="2670"/>
                    <a:pt x="3441" y="1713"/>
                  </a:cubicBezTo>
                  <a:cubicBezTo>
                    <a:pt x="3441" y="772"/>
                    <a:pt x="2670" y="0"/>
                    <a:pt x="172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46"/>
            <p:cNvSpPr/>
            <p:nvPr/>
          </p:nvSpPr>
          <p:spPr>
            <a:xfrm>
              <a:off x="4112225" y="1721050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72" y="1"/>
                    <a:pt x="0" y="772"/>
                    <a:pt x="0" y="1713"/>
                  </a:cubicBezTo>
                  <a:cubicBezTo>
                    <a:pt x="0" y="2670"/>
                    <a:pt x="772" y="3442"/>
                    <a:pt x="1713" y="3442"/>
                  </a:cubicBezTo>
                  <a:cubicBezTo>
                    <a:pt x="2670" y="3442"/>
                    <a:pt x="3426" y="2670"/>
                    <a:pt x="3426" y="1713"/>
                  </a:cubicBezTo>
                  <a:cubicBezTo>
                    <a:pt x="3426" y="772"/>
                    <a:pt x="2670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46"/>
            <p:cNvSpPr/>
            <p:nvPr/>
          </p:nvSpPr>
          <p:spPr>
            <a:xfrm>
              <a:off x="4197850" y="1701000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4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70"/>
                    <a:pt x="772" y="3441"/>
                    <a:pt x="1714" y="3441"/>
                  </a:cubicBezTo>
                  <a:cubicBezTo>
                    <a:pt x="2670" y="3441"/>
                    <a:pt x="3442" y="2670"/>
                    <a:pt x="3442" y="1713"/>
                  </a:cubicBezTo>
                  <a:cubicBezTo>
                    <a:pt x="3442" y="772"/>
                    <a:pt x="2670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46"/>
            <p:cNvSpPr/>
            <p:nvPr/>
          </p:nvSpPr>
          <p:spPr>
            <a:xfrm>
              <a:off x="4281575" y="1721050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56" y="1"/>
                    <a:pt x="0" y="772"/>
                    <a:pt x="0" y="1713"/>
                  </a:cubicBezTo>
                  <a:cubicBezTo>
                    <a:pt x="0" y="2670"/>
                    <a:pt x="756" y="3442"/>
                    <a:pt x="1713" y="3442"/>
                  </a:cubicBezTo>
                  <a:cubicBezTo>
                    <a:pt x="2654" y="3442"/>
                    <a:pt x="3426" y="2670"/>
                    <a:pt x="3426" y="1713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46"/>
            <p:cNvSpPr/>
            <p:nvPr/>
          </p:nvSpPr>
          <p:spPr>
            <a:xfrm>
              <a:off x="4315525" y="1797425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56" y="1"/>
                    <a:pt x="0" y="772"/>
                    <a:pt x="0" y="1714"/>
                  </a:cubicBezTo>
                  <a:cubicBezTo>
                    <a:pt x="0" y="2670"/>
                    <a:pt x="756" y="3442"/>
                    <a:pt x="1713" y="3442"/>
                  </a:cubicBezTo>
                  <a:cubicBezTo>
                    <a:pt x="2654" y="3442"/>
                    <a:pt x="3426" y="2670"/>
                    <a:pt x="3426" y="1714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46"/>
            <p:cNvSpPr/>
            <p:nvPr/>
          </p:nvSpPr>
          <p:spPr>
            <a:xfrm>
              <a:off x="4330175" y="1872275"/>
              <a:ext cx="85650" cy="85650"/>
            </a:xfrm>
            <a:custGeom>
              <a:rect b="b" l="l" r="r" t="t"/>
              <a:pathLst>
                <a:path extrusionOk="0" h="3426" w="3426">
                  <a:moveTo>
                    <a:pt x="1713" y="0"/>
                  </a:moveTo>
                  <a:cubicBezTo>
                    <a:pt x="757" y="0"/>
                    <a:pt x="0" y="756"/>
                    <a:pt x="0" y="1713"/>
                  </a:cubicBezTo>
                  <a:cubicBezTo>
                    <a:pt x="0" y="2654"/>
                    <a:pt x="757" y="3426"/>
                    <a:pt x="1713" y="3426"/>
                  </a:cubicBezTo>
                  <a:cubicBezTo>
                    <a:pt x="2654" y="3426"/>
                    <a:pt x="3426" y="2654"/>
                    <a:pt x="3426" y="1713"/>
                  </a:cubicBezTo>
                  <a:cubicBezTo>
                    <a:pt x="3426" y="756"/>
                    <a:pt x="2654" y="0"/>
                    <a:pt x="17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46"/>
            <p:cNvSpPr/>
            <p:nvPr/>
          </p:nvSpPr>
          <p:spPr>
            <a:xfrm>
              <a:off x="4309725" y="1950200"/>
              <a:ext cx="86050" cy="85650"/>
            </a:xfrm>
            <a:custGeom>
              <a:rect b="b" l="l" r="r" t="t"/>
              <a:pathLst>
                <a:path extrusionOk="0" h="3426" w="3442">
                  <a:moveTo>
                    <a:pt x="1729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69"/>
                    <a:pt x="772" y="3426"/>
                    <a:pt x="1729" y="3426"/>
                  </a:cubicBezTo>
                  <a:cubicBezTo>
                    <a:pt x="2670" y="3426"/>
                    <a:pt x="3442" y="2669"/>
                    <a:pt x="3442" y="1713"/>
                  </a:cubicBezTo>
                  <a:cubicBezTo>
                    <a:pt x="3442" y="772"/>
                    <a:pt x="2670" y="0"/>
                    <a:pt x="172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46"/>
            <p:cNvSpPr/>
            <p:nvPr/>
          </p:nvSpPr>
          <p:spPr>
            <a:xfrm>
              <a:off x="4256875" y="2000325"/>
              <a:ext cx="86050" cy="85675"/>
            </a:xfrm>
            <a:custGeom>
              <a:rect b="b" l="l" r="r" t="t"/>
              <a:pathLst>
                <a:path extrusionOk="0" h="3427" w="3442">
                  <a:moveTo>
                    <a:pt x="1729" y="1"/>
                  </a:moveTo>
                  <a:cubicBezTo>
                    <a:pt x="772" y="1"/>
                    <a:pt x="1" y="772"/>
                    <a:pt x="1" y="1714"/>
                  </a:cubicBezTo>
                  <a:cubicBezTo>
                    <a:pt x="1" y="2670"/>
                    <a:pt x="772" y="3426"/>
                    <a:pt x="1729" y="3426"/>
                  </a:cubicBezTo>
                  <a:cubicBezTo>
                    <a:pt x="2670" y="3426"/>
                    <a:pt x="3442" y="2670"/>
                    <a:pt x="3442" y="1714"/>
                  </a:cubicBezTo>
                  <a:cubicBezTo>
                    <a:pt x="3442" y="772"/>
                    <a:pt x="2670" y="1"/>
                    <a:pt x="1729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46"/>
            <p:cNvSpPr/>
            <p:nvPr/>
          </p:nvSpPr>
          <p:spPr>
            <a:xfrm>
              <a:off x="4182425" y="2036200"/>
              <a:ext cx="85675" cy="85675"/>
            </a:xfrm>
            <a:custGeom>
              <a:rect b="b" l="l" r="r" t="t"/>
              <a:pathLst>
                <a:path extrusionOk="0" h="3427" w="3427">
                  <a:moveTo>
                    <a:pt x="1714" y="1"/>
                  </a:moveTo>
                  <a:cubicBezTo>
                    <a:pt x="772" y="1"/>
                    <a:pt x="1" y="757"/>
                    <a:pt x="1" y="1714"/>
                  </a:cubicBezTo>
                  <a:cubicBezTo>
                    <a:pt x="1" y="2655"/>
                    <a:pt x="772" y="3426"/>
                    <a:pt x="1714" y="3426"/>
                  </a:cubicBezTo>
                  <a:cubicBezTo>
                    <a:pt x="2670" y="3426"/>
                    <a:pt x="3426" y="2655"/>
                    <a:pt x="3426" y="1714"/>
                  </a:cubicBezTo>
                  <a:cubicBezTo>
                    <a:pt x="3426" y="757"/>
                    <a:pt x="2670" y="1"/>
                    <a:pt x="1714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46"/>
            <p:cNvSpPr/>
            <p:nvPr/>
          </p:nvSpPr>
          <p:spPr>
            <a:xfrm>
              <a:off x="4102200" y="2043150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72" y="1"/>
                    <a:pt x="0" y="772"/>
                    <a:pt x="0" y="1729"/>
                  </a:cubicBezTo>
                  <a:cubicBezTo>
                    <a:pt x="0" y="2670"/>
                    <a:pt x="772" y="3442"/>
                    <a:pt x="1713" y="3442"/>
                  </a:cubicBezTo>
                  <a:cubicBezTo>
                    <a:pt x="2654" y="3442"/>
                    <a:pt x="3426" y="2670"/>
                    <a:pt x="3426" y="1729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46"/>
            <p:cNvSpPr/>
            <p:nvPr/>
          </p:nvSpPr>
          <p:spPr>
            <a:xfrm>
              <a:off x="4021175" y="202657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4" y="0"/>
                  </a:moveTo>
                  <a:cubicBezTo>
                    <a:pt x="772" y="0"/>
                    <a:pt x="1" y="772"/>
                    <a:pt x="1" y="1728"/>
                  </a:cubicBezTo>
                  <a:cubicBezTo>
                    <a:pt x="1" y="2670"/>
                    <a:pt x="772" y="3441"/>
                    <a:pt x="1714" y="3441"/>
                  </a:cubicBezTo>
                  <a:cubicBezTo>
                    <a:pt x="2670" y="3441"/>
                    <a:pt x="3442" y="2670"/>
                    <a:pt x="3442" y="1728"/>
                  </a:cubicBezTo>
                  <a:cubicBezTo>
                    <a:pt x="3442" y="772"/>
                    <a:pt x="2670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46"/>
            <p:cNvSpPr/>
            <p:nvPr/>
          </p:nvSpPr>
          <p:spPr>
            <a:xfrm>
              <a:off x="3967175" y="1972950"/>
              <a:ext cx="85675" cy="85650"/>
            </a:xfrm>
            <a:custGeom>
              <a:rect b="b" l="l" r="r" t="t"/>
              <a:pathLst>
                <a:path extrusionOk="0" h="3426" w="3427">
                  <a:moveTo>
                    <a:pt x="1714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54"/>
                    <a:pt x="772" y="3426"/>
                    <a:pt x="1714" y="3426"/>
                  </a:cubicBezTo>
                  <a:cubicBezTo>
                    <a:pt x="2655" y="3426"/>
                    <a:pt x="3426" y="2654"/>
                    <a:pt x="3426" y="1713"/>
                  </a:cubicBezTo>
                  <a:cubicBezTo>
                    <a:pt x="3426" y="772"/>
                    <a:pt x="2655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46"/>
            <p:cNvSpPr/>
            <p:nvPr/>
          </p:nvSpPr>
          <p:spPr>
            <a:xfrm>
              <a:off x="3960625" y="1726150"/>
              <a:ext cx="450200" cy="377650"/>
            </a:xfrm>
            <a:custGeom>
              <a:rect b="b" l="l" r="r" t="t"/>
              <a:pathLst>
                <a:path extrusionOk="0" h="15106" w="18008">
                  <a:moveTo>
                    <a:pt x="11356" y="1"/>
                  </a:moveTo>
                  <a:cubicBezTo>
                    <a:pt x="10223" y="1"/>
                    <a:pt x="9031" y="246"/>
                    <a:pt x="7870" y="722"/>
                  </a:cubicBezTo>
                  <a:cubicBezTo>
                    <a:pt x="3272" y="2620"/>
                    <a:pt x="0" y="6277"/>
                    <a:pt x="386" y="10058"/>
                  </a:cubicBezTo>
                  <a:cubicBezTo>
                    <a:pt x="729" y="13405"/>
                    <a:pt x="3877" y="15106"/>
                    <a:pt x="7814" y="15106"/>
                  </a:cubicBezTo>
                  <a:cubicBezTo>
                    <a:pt x="8305" y="15106"/>
                    <a:pt x="8808" y="15079"/>
                    <a:pt x="9320" y="15026"/>
                  </a:cubicBezTo>
                  <a:cubicBezTo>
                    <a:pt x="13934" y="14563"/>
                    <a:pt x="18007" y="11477"/>
                    <a:pt x="17421" y="5645"/>
                  </a:cubicBezTo>
                  <a:cubicBezTo>
                    <a:pt x="17027" y="1784"/>
                    <a:pt x="14409" y="1"/>
                    <a:pt x="11356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46"/>
            <p:cNvSpPr/>
            <p:nvPr/>
          </p:nvSpPr>
          <p:spPr>
            <a:xfrm>
              <a:off x="4034300" y="1810925"/>
              <a:ext cx="322525" cy="145275"/>
            </a:xfrm>
            <a:custGeom>
              <a:rect b="b" l="l" r="r" t="t"/>
              <a:pathLst>
                <a:path extrusionOk="0" h="5811" w="12901">
                  <a:moveTo>
                    <a:pt x="12792" y="1"/>
                  </a:moveTo>
                  <a:cubicBezTo>
                    <a:pt x="12168" y="267"/>
                    <a:pt x="11495" y="353"/>
                    <a:pt x="10808" y="353"/>
                  </a:cubicBezTo>
                  <a:cubicBezTo>
                    <a:pt x="10340" y="353"/>
                    <a:pt x="9866" y="313"/>
                    <a:pt x="9398" y="263"/>
                  </a:cubicBezTo>
                  <a:cubicBezTo>
                    <a:pt x="8701" y="191"/>
                    <a:pt x="8025" y="121"/>
                    <a:pt x="7356" y="121"/>
                  </a:cubicBezTo>
                  <a:cubicBezTo>
                    <a:pt x="6600" y="121"/>
                    <a:pt x="5853" y="209"/>
                    <a:pt x="5093" y="479"/>
                  </a:cubicBezTo>
                  <a:cubicBezTo>
                    <a:pt x="2917" y="1282"/>
                    <a:pt x="1281" y="3071"/>
                    <a:pt x="1" y="4969"/>
                  </a:cubicBezTo>
                  <a:cubicBezTo>
                    <a:pt x="309" y="5201"/>
                    <a:pt x="1034" y="5232"/>
                    <a:pt x="1297" y="5262"/>
                  </a:cubicBezTo>
                  <a:lnTo>
                    <a:pt x="7469" y="5756"/>
                  </a:lnTo>
                  <a:cubicBezTo>
                    <a:pt x="7897" y="5788"/>
                    <a:pt x="8315" y="5811"/>
                    <a:pt x="8729" y="5811"/>
                  </a:cubicBezTo>
                  <a:cubicBezTo>
                    <a:pt x="9523" y="5811"/>
                    <a:pt x="10298" y="5727"/>
                    <a:pt x="11079" y="5463"/>
                  </a:cubicBezTo>
                  <a:cubicBezTo>
                    <a:pt x="12144" y="5108"/>
                    <a:pt x="12530" y="4368"/>
                    <a:pt x="12746" y="3257"/>
                  </a:cubicBezTo>
                  <a:cubicBezTo>
                    <a:pt x="12854" y="2501"/>
                    <a:pt x="12900" y="1714"/>
                    <a:pt x="12854" y="942"/>
                  </a:cubicBezTo>
                  <a:cubicBezTo>
                    <a:pt x="12854" y="726"/>
                    <a:pt x="12885" y="201"/>
                    <a:pt x="12792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46"/>
            <p:cNvSpPr/>
            <p:nvPr/>
          </p:nvSpPr>
          <p:spPr>
            <a:xfrm>
              <a:off x="4026200" y="1862250"/>
              <a:ext cx="312875" cy="138875"/>
            </a:xfrm>
            <a:custGeom>
              <a:rect b="b" l="l" r="r" t="t"/>
              <a:pathLst>
                <a:path extrusionOk="0" h="5555" w="12515">
                  <a:moveTo>
                    <a:pt x="6265" y="0"/>
                  </a:moveTo>
                  <a:cubicBezTo>
                    <a:pt x="2809" y="0"/>
                    <a:pt x="1" y="2777"/>
                    <a:pt x="1" y="2777"/>
                  </a:cubicBezTo>
                  <a:cubicBezTo>
                    <a:pt x="1" y="2777"/>
                    <a:pt x="2809" y="5555"/>
                    <a:pt x="6265" y="5555"/>
                  </a:cubicBezTo>
                  <a:cubicBezTo>
                    <a:pt x="9722" y="5555"/>
                    <a:pt x="12514" y="2777"/>
                    <a:pt x="12514" y="2777"/>
                  </a:cubicBezTo>
                  <a:cubicBezTo>
                    <a:pt x="12514" y="2777"/>
                    <a:pt x="9722" y="0"/>
                    <a:pt x="6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46"/>
            <p:cNvSpPr/>
            <p:nvPr/>
          </p:nvSpPr>
          <p:spPr>
            <a:xfrm>
              <a:off x="3936700" y="1525075"/>
              <a:ext cx="383850" cy="307875"/>
            </a:xfrm>
            <a:custGeom>
              <a:rect b="b" l="l" r="r" t="t"/>
              <a:pathLst>
                <a:path extrusionOk="0" h="12315" w="15354">
                  <a:moveTo>
                    <a:pt x="9661" y="0"/>
                  </a:moveTo>
                  <a:cubicBezTo>
                    <a:pt x="8997" y="0"/>
                    <a:pt x="8326" y="142"/>
                    <a:pt x="7716" y="402"/>
                  </a:cubicBezTo>
                  <a:cubicBezTo>
                    <a:pt x="3226" y="2239"/>
                    <a:pt x="510" y="7732"/>
                    <a:pt x="1" y="12314"/>
                  </a:cubicBezTo>
                  <a:cubicBezTo>
                    <a:pt x="1035" y="10509"/>
                    <a:pt x="2470" y="8966"/>
                    <a:pt x="4182" y="7793"/>
                  </a:cubicBezTo>
                  <a:cubicBezTo>
                    <a:pt x="5340" y="6991"/>
                    <a:pt x="6620" y="6374"/>
                    <a:pt x="7901" y="5757"/>
                  </a:cubicBezTo>
                  <a:cubicBezTo>
                    <a:pt x="9459" y="5001"/>
                    <a:pt x="15354" y="3149"/>
                    <a:pt x="11990" y="711"/>
                  </a:cubicBezTo>
                  <a:cubicBezTo>
                    <a:pt x="11312" y="222"/>
                    <a:pt x="10492" y="0"/>
                    <a:pt x="966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46"/>
            <p:cNvSpPr/>
            <p:nvPr/>
          </p:nvSpPr>
          <p:spPr>
            <a:xfrm>
              <a:off x="3931300" y="2086375"/>
              <a:ext cx="195225" cy="179525"/>
            </a:xfrm>
            <a:custGeom>
              <a:rect b="b" l="l" r="r" t="t"/>
              <a:pathLst>
                <a:path extrusionOk="0" h="7181" w="7809">
                  <a:moveTo>
                    <a:pt x="1" y="0"/>
                  </a:moveTo>
                  <a:cubicBezTo>
                    <a:pt x="1" y="2932"/>
                    <a:pt x="1606" y="5848"/>
                    <a:pt x="4445" y="6882"/>
                  </a:cubicBezTo>
                  <a:cubicBezTo>
                    <a:pt x="4945" y="7084"/>
                    <a:pt x="5480" y="7181"/>
                    <a:pt x="6031" y="7181"/>
                  </a:cubicBezTo>
                  <a:cubicBezTo>
                    <a:pt x="6109" y="7181"/>
                    <a:pt x="6187" y="7179"/>
                    <a:pt x="6265" y="7175"/>
                  </a:cubicBezTo>
                  <a:cubicBezTo>
                    <a:pt x="6975" y="7113"/>
                    <a:pt x="7808" y="6635"/>
                    <a:pt x="7716" y="5832"/>
                  </a:cubicBezTo>
                  <a:cubicBezTo>
                    <a:pt x="7654" y="5478"/>
                    <a:pt x="7500" y="5154"/>
                    <a:pt x="7237" y="4907"/>
                  </a:cubicBezTo>
                  <a:lnTo>
                    <a:pt x="7207" y="4860"/>
                  </a:lnTo>
                  <a:cubicBezTo>
                    <a:pt x="7068" y="4721"/>
                    <a:pt x="6898" y="4598"/>
                    <a:pt x="6728" y="4490"/>
                  </a:cubicBezTo>
                  <a:cubicBezTo>
                    <a:pt x="5540" y="3703"/>
                    <a:pt x="4028" y="3780"/>
                    <a:pt x="2732" y="3209"/>
                  </a:cubicBezTo>
                  <a:cubicBezTo>
                    <a:pt x="2084" y="2901"/>
                    <a:pt x="1513" y="2453"/>
                    <a:pt x="1050" y="1898"/>
                  </a:cubicBezTo>
                  <a:cubicBezTo>
                    <a:pt x="803" y="1620"/>
                    <a:pt x="587" y="1311"/>
                    <a:pt x="417" y="987"/>
                  </a:cubicBezTo>
                  <a:cubicBezTo>
                    <a:pt x="279" y="725"/>
                    <a:pt x="1" y="293"/>
                    <a:pt x="1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46"/>
            <p:cNvSpPr/>
            <p:nvPr/>
          </p:nvSpPr>
          <p:spPr>
            <a:xfrm>
              <a:off x="4100650" y="1846800"/>
              <a:ext cx="164350" cy="164375"/>
            </a:xfrm>
            <a:custGeom>
              <a:rect b="b" l="l" r="r" t="t"/>
              <a:pathLst>
                <a:path extrusionOk="0" h="6575" w="6574">
                  <a:moveTo>
                    <a:pt x="3287" y="1"/>
                  </a:moveTo>
                  <a:cubicBezTo>
                    <a:pt x="1466" y="1"/>
                    <a:pt x="1" y="1482"/>
                    <a:pt x="1" y="3287"/>
                  </a:cubicBezTo>
                  <a:cubicBezTo>
                    <a:pt x="1" y="5108"/>
                    <a:pt x="1466" y="6574"/>
                    <a:pt x="3287" y="6574"/>
                  </a:cubicBezTo>
                  <a:cubicBezTo>
                    <a:pt x="5093" y="6574"/>
                    <a:pt x="6574" y="5108"/>
                    <a:pt x="6574" y="3287"/>
                  </a:cubicBezTo>
                  <a:cubicBezTo>
                    <a:pt x="6574" y="1482"/>
                    <a:pt x="5093" y="1"/>
                    <a:pt x="328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46"/>
            <p:cNvSpPr/>
            <p:nvPr/>
          </p:nvSpPr>
          <p:spPr>
            <a:xfrm>
              <a:off x="4160825" y="1907750"/>
              <a:ext cx="44000" cy="44000"/>
            </a:xfrm>
            <a:custGeom>
              <a:rect b="b" l="l" r="r" t="t"/>
              <a:pathLst>
                <a:path extrusionOk="0" h="1760" w="1760">
                  <a:moveTo>
                    <a:pt x="880" y="1"/>
                  </a:moveTo>
                  <a:cubicBezTo>
                    <a:pt x="386" y="1"/>
                    <a:pt x="1" y="387"/>
                    <a:pt x="1" y="880"/>
                  </a:cubicBezTo>
                  <a:cubicBezTo>
                    <a:pt x="1" y="1359"/>
                    <a:pt x="386" y="1760"/>
                    <a:pt x="880" y="1760"/>
                  </a:cubicBezTo>
                  <a:cubicBezTo>
                    <a:pt x="1359" y="1760"/>
                    <a:pt x="1760" y="1359"/>
                    <a:pt x="1760" y="880"/>
                  </a:cubicBezTo>
                  <a:cubicBezTo>
                    <a:pt x="1760" y="387"/>
                    <a:pt x="1359" y="1"/>
                    <a:pt x="880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46"/>
            <p:cNvSpPr/>
            <p:nvPr/>
          </p:nvSpPr>
          <p:spPr>
            <a:xfrm>
              <a:off x="3419800" y="1748450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98" y="0"/>
                  </a:moveTo>
                  <a:cubicBezTo>
                    <a:pt x="849" y="0"/>
                    <a:pt x="0" y="849"/>
                    <a:pt x="0" y="1883"/>
                  </a:cubicBezTo>
                  <a:cubicBezTo>
                    <a:pt x="0" y="2932"/>
                    <a:pt x="849" y="3781"/>
                    <a:pt x="1898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0"/>
                    <a:pt x="189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46"/>
            <p:cNvSpPr/>
            <p:nvPr/>
          </p:nvSpPr>
          <p:spPr>
            <a:xfrm>
              <a:off x="3481525" y="1809775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98" y="1"/>
                  </a:moveTo>
                  <a:cubicBezTo>
                    <a:pt x="849" y="1"/>
                    <a:pt x="0" y="849"/>
                    <a:pt x="0" y="1883"/>
                  </a:cubicBezTo>
                  <a:cubicBezTo>
                    <a:pt x="0" y="2932"/>
                    <a:pt x="849" y="3781"/>
                    <a:pt x="1898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46"/>
            <p:cNvSpPr/>
            <p:nvPr/>
          </p:nvSpPr>
          <p:spPr>
            <a:xfrm>
              <a:off x="3523950" y="1891550"/>
              <a:ext cx="94525" cy="94925"/>
            </a:xfrm>
            <a:custGeom>
              <a:rect b="b" l="l" r="r" t="t"/>
              <a:pathLst>
                <a:path extrusionOk="0" h="3797" w="3781">
                  <a:moveTo>
                    <a:pt x="1898" y="1"/>
                  </a:moveTo>
                  <a:cubicBezTo>
                    <a:pt x="849" y="1"/>
                    <a:pt x="1" y="849"/>
                    <a:pt x="1" y="1899"/>
                  </a:cubicBezTo>
                  <a:cubicBezTo>
                    <a:pt x="1" y="2948"/>
                    <a:pt x="849" y="3797"/>
                    <a:pt x="1898" y="3797"/>
                  </a:cubicBezTo>
                  <a:cubicBezTo>
                    <a:pt x="2932" y="3797"/>
                    <a:pt x="3781" y="2948"/>
                    <a:pt x="3781" y="1899"/>
                  </a:cubicBezTo>
                  <a:cubicBezTo>
                    <a:pt x="3781" y="849"/>
                    <a:pt x="2932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46"/>
            <p:cNvSpPr/>
            <p:nvPr/>
          </p:nvSpPr>
          <p:spPr>
            <a:xfrm>
              <a:off x="3341100" y="170100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99" y="0"/>
                  </a:moveTo>
                  <a:cubicBezTo>
                    <a:pt x="849" y="0"/>
                    <a:pt x="1" y="849"/>
                    <a:pt x="1" y="1898"/>
                  </a:cubicBezTo>
                  <a:cubicBezTo>
                    <a:pt x="1" y="2932"/>
                    <a:pt x="849" y="3781"/>
                    <a:pt x="1899" y="3781"/>
                  </a:cubicBezTo>
                  <a:cubicBezTo>
                    <a:pt x="2932" y="3781"/>
                    <a:pt x="3781" y="2932"/>
                    <a:pt x="3781" y="1898"/>
                  </a:cubicBezTo>
                  <a:cubicBezTo>
                    <a:pt x="3781" y="849"/>
                    <a:pt x="2932" y="0"/>
                    <a:pt x="189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46"/>
            <p:cNvSpPr/>
            <p:nvPr/>
          </p:nvSpPr>
          <p:spPr>
            <a:xfrm>
              <a:off x="3246600" y="1679000"/>
              <a:ext cx="94525" cy="94550"/>
            </a:xfrm>
            <a:custGeom>
              <a:rect b="b" l="l" r="r" t="t"/>
              <a:pathLst>
                <a:path extrusionOk="0" h="3782" w="3781">
                  <a:moveTo>
                    <a:pt x="1883" y="1"/>
                  </a:moveTo>
                  <a:cubicBezTo>
                    <a:pt x="849" y="1"/>
                    <a:pt x="0" y="849"/>
                    <a:pt x="0" y="1899"/>
                  </a:cubicBezTo>
                  <a:cubicBezTo>
                    <a:pt x="0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99"/>
                  </a:cubicBezTo>
                  <a:cubicBezTo>
                    <a:pt x="3781" y="849"/>
                    <a:pt x="2932" y="1"/>
                    <a:pt x="1883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46"/>
            <p:cNvSpPr/>
            <p:nvPr/>
          </p:nvSpPr>
          <p:spPr>
            <a:xfrm>
              <a:off x="3154400" y="1701000"/>
              <a:ext cx="94525" cy="94525"/>
            </a:xfrm>
            <a:custGeom>
              <a:rect b="b" l="l" r="r" t="t"/>
              <a:pathLst>
                <a:path extrusionOk="0" h="3781" w="3781">
                  <a:moveTo>
                    <a:pt x="1898" y="0"/>
                  </a:moveTo>
                  <a:cubicBezTo>
                    <a:pt x="849" y="0"/>
                    <a:pt x="1" y="849"/>
                    <a:pt x="1" y="1898"/>
                  </a:cubicBezTo>
                  <a:cubicBezTo>
                    <a:pt x="1" y="2932"/>
                    <a:pt x="849" y="3781"/>
                    <a:pt x="1898" y="3781"/>
                  </a:cubicBezTo>
                  <a:cubicBezTo>
                    <a:pt x="2932" y="3781"/>
                    <a:pt x="3781" y="2932"/>
                    <a:pt x="3781" y="1898"/>
                  </a:cubicBezTo>
                  <a:cubicBezTo>
                    <a:pt x="3781" y="849"/>
                    <a:pt x="2932" y="0"/>
                    <a:pt x="189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46"/>
            <p:cNvSpPr/>
            <p:nvPr/>
          </p:nvSpPr>
          <p:spPr>
            <a:xfrm>
              <a:off x="3116975" y="1785475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99" y="0"/>
                  </a:moveTo>
                  <a:cubicBezTo>
                    <a:pt x="849" y="0"/>
                    <a:pt x="1" y="849"/>
                    <a:pt x="1" y="1883"/>
                  </a:cubicBezTo>
                  <a:cubicBezTo>
                    <a:pt x="1" y="2932"/>
                    <a:pt x="849" y="3781"/>
                    <a:pt x="1899" y="3781"/>
                  </a:cubicBezTo>
                  <a:cubicBezTo>
                    <a:pt x="2933" y="3781"/>
                    <a:pt x="3781" y="2932"/>
                    <a:pt x="3781" y="1883"/>
                  </a:cubicBezTo>
                  <a:cubicBezTo>
                    <a:pt x="3781" y="849"/>
                    <a:pt x="2933" y="0"/>
                    <a:pt x="189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46"/>
            <p:cNvSpPr/>
            <p:nvPr/>
          </p:nvSpPr>
          <p:spPr>
            <a:xfrm>
              <a:off x="3100775" y="186765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99" y="0"/>
                  </a:moveTo>
                  <a:cubicBezTo>
                    <a:pt x="849" y="0"/>
                    <a:pt x="1" y="849"/>
                    <a:pt x="1" y="1898"/>
                  </a:cubicBezTo>
                  <a:cubicBezTo>
                    <a:pt x="1" y="2947"/>
                    <a:pt x="849" y="3780"/>
                    <a:pt x="1899" y="3780"/>
                  </a:cubicBezTo>
                  <a:cubicBezTo>
                    <a:pt x="2932" y="3780"/>
                    <a:pt x="3781" y="2947"/>
                    <a:pt x="3781" y="1898"/>
                  </a:cubicBezTo>
                  <a:cubicBezTo>
                    <a:pt x="3781" y="849"/>
                    <a:pt x="2932" y="0"/>
                    <a:pt x="189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46"/>
            <p:cNvSpPr/>
            <p:nvPr/>
          </p:nvSpPr>
          <p:spPr>
            <a:xfrm>
              <a:off x="3123150" y="1954050"/>
              <a:ext cx="94550" cy="94525"/>
            </a:xfrm>
            <a:custGeom>
              <a:rect b="b" l="l" r="r" t="t"/>
              <a:pathLst>
                <a:path extrusionOk="0" h="3781" w="3782">
                  <a:moveTo>
                    <a:pt x="1883" y="0"/>
                  </a:moveTo>
                  <a:cubicBezTo>
                    <a:pt x="849" y="0"/>
                    <a:pt x="1" y="834"/>
                    <a:pt x="1" y="1883"/>
                  </a:cubicBezTo>
                  <a:cubicBezTo>
                    <a:pt x="1" y="2932"/>
                    <a:pt x="849" y="3781"/>
                    <a:pt x="1883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34"/>
                    <a:pt x="2932" y="0"/>
                    <a:pt x="188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46"/>
            <p:cNvSpPr/>
            <p:nvPr/>
          </p:nvSpPr>
          <p:spPr>
            <a:xfrm>
              <a:off x="3181400" y="2009200"/>
              <a:ext cx="94550" cy="94550"/>
            </a:xfrm>
            <a:custGeom>
              <a:rect b="b" l="l" r="r" t="t"/>
              <a:pathLst>
                <a:path extrusionOk="0" h="3782" w="3782">
                  <a:moveTo>
                    <a:pt x="1899" y="1"/>
                  </a:moveTo>
                  <a:cubicBezTo>
                    <a:pt x="849" y="1"/>
                    <a:pt x="1" y="850"/>
                    <a:pt x="1" y="1899"/>
                  </a:cubicBezTo>
                  <a:cubicBezTo>
                    <a:pt x="1" y="2933"/>
                    <a:pt x="849" y="3781"/>
                    <a:pt x="1899" y="3781"/>
                  </a:cubicBezTo>
                  <a:cubicBezTo>
                    <a:pt x="2932" y="3781"/>
                    <a:pt x="3781" y="2933"/>
                    <a:pt x="3781" y="1899"/>
                  </a:cubicBezTo>
                  <a:cubicBezTo>
                    <a:pt x="3781" y="850"/>
                    <a:pt x="2932" y="1"/>
                    <a:pt x="1899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46"/>
            <p:cNvSpPr/>
            <p:nvPr/>
          </p:nvSpPr>
          <p:spPr>
            <a:xfrm>
              <a:off x="3263575" y="2048550"/>
              <a:ext cx="94925" cy="94550"/>
            </a:xfrm>
            <a:custGeom>
              <a:rect b="b" l="l" r="r" t="t"/>
              <a:pathLst>
                <a:path extrusionOk="0" h="3782" w="3797">
                  <a:moveTo>
                    <a:pt x="1898" y="1"/>
                  </a:moveTo>
                  <a:cubicBezTo>
                    <a:pt x="849" y="1"/>
                    <a:pt x="0" y="849"/>
                    <a:pt x="0" y="1899"/>
                  </a:cubicBezTo>
                  <a:cubicBezTo>
                    <a:pt x="0" y="2932"/>
                    <a:pt x="849" y="3781"/>
                    <a:pt x="1898" y="3781"/>
                  </a:cubicBezTo>
                  <a:cubicBezTo>
                    <a:pt x="2947" y="3781"/>
                    <a:pt x="3796" y="2932"/>
                    <a:pt x="3796" y="1899"/>
                  </a:cubicBezTo>
                  <a:cubicBezTo>
                    <a:pt x="3796" y="849"/>
                    <a:pt x="2947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46"/>
            <p:cNvSpPr/>
            <p:nvPr/>
          </p:nvSpPr>
          <p:spPr>
            <a:xfrm>
              <a:off x="3352300" y="2056650"/>
              <a:ext cx="94525" cy="94550"/>
            </a:xfrm>
            <a:custGeom>
              <a:rect b="b" l="l" r="r" t="t"/>
              <a:pathLst>
                <a:path extrusionOk="0" h="3782" w="3781">
                  <a:moveTo>
                    <a:pt x="1898" y="1"/>
                  </a:moveTo>
                  <a:cubicBezTo>
                    <a:pt x="849" y="1"/>
                    <a:pt x="0" y="849"/>
                    <a:pt x="0" y="1883"/>
                  </a:cubicBezTo>
                  <a:cubicBezTo>
                    <a:pt x="0" y="2932"/>
                    <a:pt x="849" y="3781"/>
                    <a:pt x="1898" y="3781"/>
                  </a:cubicBezTo>
                  <a:cubicBezTo>
                    <a:pt x="2932" y="3781"/>
                    <a:pt x="3781" y="2932"/>
                    <a:pt x="3781" y="1883"/>
                  </a:cubicBezTo>
                  <a:cubicBezTo>
                    <a:pt x="3781" y="849"/>
                    <a:pt x="2932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46"/>
            <p:cNvSpPr/>
            <p:nvPr/>
          </p:nvSpPr>
          <p:spPr>
            <a:xfrm>
              <a:off x="3441400" y="2038150"/>
              <a:ext cx="94925" cy="94900"/>
            </a:xfrm>
            <a:custGeom>
              <a:rect b="b" l="l" r="r" t="t"/>
              <a:pathLst>
                <a:path extrusionOk="0" h="3796" w="3797">
                  <a:moveTo>
                    <a:pt x="1898" y="0"/>
                  </a:moveTo>
                  <a:cubicBezTo>
                    <a:pt x="849" y="0"/>
                    <a:pt x="1" y="849"/>
                    <a:pt x="1" y="1898"/>
                  </a:cubicBezTo>
                  <a:cubicBezTo>
                    <a:pt x="1" y="2947"/>
                    <a:pt x="849" y="3796"/>
                    <a:pt x="1898" y="3796"/>
                  </a:cubicBezTo>
                  <a:cubicBezTo>
                    <a:pt x="2948" y="3796"/>
                    <a:pt x="3796" y="2947"/>
                    <a:pt x="3796" y="1898"/>
                  </a:cubicBezTo>
                  <a:cubicBezTo>
                    <a:pt x="3796" y="849"/>
                    <a:pt x="2948" y="0"/>
                    <a:pt x="189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46"/>
            <p:cNvSpPr/>
            <p:nvPr/>
          </p:nvSpPr>
          <p:spPr>
            <a:xfrm>
              <a:off x="3501200" y="1978725"/>
              <a:ext cx="94525" cy="94925"/>
            </a:xfrm>
            <a:custGeom>
              <a:rect b="b" l="l" r="r" t="t"/>
              <a:pathLst>
                <a:path extrusionOk="0" h="3797" w="3781">
                  <a:moveTo>
                    <a:pt x="1898" y="1"/>
                  </a:moveTo>
                  <a:cubicBezTo>
                    <a:pt x="849" y="1"/>
                    <a:pt x="0" y="850"/>
                    <a:pt x="0" y="1899"/>
                  </a:cubicBezTo>
                  <a:cubicBezTo>
                    <a:pt x="0" y="2948"/>
                    <a:pt x="849" y="3797"/>
                    <a:pt x="1898" y="3797"/>
                  </a:cubicBezTo>
                  <a:cubicBezTo>
                    <a:pt x="2932" y="3797"/>
                    <a:pt x="3781" y="2948"/>
                    <a:pt x="3781" y="1899"/>
                  </a:cubicBezTo>
                  <a:cubicBezTo>
                    <a:pt x="3781" y="850"/>
                    <a:pt x="2932" y="1"/>
                    <a:pt x="189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46"/>
            <p:cNvSpPr/>
            <p:nvPr/>
          </p:nvSpPr>
          <p:spPr>
            <a:xfrm>
              <a:off x="3414025" y="1763875"/>
              <a:ext cx="86025" cy="86050"/>
            </a:xfrm>
            <a:custGeom>
              <a:rect b="b" l="l" r="r" t="t"/>
              <a:pathLst>
                <a:path extrusionOk="0" h="3442" w="3441">
                  <a:moveTo>
                    <a:pt x="1728" y="0"/>
                  </a:moveTo>
                  <a:cubicBezTo>
                    <a:pt x="772" y="0"/>
                    <a:pt x="0" y="772"/>
                    <a:pt x="0" y="1713"/>
                  </a:cubicBezTo>
                  <a:cubicBezTo>
                    <a:pt x="0" y="2670"/>
                    <a:pt x="772" y="3441"/>
                    <a:pt x="1728" y="3441"/>
                  </a:cubicBezTo>
                  <a:cubicBezTo>
                    <a:pt x="2669" y="3441"/>
                    <a:pt x="3441" y="2670"/>
                    <a:pt x="3441" y="1713"/>
                  </a:cubicBezTo>
                  <a:cubicBezTo>
                    <a:pt x="3441" y="772"/>
                    <a:pt x="2669" y="0"/>
                    <a:pt x="172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46"/>
            <p:cNvSpPr/>
            <p:nvPr/>
          </p:nvSpPr>
          <p:spPr>
            <a:xfrm>
              <a:off x="3469950" y="181942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3" y="0"/>
                  </a:moveTo>
                  <a:cubicBezTo>
                    <a:pt x="772" y="0"/>
                    <a:pt x="0" y="772"/>
                    <a:pt x="0" y="1713"/>
                  </a:cubicBezTo>
                  <a:cubicBezTo>
                    <a:pt x="0" y="2670"/>
                    <a:pt x="772" y="3441"/>
                    <a:pt x="1713" y="3441"/>
                  </a:cubicBezTo>
                  <a:cubicBezTo>
                    <a:pt x="2670" y="3441"/>
                    <a:pt x="3441" y="2670"/>
                    <a:pt x="3441" y="1713"/>
                  </a:cubicBezTo>
                  <a:cubicBezTo>
                    <a:pt x="3441" y="772"/>
                    <a:pt x="2670" y="0"/>
                    <a:pt x="17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46"/>
            <p:cNvSpPr/>
            <p:nvPr/>
          </p:nvSpPr>
          <p:spPr>
            <a:xfrm>
              <a:off x="3508525" y="189387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3" y="0"/>
                  </a:moveTo>
                  <a:cubicBezTo>
                    <a:pt x="772" y="0"/>
                    <a:pt x="0" y="772"/>
                    <a:pt x="0" y="1713"/>
                  </a:cubicBezTo>
                  <a:cubicBezTo>
                    <a:pt x="0" y="2670"/>
                    <a:pt x="772" y="3441"/>
                    <a:pt x="1713" y="3441"/>
                  </a:cubicBezTo>
                  <a:cubicBezTo>
                    <a:pt x="2670" y="3441"/>
                    <a:pt x="3441" y="2670"/>
                    <a:pt x="3441" y="1713"/>
                  </a:cubicBezTo>
                  <a:cubicBezTo>
                    <a:pt x="3441" y="772"/>
                    <a:pt x="2670" y="0"/>
                    <a:pt x="17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46"/>
            <p:cNvSpPr/>
            <p:nvPr/>
          </p:nvSpPr>
          <p:spPr>
            <a:xfrm>
              <a:off x="3343025" y="1721050"/>
              <a:ext cx="85675" cy="86050"/>
            </a:xfrm>
            <a:custGeom>
              <a:rect b="b" l="l" r="r" t="t"/>
              <a:pathLst>
                <a:path extrusionOk="0" h="3442" w="3427">
                  <a:moveTo>
                    <a:pt x="1714" y="1"/>
                  </a:moveTo>
                  <a:cubicBezTo>
                    <a:pt x="757" y="1"/>
                    <a:pt x="1" y="772"/>
                    <a:pt x="1" y="1713"/>
                  </a:cubicBezTo>
                  <a:cubicBezTo>
                    <a:pt x="1" y="2670"/>
                    <a:pt x="757" y="3442"/>
                    <a:pt x="1714" y="3442"/>
                  </a:cubicBezTo>
                  <a:cubicBezTo>
                    <a:pt x="2655" y="3442"/>
                    <a:pt x="3426" y="2670"/>
                    <a:pt x="3426" y="1713"/>
                  </a:cubicBezTo>
                  <a:cubicBezTo>
                    <a:pt x="3426" y="772"/>
                    <a:pt x="2655" y="1"/>
                    <a:pt x="1714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46"/>
            <p:cNvSpPr/>
            <p:nvPr/>
          </p:nvSpPr>
          <p:spPr>
            <a:xfrm>
              <a:off x="3257000" y="1701000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14" y="0"/>
                  </a:moveTo>
                  <a:cubicBezTo>
                    <a:pt x="772" y="0"/>
                    <a:pt x="1" y="772"/>
                    <a:pt x="1" y="1713"/>
                  </a:cubicBezTo>
                  <a:cubicBezTo>
                    <a:pt x="1" y="2670"/>
                    <a:pt x="772" y="3441"/>
                    <a:pt x="1714" y="3441"/>
                  </a:cubicBezTo>
                  <a:cubicBezTo>
                    <a:pt x="2670" y="3441"/>
                    <a:pt x="3442" y="2670"/>
                    <a:pt x="3442" y="1713"/>
                  </a:cubicBezTo>
                  <a:cubicBezTo>
                    <a:pt x="3442" y="772"/>
                    <a:pt x="2670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46"/>
            <p:cNvSpPr/>
            <p:nvPr/>
          </p:nvSpPr>
          <p:spPr>
            <a:xfrm>
              <a:off x="3173700" y="1721050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56" y="1"/>
                    <a:pt x="0" y="772"/>
                    <a:pt x="0" y="1713"/>
                  </a:cubicBezTo>
                  <a:cubicBezTo>
                    <a:pt x="0" y="2670"/>
                    <a:pt x="756" y="3442"/>
                    <a:pt x="1713" y="3442"/>
                  </a:cubicBezTo>
                  <a:cubicBezTo>
                    <a:pt x="2654" y="3442"/>
                    <a:pt x="3426" y="2670"/>
                    <a:pt x="3426" y="1713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46"/>
            <p:cNvSpPr/>
            <p:nvPr/>
          </p:nvSpPr>
          <p:spPr>
            <a:xfrm>
              <a:off x="3139750" y="1797425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72" y="1"/>
                    <a:pt x="0" y="772"/>
                    <a:pt x="0" y="1714"/>
                  </a:cubicBezTo>
                  <a:cubicBezTo>
                    <a:pt x="0" y="2670"/>
                    <a:pt x="772" y="3442"/>
                    <a:pt x="1713" y="3442"/>
                  </a:cubicBezTo>
                  <a:cubicBezTo>
                    <a:pt x="2654" y="3442"/>
                    <a:pt x="3426" y="2670"/>
                    <a:pt x="3426" y="1714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46"/>
            <p:cNvSpPr/>
            <p:nvPr/>
          </p:nvSpPr>
          <p:spPr>
            <a:xfrm>
              <a:off x="3125075" y="1872275"/>
              <a:ext cx="85675" cy="85650"/>
            </a:xfrm>
            <a:custGeom>
              <a:rect b="b" l="l" r="r" t="t"/>
              <a:pathLst>
                <a:path extrusionOk="0" h="3426" w="3427">
                  <a:moveTo>
                    <a:pt x="1714" y="0"/>
                  </a:moveTo>
                  <a:cubicBezTo>
                    <a:pt x="772" y="0"/>
                    <a:pt x="1" y="756"/>
                    <a:pt x="1" y="1713"/>
                  </a:cubicBezTo>
                  <a:cubicBezTo>
                    <a:pt x="1" y="2654"/>
                    <a:pt x="772" y="3426"/>
                    <a:pt x="1714" y="3426"/>
                  </a:cubicBezTo>
                  <a:cubicBezTo>
                    <a:pt x="2655" y="3426"/>
                    <a:pt x="3426" y="2654"/>
                    <a:pt x="3426" y="1713"/>
                  </a:cubicBezTo>
                  <a:cubicBezTo>
                    <a:pt x="3426" y="756"/>
                    <a:pt x="2655" y="0"/>
                    <a:pt x="17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46"/>
            <p:cNvSpPr/>
            <p:nvPr/>
          </p:nvSpPr>
          <p:spPr>
            <a:xfrm>
              <a:off x="3145150" y="1950200"/>
              <a:ext cx="86050" cy="85650"/>
            </a:xfrm>
            <a:custGeom>
              <a:rect b="b" l="l" r="r" t="t"/>
              <a:pathLst>
                <a:path extrusionOk="0" h="3426" w="3442">
                  <a:moveTo>
                    <a:pt x="1713" y="0"/>
                  </a:moveTo>
                  <a:cubicBezTo>
                    <a:pt x="772" y="0"/>
                    <a:pt x="0" y="772"/>
                    <a:pt x="0" y="1713"/>
                  </a:cubicBezTo>
                  <a:cubicBezTo>
                    <a:pt x="0" y="2669"/>
                    <a:pt x="772" y="3426"/>
                    <a:pt x="1713" y="3426"/>
                  </a:cubicBezTo>
                  <a:cubicBezTo>
                    <a:pt x="2670" y="3426"/>
                    <a:pt x="3441" y="2669"/>
                    <a:pt x="3441" y="1713"/>
                  </a:cubicBezTo>
                  <a:cubicBezTo>
                    <a:pt x="3441" y="772"/>
                    <a:pt x="2670" y="0"/>
                    <a:pt x="17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46"/>
            <p:cNvSpPr/>
            <p:nvPr/>
          </p:nvSpPr>
          <p:spPr>
            <a:xfrm>
              <a:off x="3198000" y="2000325"/>
              <a:ext cx="85650" cy="85675"/>
            </a:xfrm>
            <a:custGeom>
              <a:rect b="b" l="l" r="r" t="t"/>
              <a:pathLst>
                <a:path extrusionOk="0" h="3427" w="3426">
                  <a:moveTo>
                    <a:pt x="1713" y="1"/>
                  </a:moveTo>
                  <a:cubicBezTo>
                    <a:pt x="772" y="1"/>
                    <a:pt x="0" y="772"/>
                    <a:pt x="0" y="1714"/>
                  </a:cubicBezTo>
                  <a:cubicBezTo>
                    <a:pt x="0" y="2670"/>
                    <a:pt x="772" y="3426"/>
                    <a:pt x="1713" y="3426"/>
                  </a:cubicBezTo>
                  <a:cubicBezTo>
                    <a:pt x="2670" y="3426"/>
                    <a:pt x="3426" y="2670"/>
                    <a:pt x="3426" y="1714"/>
                  </a:cubicBezTo>
                  <a:cubicBezTo>
                    <a:pt x="3426" y="772"/>
                    <a:pt x="2670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46"/>
            <p:cNvSpPr/>
            <p:nvPr/>
          </p:nvSpPr>
          <p:spPr>
            <a:xfrm>
              <a:off x="3272450" y="2036200"/>
              <a:ext cx="86050" cy="85675"/>
            </a:xfrm>
            <a:custGeom>
              <a:rect b="b" l="l" r="r" t="t"/>
              <a:pathLst>
                <a:path extrusionOk="0" h="3427" w="3442">
                  <a:moveTo>
                    <a:pt x="1728" y="1"/>
                  </a:moveTo>
                  <a:cubicBezTo>
                    <a:pt x="772" y="1"/>
                    <a:pt x="0" y="757"/>
                    <a:pt x="0" y="1714"/>
                  </a:cubicBezTo>
                  <a:cubicBezTo>
                    <a:pt x="0" y="2655"/>
                    <a:pt x="772" y="3426"/>
                    <a:pt x="1728" y="3426"/>
                  </a:cubicBezTo>
                  <a:cubicBezTo>
                    <a:pt x="2670" y="3426"/>
                    <a:pt x="3441" y="2655"/>
                    <a:pt x="3441" y="1714"/>
                  </a:cubicBezTo>
                  <a:cubicBezTo>
                    <a:pt x="3441" y="757"/>
                    <a:pt x="2670" y="1"/>
                    <a:pt x="1728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46"/>
            <p:cNvSpPr/>
            <p:nvPr/>
          </p:nvSpPr>
          <p:spPr>
            <a:xfrm>
              <a:off x="3353075" y="2043150"/>
              <a:ext cx="85650" cy="86050"/>
            </a:xfrm>
            <a:custGeom>
              <a:rect b="b" l="l" r="r" t="t"/>
              <a:pathLst>
                <a:path extrusionOk="0" h="3442" w="3426">
                  <a:moveTo>
                    <a:pt x="1713" y="1"/>
                  </a:moveTo>
                  <a:cubicBezTo>
                    <a:pt x="756" y="1"/>
                    <a:pt x="0" y="772"/>
                    <a:pt x="0" y="1729"/>
                  </a:cubicBezTo>
                  <a:cubicBezTo>
                    <a:pt x="0" y="2670"/>
                    <a:pt x="756" y="3442"/>
                    <a:pt x="1713" y="3442"/>
                  </a:cubicBezTo>
                  <a:cubicBezTo>
                    <a:pt x="2654" y="3442"/>
                    <a:pt x="3426" y="2670"/>
                    <a:pt x="3426" y="1729"/>
                  </a:cubicBezTo>
                  <a:cubicBezTo>
                    <a:pt x="3426" y="772"/>
                    <a:pt x="2654" y="1"/>
                    <a:pt x="17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46"/>
            <p:cNvSpPr/>
            <p:nvPr/>
          </p:nvSpPr>
          <p:spPr>
            <a:xfrm>
              <a:off x="3433675" y="2026575"/>
              <a:ext cx="86050" cy="86050"/>
            </a:xfrm>
            <a:custGeom>
              <a:rect b="b" l="l" r="r" t="t"/>
              <a:pathLst>
                <a:path extrusionOk="0" h="3442" w="3442">
                  <a:moveTo>
                    <a:pt x="1729" y="0"/>
                  </a:moveTo>
                  <a:cubicBezTo>
                    <a:pt x="772" y="0"/>
                    <a:pt x="1" y="772"/>
                    <a:pt x="1" y="1728"/>
                  </a:cubicBezTo>
                  <a:cubicBezTo>
                    <a:pt x="1" y="2670"/>
                    <a:pt x="772" y="3441"/>
                    <a:pt x="1729" y="3441"/>
                  </a:cubicBezTo>
                  <a:cubicBezTo>
                    <a:pt x="2670" y="3441"/>
                    <a:pt x="3442" y="2670"/>
                    <a:pt x="3442" y="1728"/>
                  </a:cubicBezTo>
                  <a:cubicBezTo>
                    <a:pt x="3442" y="772"/>
                    <a:pt x="2670" y="0"/>
                    <a:pt x="172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46"/>
            <p:cNvSpPr/>
            <p:nvPr/>
          </p:nvSpPr>
          <p:spPr>
            <a:xfrm>
              <a:off x="3487700" y="1972950"/>
              <a:ext cx="86050" cy="85650"/>
            </a:xfrm>
            <a:custGeom>
              <a:rect b="b" l="l" r="r" t="t"/>
              <a:pathLst>
                <a:path extrusionOk="0" h="3426" w="3442">
                  <a:moveTo>
                    <a:pt x="1728" y="0"/>
                  </a:moveTo>
                  <a:cubicBezTo>
                    <a:pt x="772" y="0"/>
                    <a:pt x="0" y="772"/>
                    <a:pt x="0" y="1713"/>
                  </a:cubicBezTo>
                  <a:cubicBezTo>
                    <a:pt x="0" y="2654"/>
                    <a:pt x="772" y="3426"/>
                    <a:pt x="1728" y="3426"/>
                  </a:cubicBezTo>
                  <a:cubicBezTo>
                    <a:pt x="2670" y="3426"/>
                    <a:pt x="3441" y="2654"/>
                    <a:pt x="3441" y="1713"/>
                  </a:cubicBezTo>
                  <a:cubicBezTo>
                    <a:pt x="3441" y="772"/>
                    <a:pt x="2670" y="0"/>
                    <a:pt x="172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46"/>
            <p:cNvSpPr/>
            <p:nvPr/>
          </p:nvSpPr>
          <p:spPr>
            <a:xfrm>
              <a:off x="3129725" y="1726150"/>
              <a:ext cx="450575" cy="377650"/>
            </a:xfrm>
            <a:custGeom>
              <a:rect b="b" l="l" r="r" t="t"/>
              <a:pathLst>
                <a:path extrusionOk="0" h="15106" w="18023">
                  <a:moveTo>
                    <a:pt x="6667" y="1"/>
                  </a:moveTo>
                  <a:cubicBezTo>
                    <a:pt x="3614" y="1"/>
                    <a:pt x="996" y="1784"/>
                    <a:pt x="602" y="5645"/>
                  </a:cubicBezTo>
                  <a:cubicBezTo>
                    <a:pt x="0" y="11477"/>
                    <a:pt x="4089" y="14563"/>
                    <a:pt x="8703" y="15026"/>
                  </a:cubicBezTo>
                  <a:cubicBezTo>
                    <a:pt x="9214" y="15079"/>
                    <a:pt x="9718" y="15106"/>
                    <a:pt x="10209" y="15106"/>
                  </a:cubicBezTo>
                  <a:cubicBezTo>
                    <a:pt x="14146" y="15106"/>
                    <a:pt x="17294" y="13405"/>
                    <a:pt x="17637" y="10058"/>
                  </a:cubicBezTo>
                  <a:cubicBezTo>
                    <a:pt x="18022" y="6277"/>
                    <a:pt x="14736" y="2620"/>
                    <a:pt x="10153" y="722"/>
                  </a:cubicBezTo>
                  <a:cubicBezTo>
                    <a:pt x="8992" y="246"/>
                    <a:pt x="7800" y="1"/>
                    <a:pt x="6667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46"/>
            <p:cNvSpPr/>
            <p:nvPr/>
          </p:nvSpPr>
          <p:spPr>
            <a:xfrm>
              <a:off x="3184100" y="1810925"/>
              <a:ext cx="322525" cy="145275"/>
            </a:xfrm>
            <a:custGeom>
              <a:rect b="b" l="l" r="r" t="t"/>
              <a:pathLst>
                <a:path extrusionOk="0" h="5811" w="12901">
                  <a:moveTo>
                    <a:pt x="109" y="1"/>
                  </a:moveTo>
                  <a:cubicBezTo>
                    <a:pt x="16" y="201"/>
                    <a:pt x="47" y="726"/>
                    <a:pt x="47" y="942"/>
                  </a:cubicBezTo>
                  <a:cubicBezTo>
                    <a:pt x="1" y="1714"/>
                    <a:pt x="32" y="2501"/>
                    <a:pt x="155" y="3257"/>
                  </a:cubicBezTo>
                  <a:cubicBezTo>
                    <a:pt x="371" y="4368"/>
                    <a:pt x="741" y="5108"/>
                    <a:pt x="1806" y="5463"/>
                  </a:cubicBezTo>
                  <a:cubicBezTo>
                    <a:pt x="2598" y="5727"/>
                    <a:pt x="3376" y="5811"/>
                    <a:pt x="4172" y="5811"/>
                  </a:cubicBezTo>
                  <a:cubicBezTo>
                    <a:pt x="4586" y="5811"/>
                    <a:pt x="5004" y="5788"/>
                    <a:pt x="5432" y="5756"/>
                  </a:cubicBezTo>
                  <a:lnTo>
                    <a:pt x="11604" y="5262"/>
                  </a:lnTo>
                  <a:cubicBezTo>
                    <a:pt x="11866" y="5232"/>
                    <a:pt x="12592" y="5201"/>
                    <a:pt x="12900" y="4969"/>
                  </a:cubicBezTo>
                  <a:cubicBezTo>
                    <a:pt x="11620" y="3071"/>
                    <a:pt x="9984" y="1282"/>
                    <a:pt x="7793" y="479"/>
                  </a:cubicBezTo>
                  <a:cubicBezTo>
                    <a:pt x="7041" y="209"/>
                    <a:pt x="6297" y="121"/>
                    <a:pt x="5541" y="121"/>
                  </a:cubicBezTo>
                  <a:cubicBezTo>
                    <a:pt x="4871" y="121"/>
                    <a:pt x="4191" y="191"/>
                    <a:pt x="3488" y="263"/>
                  </a:cubicBezTo>
                  <a:cubicBezTo>
                    <a:pt x="3025" y="313"/>
                    <a:pt x="2555" y="353"/>
                    <a:pt x="2090" y="353"/>
                  </a:cubicBezTo>
                  <a:cubicBezTo>
                    <a:pt x="1406" y="353"/>
                    <a:pt x="733" y="267"/>
                    <a:pt x="10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46"/>
            <p:cNvSpPr/>
            <p:nvPr/>
          </p:nvSpPr>
          <p:spPr>
            <a:xfrm>
              <a:off x="3201475" y="1862250"/>
              <a:ext cx="312850" cy="138875"/>
            </a:xfrm>
            <a:custGeom>
              <a:rect b="b" l="l" r="r" t="t"/>
              <a:pathLst>
                <a:path extrusionOk="0" h="5555" w="12514">
                  <a:moveTo>
                    <a:pt x="6265" y="0"/>
                  </a:moveTo>
                  <a:cubicBezTo>
                    <a:pt x="2808" y="0"/>
                    <a:pt x="0" y="2777"/>
                    <a:pt x="0" y="2777"/>
                  </a:cubicBezTo>
                  <a:cubicBezTo>
                    <a:pt x="0" y="2777"/>
                    <a:pt x="2808" y="5555"/>
                    <a:pt x="6265" y="5555"/>
                  </a:cubicBezTo>
                  <a:cubicBezTo>
                    <a:pt x="9721" y="5555"/>
                    <a:pt x="12514" y="2777"/>
                    <a:pt x="12514" y="2777"/>
                  </a:cubicBezTo>
                  <a:cubicBezTo>
                    <a:pt x="12514" y="2777"/>
                    <a:pt x="9721" y="0"/>
                    <a:pt x="62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46"/>
            <p:cNvSpPr/>
            <p:nvPr/>
          </p:nvSpPr>
          <p:spPr>
            <a:xfrm>
              <a:off x="3220375" y="1525075"/>
              <a:ext cx="383850" cy="307875"/>
            </a:xfrm>
            <a:custGeom>
              <a:rect b="b" l="l" r="r" t="t"/>
              <a:pathLst>
                <a:path extrusionOk="0" h="12315" w="15354">
                  <a:moveTo>
                    <a:pt x="5693" y="0"/>
                  </a:moveTo>
                  <a:cubicBezTo>
                    <a:pt x="4862" y="0"/>
                    <a:pt x="4041" y="222"/>
                    <a:pt x="3364" y="711"/>
                  </a:cubicBezTo>
                  <a:cubicBezTo>
                    <a:pt x="0" y="3149"/>
                    <a:pt x="5894" y="5001"/>
                    <a:pt x="7453" y="5757"/>
                  </a:cubicBezTo>
                  <a:cubicBezTo>
                    <a:pt x="8734" y="6374"/>
                    <a:pt x="9999" y="6991"/>
                    <a:pt x="11171" y="7793"/>
                  </a:cubicBezTo>
                  <a:cubicBezTo>
                    <a:pt x="12884" y="8966"/>
                    <a:pt x="14304" y="10509"/>
                    <a:pt x="15353" y="12314"/>
                  </a:cubicBezTo>
                  <a:cubicBezTo>
                    <a:pt x="14828" y="7732"/>
                    <a:pt x="12128" y="2239"/>
                    <a:pt x="7638" y="402"/>
                  </a:cubicBezTo>
                  <a:cubicBezTo>
                    <a:pt x="7028" y="142"/>
                    <a:pt x="6357" y="0"/>
                    <a:pt x="569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46"/>
            <p:cNvSpPr/>
            <p:nvPr/>
          </p:nvSpPr>
          <p:spPr>
            <a:xfrm>
              <a:off x="3414775" y="2086375"/>
              <a:ext cx="194850" cy="179525"/>
            </a:xfrm>
            <a:custGeom>
              <a:rect b="b" l="l" r="r" t="t"/>
              <a:pathLst>
                <a:path extrusionOk="0" h="7181" w="7794">
                  <a:moveTo>
                    <a:pt x="7793" y="0"/>
                  </a:moveTo>
                  <a:cubicBezTo>
                    <a:pt x="7793" y="293"/>
                    <a:pt x="7531" y="725"/>
                    <a:pt x="7392" y="987"/>
                  </a:cubicBezTo>
                  <a:cubicBezTo>
                    <a:pt x="7207" y="1311"/>
                    <a:pt x="6991" y="1620"/>
                    <a:pt x="6759" y="1898"/>
                  </a:cubicBezTo>
                  <a:cubicBezTo>
                    <a:pt x="6296" y="2453"/>
                    <a:pt x="5710" y="2901"/>
                    <a:pt x="5062" y="3209"/>
                  </a:cubicBezTo>
                  <a:cubicBezTo>
                    <a:pt x="3781" y="3780"/>
                    <a:pt x="2269" y="3703"/>
                    <a:pt x="1066" y="4490"/>
                  </a:cubicBezTo>
                  <a:cubicBezTo>
                    <a:pt x="896" y="4598"/>
                    <a:pt x="742" y="4721"/>
                    <a:pt x="603" y="4860"/>
                  </a:cubicBezTo>
                  <a:lnTo>
                    <a:pt x="556" y="4907"/>
                  </a:lnTo>
                  <a:cubicBezTo>
                    <a:pt x="309" y="5154"/>
                    <a:pt x="140" y="5478"/>
                    <a:pt x="93" y="5832"/>
                  </a:cubicBezTo>
                  <a:cubicBezTo>
                    <a:pt x="1" y="6635"/>
                    <a:pt x="834" y="7113"/>
                    <a:pt x="1544" y="7175"/>
                  </a:cubicBezTo>
                  <a:cubicBezTo>
                    <a:pt x="1620" y="7179"/>
                    <a:pt x="1697" y="7181"/>
                    <a:pt x="1773" y="7181"/>
                  </a:cubicBezTo>
                  <a:cubicBezTo>
                    <a:pt x="2314" y="7181"/>
                    <a:pt x="2851" y="7084"/>
                    <a:pt x="3365" y="6882"/>
                  </a:cubicBezTo>
                  <a:cubicBezTo>
                    <a:pt x="6204" y="5848"/>
                    <a:pt x="7793" y="2932"/>
                    <a:pt x="779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46"/>
            <p:cNvSpPr/>
            <p:nvPr/>
          </p:nvSpPr>
          <p:spPr>
            <a:xfrm>
              <a:off x="3275925" y="1846800"/>
              <a:ext cx="164350" cy="164375"/>
            </a:xfrm>
            <a:custGeom>
              <a:rect b="b" l="l" r="r" t="t"/>
              <a:pathLst>
                <a:path extrusionOk="0" h="6575" w="6574">
                  <a:moveTo>
                    <a:pt x="3287" y="1"/>
                  </a:moveTo>
                  <a:cubicBezTo>
                    <a:pt x="1466" y="1"/>
                    <a:pt x="0" y="1482"/>
                    <a:pt x="0" y="3287"/>
                  </a:cubicBezTo>
                  <a:cubicBezTo>
                    <a:pt x="0" y="5108"/>
                    <a:pt x="1466" y="6574"/>
                    <a:pt x="3287" y="6574"/>
                  </a:cubicBezTo>
                  <a:cubicBezTo>
                    <a:pt x="5107" y="6574"/>
                    <a:pt x="6573" y="5108"/>
                    <a:pt x="6573" y="3287"/>
                  </a:cubicBezTo>
                  <a:cubicBezTo>
                    <a:pt x="6573" y="1482"/>
                    <a:pt x="5107" y="1"/>
                    <a:pt x="328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46"/>
            <p:cNvSpPr/>
            <p:nvPr/>
          </p:nvSpPr>
          <p:spPr>
            <a:xfrm>
              <a:off x="3336100" y="1907750"/>
              <a:ext cx="44000" cy="44000"/>
            </a:xfrm>
            <a:custGeom>
              <a:rect b="b" l="l" r="r" t="t"/>
              <a:pathLst>
                <a:path extrusionOk="0" h="1760" w="1760">
                  <a:moveTo>
                    <a:pt x="880" y="1"/>
                  </a:moveTo>
                  <a:cubicBezTo>
                    <a:pt x="386" y="1"/>
                    <a:pt x="0" y="387"/>
                    <a:pt x="0" y="880"/>
                  </a:cubicBezTo>
                  <a:cubicBezTo>
                    <a:pt x="0" y="1359"/>
                    <a:pt x="386" y="1760"/>
                    <a:pt x="880" y="1760"/>
                  </a:cubicBezTo>
                  <a:cubicBezTo>
                    <a:pt x="1358" y="1760"/>
                    <a:pt x="1759" y="1359"/>
                    <a:pt x="1759" y="880"/>
                  </a:cubicBezTo>
                  <a:cubicBezTo>
                    <a:pt x="1759" y="387"/>
                    <a:pt x="1358" y="1"/>
                    <a:pt x="880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46"/>
            <p:cNvSpPr/>
            <p:nvPr/>
          </p:nvSpPr>
          <p:spPr>
            <a:xfrm>
              <a:off x="3580275" y="2420450"/>
              <a:ext cx="400050" cy="117275"/>
            </a:xfrm>
            <a:custGeom>
              <a:rect b="b" l="l" r="r" t="t"/>
              <a:pathLst>
                <a:path extrusionOk="0" h="4691" w="16002">
                  <a:moveTo>
                    <a:pt x="4532" y="0"/>
                  </a:moveTo>
                  <a:cubicBezTo>
                    <a:pt x="2882" y="0"/>
                    <a:pt x="1226" y="1073"/>
                    <a:pt x="340" y="2792"/>
                  </a:cubicBezTo>
                  <a:cubicBezTo>
                    <a:pt x="201" y="3039"/>
                    <a:pt x="78" y="3317"/>
                    <a:pt x="0" y="3594"/>
                  </a:cubicBezTo>
                  <a:cubicBezTo>
                    <a:pt x="926" y="3965"/>
                    <a:pt x="1852" y="4320"/>
                    <a:pt x="2778" y="4690"/>
                  </a:cubicBezTo>
                  <a:lnTo>
                    <a:pt x="13471" y="4690"/>
                  </a:lnTo>
                  <a:cubicBezTo>
                    <a:pt x="14304" y="4196"/>
                    <a:pt x="15153" y="3811"/>
                    <a:pt x="16001" y="3363"/>
                  </a:cubicBezTo>
                  <a:cubicBezTo>
                    <a:pt x="15924" y="3162"/>
                    <a:pt x="15847" y="2977"/>
                    <a:pt x="15739" y="2792"/>
                  </a:cubicBezTo>
                  <a:cubicBezTo>
                    <a:pt x="14853" y="1073"/>
                    <a:pt x="13197" y="0"/>
                    <a:pt x="11547" y="0"/>
                  </a:cubicBezTo>
                  <a:cubicBezTo>
                    <a:pt x="11271" y="0"/>
                    <a:pt x="10996" y="30"/>
                    <a:pt x="10724" y="92"/>
                  </a:cubicBezTo>
                  <a:cubicBezTo>
                    <a:pt x="9521" y="385"/>
                    <a:pt x="8518" y="1234"/>
                    <a:pt x="8039" y="2376"/>
                  </a:cubicBezTo>
                  <a:cubicBezTo>
                    <a:pt x="7561" y="1234"/>
                    <a:pt x="6558" y="385"/>
                    <a:pt x="5355" y="92"/>
                  </a:cubicBezTo>
                  <a:cubicBezTo>
                    <a:pt x="5083" y="30"/>
                    <a:pt x="4808" y="0"/>
                    <a:pt x="4532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46"/>
            <p:cNvSpPr/>
            <p:nvPr/>
          </p:nvSpPr>
          <p:spPr>
            <a:xfrm>
              <a:off x="3601500" y="2501050"/>
              <a:ext cx="357600" cy="133475"/>
            </a:xfrm>
            <a:custGeom>
              <a:rect b="b" l="l" r="r" t="t"/>
              <a:pathLst>
                <a:path extrusionOk="0" h="5339" w="14304">
                  <a:moveTo>
                    <a:pt x="0" y="0"/>
                  </a:moveTo>
                  <a:cubicBezTo>
                    <a:pt x="540" y="2191"/>
                    <a:pt x="3534" y="5339"/>
                    <a:pt x="7144" y="5339"/>
                  </a:cubicBezTo>
                  <a:cubicBezTo>
                    <a:pt x="10770" y="5339"/>
                    <a:pt x="13764" y="2191"/>
                    <a:pt x="1430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46"/>
            <p:cNvSpPr/>
            <p:nvPr/>
          </p:nvSpPr>
          <p:spPr>
            <a:xfrm>
              <a:off x="4057450" y="2440875"/>
              <a:ext cx="24325" cy="100300"/>
            </a:xfrm>
            <a:custGeom>
              <a:rect b="b" l="l" r="r" t="t"/>
              <a:pathLst>
                <a:path extrusionOk="0" fill="none" h="4012" w="973">
                  <a:moveTo>
                    <a:pt x="0" y="0"/>
                  </a:moveTo>
                  <a:cubicBezTo>
                    <a:pt x="386" y="1312"/>
                    <a:pt x="710" y="2654"/>
                    <a:pt x="973" y="4012"/>
                  </a:cubicBez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46"/>
            <p:cNvSpPr/>
            <p:nvPr/>
          </p:nvSpPr>
          <p:spPr>
            <a:xfrm>
              <a:off x="4128425" y="2420800"/>
              <a:ext cx="35900" cy="86825"/>
            </a:xfrm>
            <a:custGeom>
              <a:rect b="b" l="l" r="r" t="t"/>
              <a:pathLst>
                <a:path extrusionOk="0" fill="none" h="3473" w="1436">
                  <a:moveTo>
                    <a:pt x="1" y="1"/>
                  </a:moveTo>
                  <a:lnTo>
                    <a:pt x="1436" y="347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46"/>
            <p:cNvSpPr/>
            <p:nvPr/>
          </p:nvSpPr>
          <p:spPr>
            <a:xfrm>
              <a:off x="4182425" y="2398425"/>
              <a:ext cx="40150" cy="69075"/>
            </a:xfrm>
            <a:custGeom>
              <a:rect b="b" l="l" r="r" t="t"/>
              <a:pathLst>
                <a:path extrusionOk="0" fill="none" h="2763" w="1606">
                  <a:moveTo>
                    <a:pt x="1" y="1"/>
                  </a:moveTo>
                  <a:lnTo>
                    <a:pt x="1605" y="2763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46"/>
            <p:cNvSpPr/>
            <p:nvPr/>
          </p:nvSpPr>
          <p:spPr>
            <a:xfrm>
              <a:off x="4236050" y="2376050"/>
              <a:ext cx="35525" cy="57900"/>
            </a:xfrm>
            <a:custGeom>
              <a:rect b="b" l="l" r="r" t="t"/>
              <a:pathLst>
                <a:path extrusionOk="0" fill="none" h="2316" w="1421">
                  <a:moveTo>
                    <a:pt x="1" y="1"/>
                  </a:moveTo>
                  <a:cubicBezTo>
                    <a:pt x="402" y="803"/>
                    <a:pt x="880" y="1590"/>
                    <a:pt x="1420" y="2315"/>
                  </a:cubicBez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46"/>
            <p:cNvSpPr/>
            <p:nvPr/>
          </p:nvSpPr>
          <p:spPr>
            <a:xfrm>
              <a:off x="3482675" y="2433150"/>
              <a:ext cx="24325" cy="100325"/>
            </a:xfrm>
            <a:custGeom>
              <a:rect b="b" l="l" r="r" t="t"/>
              <a:pathLst>
                <a:path extrusionOk="0" fill="none" h="4013" w="973">
                  <a:moveTo>
                    <a:pt x="973" y="0"/>
                  </a:moveTo>
                  <a:cubicBezTo>
                    <a:pt x="587" y="1327"/>
                    <a:pt x="263" y="2654"/>
                    <a:pt x="1" y="4012"/>
                  </a:cubicBez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46"/>
            <p:cNvSpPr/>
            <p:nvPr/>
          </p:nvSpPr>
          <p:spPr>
            <a:xfrm>
              <a:off x="3400125" y="2413100"/>
              <a:ext cx="35525" cy="87200"/>
            </a:xfrm>
            <a:custGeom>
              <a:rect b="b" l="l" r="r" t="t"/>
              <a:pathLst>
                <a:path extrusionOk="0" fill="none" h="3488" w="1421">
                  <a:moveTo>
                    <a:pt x="1420" y="0"/>
                  </a:moveTo>
                  <a:lnTo>
                    <a:pt x="1" y="3487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46"/>
            <p:cNvSpPr/>
            <p:nvPr/>
          </p:nvSpPr>
          <p:spPr>
            <a:xfrm>
              <a:off x="3341875" y="2390725"/>
              <a:ext cx="40150" cy="69075"/>
            </a:xfrm>
            <a:custGeom>
              <a:rect b="b" l="l" r="r" t="t"/>
              <a:pathLst>
                <a:path extrusionOk="0" fill="none" h="2763" w="1606">
                  <a:moveTo>
                    <a:pt x="1605" y="0"/>
                  </a:moveTo>
                  <a:lnTo>
                    <a:pt x="1" y="2762"/>
                  </a:ln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46"/>
            <p:cNvSpPr/>
            <p:nvPr/>
          </p:nvSpPr>
          <p:spPr>
            <a:xfrm>
              <a:off x="3292875" y="2368350"/>
              <a:ext cx="35525" cy="58275"/>
            </a:xfrm>
            <a:custGeom>
              <a:rect b="b" l="l" r="r" t="t"/>
              <a:pathLst>
                <a:path extrusionOk="0" fill="none" h="2331" w="1421">
                  <a:moveTo>
                    <a:pt x="1421" y="0"/>
                  </a:moveTo>
                  <a:cubicBezTo>
                    <a:pt x="1019" y="818"/>
                    <a:pt x="541" y="1590"/>
                    <a:pt x="1" y="2330"/>
                  </a:cubicBez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46"/>
            <p:cNvSpPr/>
            <p:nvPr/>
          </p:nvSpPr>
          <p:spPr>
            <a:xfrm>
              <a:off x="3257000" y="2353675"/>
              <a:ext cx="1026525" cy="192900"/>
            </a:xfrm>
            <a:custGeom>
              <a:rect b="b" l="l" r="r" t="t"/>
              <a:pathLst>
                <a:path extrusionOk="0" fill="none" h="7716" w="41061">
                  <a:moveTo>
                    <a:pt x="41060" y="1"/>
                  </a:moveTo>
                  <a:cubicBezTo>
                    <a:pt x="37527" y="4290"/>
                    <a:pt x="31525" y="6111"/>
                    <a:pt x="26217" y="6836"/>
                  </a:cubicBezTo>
                  <a:cubicBezTo>
                    <a:pt x="19844" y="7716"/>
                    <a:pt x="12962" y="7253"/>
                    <a:pt x="6975" y="4800"/>
                  </a:cubicBezTo>
                  <a:cubicBezTo>
                    <a:pt x="4368" y="3720"/>
                    <a:pt x="1822" y="2192"/>
                    <a:pt x="1" y="1"/>
                  </a:cubicBezTo>
                </a:path>
              </a:pathLst>
            </a:custGeom>
            <a:noFill/>
            <a:ln cap="rnd" cmpd="sng" w="9650">
              <a:solidFill>
                <a:srgbClr val="11100D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46"/>
            <p:cNvSpPr/>
            <p:nvPr/>
          </p:nvSpPr>
          <p:spPr>
            <a:xfrm>
              <a:off x="3838725" y="1486725"/>
              <a:ext cx="246900" cy="219300"/>
            </a:xfrm>
            <a:custGeom>
              <a:rect b="b" l="l" r="r" t="t"/>
              <a:pathLst>
                <a:path extrusionOk="0" h="8772" w="9876">
                  <a:moveTo>
                    <a:pt x="7239" y="1"/>
                  </a:moveTo>
                  <a:cubicBezTo>
                    <a:pt x="6255" y="1"/>
                    <a:pt x="5267" y="485"/>
                    <a:pt x="4429" y="1242"/>
                  </a:cubicBezTo>
                  <a:cubicBezTo>
                    <a:pt x="4120" y="1520"/>
                    <a:pt x="3827" y="1828"/>
                    <a:pt x="3565" y="2152"/>
                  </a:cubicBezTo>
                  <a:cubicBezTo>
                    <a:pt x="2824" y="3094"/>
                    <a:pt x="2176" y="4112"/>
                    <a:pt x="1652" y="5192"/>
                  </a:cubicBezTo>
                  <a:cubicBezTo>
                    <a:pt x="1050" y="6334"/>
                    <a:pt x="495" y="7537"/>
                    <a:pt x="1" y="8771"/>
                  </a:cubicBezTo>
                  <a:lnTo>
                    <a:pt x="1" y="8771"/>
                  </a:lnTo>
                  <a:cubicBezTo>
                    <a:pt x="147" y="8412"/>
                    <a:pt x="3258" y="6441"/>
                    <a:pt x="4552" y="5748"/>
                  </a:cubicBezTo>
                  <a:cubicBezTo>
                    <a:pt x="5710" y="5115"/>
                    <a:pt x="6913" y="4606"/>
                    <a:pt x="8024" y="3803"/>
                  </a:cubicBezTo>
                  <a:cubicBezTo>
                    <a:pt x="8827" y="3217"/>
                    <a:pt x="9876" y="1767"/>
                    <a:pt x="8873" y="594"/>
                  </a:cubicBezTo>
                  <a:cubicBezTo>
                    <a:pt x="8688" y="393"/>
                    <a:pt x="8456" y="239"/>
                    <a:pt x="8194" y="162"/>
                  </a:cubicBezTo>
                  <a:cubicBezTo>
                    <a:pt x="7880" y="52"/>
                    <a:pt x="7560" y="1"/>
                    <a:pt x="7239" y="1"/>
                  </a:cubicBezTo>
                  <a:close/>
                  <a:moveTo>
                    <a:pt x="1" y="8771"/>
                  </a:moveTo>
                  <a:cubicBezTo>
                    <a:pt x="1" y="8771"/>
                    <a:pt x="1" y="8771"/>
                    <a:pt x="1" y="8772"/>
                  </a:cubicBezTo>
                  <a:cubicBezTo>
                    <a:pt x="1" y="8771"/>
                    <a:pt x="1" y="8771"/>
                    <a:pt x="1" y="877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46"/>
            <p:cNvSpPr/>
            <p:nvPr/>
          </p:nvSpPr>
          <p:spPr>
            <a:xfrm>
              <a:off x="3809025" y="1384750"/>
              <a:ext cx="130025" cy="291575"/>
            </a:xfrm>
            <a:custGeom>
              <a:rect b="b" l="l" r="r" t="t"/>
              <a:pathLst>
                <a:path extrusionOk="0" h="11663" w="5201">
                  <a:moveTo>
                    <a:pt x="4058" y="0"/>
                  </a:moveTo>
                  <a:cubicBezTo>
                    <a:pt x="3945" y="0"/>
                    <a:pt x="3831" y="20"/>
                    <a:pt x="3719" y="59"/>
                  </a:cubicBezTo>
                  <a:cubicBezTo>
                    <a:pt x="2994" y="275"/>
                    <a:pt x="2361" y="985"/>
                    <a:pt x="1945" y="1849"/>
                  </a:cubicBezTo>
                  <a:cubicBezTo>
                    <a:pt x="1513" y="2729"/>
                    <a:pt x="1266" y="3732"/>
                    <a:pt x="1050" y="4750"/>
                  </a:cubicBezTo>
                  <a:cubicBezTo>
                    <a:pt x="556" y="7034"/>
                    <a:pt x="216" y="9348"/>
                    <a:pt x="0" y="11663"/>
                  </a:cubicBezTo>
                  <a:cubicBezTo>
                    <a:pt x="1451" y="9518"/>
                    <a:pt x="2716" y="7065"/>
                    <a:pt x="4059" y="4781"/>
                  </a:cubicBezTo>
                  <a:cubicBezTo>
                    <a:pt x="4614" y="3809"/>
                    <a:pt x="5200" y="2729"/>
                    <a:pt x="5154" y="1494"/>
                  </a:cubicBezTo>
                  <a:cubicBezTo>
                    <a:pt x="5170" y="1124"/>
                    <a:pt x="5062" y="769"/>
                    <a:pt x="4876" y="445"/>
                  </a:cubicBezTo>
                  <a:cubicBezTo>
                    <a:pt x="4693" y="159"/>
                    <a:pt x="4383" y="0"/>
                    <a:pt x="405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46"/>
            <p:cNvSpPr/>
            <p:nvPr/>
          </p:nvSpPr>
          <p:spPr>
            <a:xfrm>
              <a:off x="3455300" y="1486725"/>
              <a:ext cx="246900" cy="219300"/>
            </a:xfrm>
            <a:custGeom>
              <a:rect b="b" l="l" r="r" t="t"/>
              <a:pathLst>
                <a:path extrusionOk="0" h="8772" w="9876">
                  <a:moveTo>
                    <a:pt x="2636" y="1"/>
                  </a:moveTo>
                  <a:cubicBezTo>
                    <a:pt x="2316" y="1"/>
                    <a:pt x="1996" y="52"/>
                    <a:pt x="1682" y="162"/>
                  </a:cubicBezTo>
                  <a:cubicBezTo>
                    <a:pt x="1420" y="239"/>
                    <a:pt x="1188" y="393"/>
                    <a:pt x="1003" y="594"/>
                  </a:cubicBezTo>
                  <a:cubicBezTo>
                    <a:pt x="0" y="1767"/>
                    <a:pt x="1049" y="3217"/>
                    <a:pt x="1852" y="3803"/>
                  </a:cubicBezTo>
                  <a:cubicBezTo>
                    <a:pt x="2963" y="4606"/>
                    <a:pt x="4166" y="5115"/>
                    <a:pt x="5323" y="5748"/>
                  </a:cubicBezTo>
                  <a:cubicBezTo>
                    <a:pt x="6600" y="6440"/>
                    <a:pt x="9716" y="8404"/>
                    <a:pt x="9874" y="8768"/>
                  </a:cubicBezTo>
                  <a:lnTo>
                    <a:pt x="9874" y="8768"/>
                  </a:lnTo>
                  <a:cubicBezTo>
                    <a:pt x="9365" y="7535"/>
                    <a:pt x="8810" y="6333"/>
                    <a:pt x="8209" y="5192"/>
                  </a:cubicBezTo>
                  <a:cubicBezTo>
                    <a:pt x="7684" y="4112"/>
                    <a:pt x="7036" y="3094"/>
                    <a:pt x="6311" y="2152"/>
                  </a:cubicBezTo>
                  <a:cubicBezTo>
                    <a:pt x="6049" y="1828"/>
                    <a:pt x="5755" y="1520"/>
                    <a:pt x="5447" y="1242"/>
                  </a:cubicBezTo>
                  <a:cubicBezTo>
                    <a:pt x="4609" y="485"/>
                    <a:pt x="3621" y="1"/>
                    <a:pt x="2636" y="1"/>
                  </a:cubicBezTo>
                  <a:close/>
                  <a:moveTo>
                    <a:pt x="9874" y="8768"/>
                  </a:moveTo>
                  <a:cubicBezTo>
                    <a:pt x="9874" y="8770"/>
                    <a:pt x="9875" y="8771"/>
                    <a:pt x="9875" y="8772"/>
                  </a:cubicBezTo>
                  <a:cubicBezTo>
                    <a:pt x="9875" y="8771"/>
                    <a:pt x="9874" y="8770"/>
                    <a:pt x="9874" y="8768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46"/>
            <p:cNvSpPr/>
            <p:nvPr/>
          </p:nvSpPr>
          <p:spPr>
            <a:xfrm>
              <a:off x="3601875" y="1384750"/>
              <a:ext cx="130025" cy="291575"/>
            </a:xfrm>
            <a:custGeom>
              <a:rect b="b" l="l" r="r" t="t"/>
              <a:pathLst>
                <a:path extrusionOk="0" h="11663" w="5201">
                  <a:moveTo>
                    <a:pt x="1142" y="0"/>
                  </a:moveTo>
                  <a:cubicBezTo>
                    <a:pt x="817" y="0"/>
                    <a:pt x="504" y="159"/>
                    <a:pt x="309" y="445"/>
                  </a:cubicBezTo>
                  <a:cubicBezTo>
                    <a:pt x="124" y="769"/>
                    <a:pt x="31" y="1124"/>
                    <a:pt x="31" y="1494"/>
                  </a:cubicBezTo>
                  <a:cubicBezTo>
                    <a:pt x="0" y="2729"/>
                    <a:pt x="587" y="3809"/>
                    <a:pt x="1142" y="4781"/>
                  </a:cubicBezTo>
                  <a:cubicBezTo>
                    <a:pt x="2485" y="7065"/>
                    <a:pt x="3750" y="9518"/>
                    <a:pt x="5200" y="11663"/>
                  </a:cubicBezTo>
                  <a:cubicBezTo>
                    <a:pt x="4984" y="9348"/>
                    <a:pt x="4645" y="7034"/>
                    <a:pt x="4151" y="4750"/>
                  </a:cubicBezTo>
                  <a:cubicBezTo>
                    <a:pt x="3966" y="3747"/>
                    <a:pt x="3673" y="2775"/>
                    <a:pt x="3256" y="1849"/>
                  </a:cubicBezTo>
                  <a:cubicBezTo>
                    <a:pt x="2824" y="985"/>
                    <a:pt x="2207" y="275"/>
                    <a:pt x="1482" y="59"/>
                  </a:cubicBezTo>
                  <a:cubicBezTo>
                    <a:pt x="1370" y="20"/>
                    <a:pt x="1255" y="0"/>
                    <a:pt x="1142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46"/>
            <p:cNvSpPr/>
            <p:nvPr/>
          </p:nvSpPr>
          <p:spPr>
            <a:xfrm>
              <a:off x="3733800" y="1374425"/>
              <a:ext cx="86425" cy="303150"/>
            </a:xfrm>
            <a:custGeom>
              <a:rect b="b" l="l" r="r" t="t"/>
              <a:pathLst>
                <a:path extrusionOk="0" h="12126" w="3457">
                  <a:moveTo>
                    <a:pt x="1761" y="0"/>
                  </a:moveTo>
                  <a:cubicBezTo>
                    <a:pt x="1265" y="0"/>
                    <a:pt x="783" y="366"/>
                    <a:pt x="525" y="1059"/>
                  </a:cubicBezTo>
                  <a:cubicBezTo>
                    <a:pt x="340" y="1599"/>
                    <a:pt x="201" y="2170"/>
                    <a:pt x="139" y="2756"/>
                  </a:cubicBezTo>
                  <a:cubicBezTo>
                    <a:pt x="1" y="4129"/>
                    <a:pt x="78" y="5533"/>
                    <a:pt x="355" y="6891"/>
                  </a:cubicBezTo>
                  <a:cubicBezTo>
                    <a:pt x="679" y="8635"/>
                    <a:pt x="1204" y="10332"/>
                    <a:pt x="1482" y="12091"/>
                  </a:cubicBezTo>
                  <a:cubicBezTo>
                    <a:pt x="1474" y="12114"/>
                    <a:pt x="1497" y="12126"/>
                    <a:pt x="1522" y="12126"/>
                  </a:cubicBezTo>
                  <a:cubicBezTo>
                    <a:pt x="1547" y="12126"/>
                    <a:pt x="1574" y="12114"/>
                    <a:pt x="1574" y="12091"/>
                  </a:cubicBezTo>
                  <a:cubicBezTo>
                    <a:pt x="1667" y="11551"/>
                    <a:pt x="1821" y="11011"/>
                    <a:pt x="2022" y="10502"/>
                  </a:cubicBezTo>
                  <a:cubicBezTo>
                    <a:pt x="2315" y="9576"/>
                    <a:pt x="2593" y="8635"/>
                    <a:pt x="2840" y="7678"/>
                  </a:cubicBezTo>
                  <a:cubicBezTo>
                    <a:pt x="3210" y="6274"/>
                    <a:pt x="3411" y="4839"/>
                    <a:pt x="3441" y="3389"/>
                  </a:cubicBezTo>
                  <a:cubicBezTo>
                    <a:pt x="3457" y="2401"/>
                    <a:pt x="3318" y="1321"/>
                    <a:pt x="2793" y="611"/>
                  </a:cubicBezTo>
                  <a:cubicBezTo>
                    <a:pt x="2499" y="199"/>
                    <a:pt x="2126" y="0"/>
                    <a:pt x="1761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46"/>
            <p:cNvSpPr/>
            <p:nvPr/>
          </p:nvSpPr>
          <p:spPr>
            <a:xfrm>
              <a:off x="3836025" y="1757325"/>
              <a:ext cx="73700" cy="57500"/>
            </a:xfrm>
            <a:custGeom>
              <a:rect b="b" l="l" r="r" t="t"/>
              <a:pathLst>
                <a:path extrusionOk="0" h="2300" w="2948">
                  <a:moveTo>
                    <a:pt x="1466" y="0"/>
                  </a:moveTo>
                  <a:cubicBezTo>
                    <a:pt x="1" y="0"/>
                    <a:pt x="1" y="2299"/>
                    <a:pt x="1466" y="2299"/>
                  </a:cubicBezTo>
                  <a:cubicBezTo>
                    <a:pt x="2948" y="2299"/>
                    <a:pt x="2948" y="0"/>
                    <a:pt x="1466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46"/>
            <p:cNvSpPr/>
            <p:nvPr/>
          </p:nvSpPr>
          <p:spPr>
            <a:xfrm>
              <a:off x="3786275" y="1827900"/>
              <a:ext cx="103400" cy="80275"/>
            </a:xfrm>
            <a:custGeom>
              <a:rect b="b" l="l" r="r" t="t"/>
              <a:pathLst>
                <a:path extrusionOk="0" h="3211" w="4136">
                  <a:moveTo>
                    <a:pt x="2068" y="1"/>
                  </a:moveTo>
                  <a:cubicBezTo>
                    <a:pt x="15" y="1"/>
                    <a:pt x="0" y="3210"/>
                    <a:pt x="2068" y="3210"/>
                  </a:cubicBezTo>
                  <a:cubicBezTo>
                    <a:pt x="4135" y="3210"/>
                    <a:pt x="4135" y="1"/>
                    <a:pt x="206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46"/>
            <p:cNvSpPr/>
            <p:nvPr/>
          </p:nvSpPr>
          <p:spPr>
            <a:xfrm>
              <a:off x="3813275" y="1932975"/>
              <a:ext cx="72150" cy="60425"/>
            </a:xfrm>
            <a:custGeom>
              <a:rect b="b" l="l" r="r" t="t"/>
              <a:pathLst>
                <a:path extrusionOk="0" h="2417" w="2886">
                  <a:moveTo>
                    <a:pt x="1381" y="0"/>
                  </a:moveTo>
                  <a:cubicBezTo>
                    <a:pt x="1276" y="0"/>
                    <a:pt x="1170" y="14"/>
                    <a:pt x="1065" y="41"/>
                  </a:cubicBezTo>
                  <a:cubicBezTo>
                    <a:pt x="648" y="149"/>
                    <a:pt x="340" y="473"/>
                    <a:pt x="232" y="874"/>
                  </a:cubicBezTo>
                  <a:lnTo>
                    <a:pt x="216" y="936"/>
                  </a:lnTo>
                  <a:cubicBezTo>
                    <a:pt x="0" y="1706"/>
                    <a:pt x="588" y="2416"/>
                    <a:pt x="1317" y="2416"/>
                  </a:cubicBezTo>
                  <a:cubicBezTo>
                    <a:pt x="1421" y="2416"/>
                    <a:pt x="1528" y="2402"/>
                    <a:pt x="1636" y="2371"/>
                  </a:cubicBezTo>
                  <a:lnTo>
                    <a:pt x="1697" y="2356"/>
                  </a:lnTo>
                  <a:cubicBezTo>
                    <a:pt x="2592" y="2109"/>
                    <a:pt x="2886" y="998"/>
                    <a:pt x="2238" y="350"/>
                  </a:cubicBezTo>
                  <a:lnTo>
                    <a:pt x="2222" y="350"/>
                  </a:lnTo>
                  <a:cubicBezTo>
                    <a:pt x="1991" y="119"/>
                    <a:pt x="1692" y="0"/>
                    <a:pt x="138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46"/>
            <p:cNvSpPr/>
            <p:nvPr/>
          </p:nvSpPr>
          <p:spPr>
            <a:xfrm>
              <a:off x="3842200" y="2006500"/>
              <a:ext cx="86425" cy="86825"/>
            </a:xfrm>
            <a:custGeom>
              <a:rect b="b" l="l" r="r" t="t"/>
              <a:pathLst>
                <a:path extrusionOk="0" h="3473" w="3457">
                  <a:moveTo>
                    <a:pt x="1729" y="1"/>
                  </a:moveTo>
                  <a:cubicBezTo>
                    <a:pt x="787" y="16"/>
                    <a:pt x="16" y="788"/>
                    <a:pt x="0" y="1729"/>
                  </a:cubicBezTo>
                  <a:cubicBezTo>
                    <a:pt x="0" y="2192"/>
                    <a:pt x="186" y="2624"/>
                    <a:pt x="510" y="2963"/>
                  </a:cubicBezTo>
                  <a:cubicBezTo>
                    <a:pt x="834" y="3272"/>
                    <a:pt x="1266" y="3457"/>
                    <a:pt x="1729" y="3473"/>
                  </a:cubicBezTo>
                  <a:cubicBezTo>
                    <a:pt x="1960" y="3473"/>
                    <a:pt x="2191" y="3426"/>
                    <a:pt x="2392" y="3318"/>
                  </a:cubicBezTo>
                  <a:cubicBezTo>
                    <a:pt x="2608" y="3241"/>
                    <a:pt x="2809" y="3118"/>
                    <a:pt x="2963" y="2963"/>
                  </a:cubicBezTo>
                  <a:cubicBezTo>
                    <a:pt x="3272" y="2624"/>
                    <a:pt x="3441" y="2192"/>
                    <a:pt x="3457" y="1729"/>
                  </a:cubicBezTo>
                  <a:cubicBezTo>
                    <a:pt x="3457" y="1266"/>
                    <a:pt x="3287" y="834"/>
                    <a:pt x="2963" y="510"/>
                  </a:cubicBezTo>
                  <a:cubicBezTo>
                    <a:pt x="2624" y="186"/>
                    <a:pt x="2191" y="1"/>
                    <a:pt x="1729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46"/>
            <p:cNvSpPr/>
            <p:nvPr/>
          </p:nvSpPr>
          <p:spPr>
            <a:xfrm>
              <a:off x="3625800" y="1757325"/>
              <a:ext cx="74075" cy="57500"/>
            </a:xfrm>
            <a:custGeom>
              <a:rect b="b" l="l" r="r" t="t"/>
              <a:pathLst>
                <a:path extrusionOk="0" h="2300" w="2963">
                  <a:moveTo>
                    <a:pt x="1481" y="0"/>
                  </a:moveTo>
                  <a:cubicBezTo>
                    <a:pt x="0" y="0"/>
                    <a:pt x="0" y="2299"/>
                    <a:pt x="1481" y="2299"/>
                  </a:cubicBezTo>
                  <a:cubicBezTo>
                    <a:pt x="2963" y="2299"/>
                    <a:pt x="2963" y="0"/>
                    <a:pt x="148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46"/>
            <p:cNvSpPr/>
            <p:nvPr/>
          </p:nvSpPr>
          <p:spPr>
            <a:xfrm>
              <a:off x="3645850" y="1827900"/>
              <a:ext cx="103400" cy="80275"/>
            </a:xfrm>
            <a:custGeom>
              <a:rect b="b" l="l" r="r" t="t"/>
              <a:pathLst>
                <a:path extrusionOk="0" h="3211" w="4136">
                  <a:moveTo>
                    <a:pt x="2068" y="1"/>
                  </a:moveTo>
                  <a:cubicBezTo>
                    <a:pt x="1" y="1"/>
                    <a:pt x="1" y="3210"/>
                    <a:pt x="2068" y="3210"/>
                  </a:cubicBezTo>
                  <a:cubicBezTo>
                    <a:pt x="4136" y="3210"/>
                    <a:pt x="4136" y="1"/>
                    <a:pt x="2068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46"/>
            <p:cNvSpPr/>
            <p:nvPr/>
          </p:nvSpPr>
          <p:spPr>
            <a:xfrm>
              <a:off x="3656275" y="1932925"/>
              <a:ext cx="66375" cy="60475"/>
            </a:xfrm>
            <a:custGeom>
              <a:rect b="b" l="l" r="r" t="t"/>
              <a:pathLst>
                <a:path extrusionOk="0" h="2419" w="2655">
                  <a:moveTo>
                    <a:pt x="1275" y="1"/>
                  </a:moveTo>
                  <a:cubicBezTo>
                    <a:pt x="975" y="1"/>
                    <a:pt x="672" y="112"/>
                    <a:pt x="432" y="352"/>
                  </a:cubicBezTo>
                  <a:cubicBezTo>
                    <a:pt x="124" y="660"/>
                    <a:pt x="0" y="1108"/>
                    <a:pt x="124" y="1524"/>
                  </a:cubicBezTo>
                  <a:cubicBezTo>
                    <a:pt x="232" y="1925"/>
                    <a:pt x="540" y="2250"/>
                    <a:pt x="957" y="2358"/>
                  </a:cubicBezTo>
                  <a:lnTo>
                    <a:pt x="1018" y="2373"/>
                  </a:lnTo>
                  <a:cubicBezTo>
                    <a:pt x="1126" y="2404"/>
                    <a:pt x="1233" y="2418"/>
                    <a:pt x="1337" y="2418"/>
                  </a:cubicBezTo>
                  <a:cubicBezTo>
                    <a:pt x="2067" y="2418"/>
                    <a:pt x="2654" y="1708"/>
                    <a:pt x="2438" y="938"/>
                  </a:cubicBezTo>
                  <a:lnTo>
                    <a:pt x="2438" y="876"/>
                  </a:lnTo>
                  <a:cubicBezTo>
                    <a:pt x="2283" y="322"/>
                    <a:pt x="1784" y="1"/>
                    <a:pt x="1275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46"/>
            <p:cNvSpPr/>
            <p:nvPr/>
          </p:nvSpPr>
          <p:spPr>
            <a:xfrm>
              <a:off x="3606500" y="2006425"/>
              <a:ext cx="87200" cy="86525"/>
            </a:xfrm>
            <a:custGeom>
              <a:rect b="b" l="l" r="r" t="t"/>
              <a:pathLst>
                <a:path extrusionOk="0" h="3461" w="3488">
                  <a:moveTo>
                    <a:pt x="1831" y="1"/>
                  </a:moveTo>
                  <a:cubicBezTo>
                    <a:pt x="1802" y="1"/>
                    <a:pt x="1773" y="2"/>
                    <a:pt x="1744" y="4"/>
                  </a:cubicBezTo>
                  <a:cubicBezTo>
                    <a:pt x="1297" y="4"/>
                    <a:pt x="849" y="189"/>
                    <a:pt x="525" y="513"/>
                  </a:cubicBezTo>
                  <a:cubicBezTo>
                    <a:pt x="201" y="837"/>
                    <a:pt x="16" y="1269"/>
                    <a:pt x="16" y="1732"/>
                  </a:cubicBezTo>
                  <a:cubicBezTo>
                    <a:pt x="1" y="1963"/>
                    <a:pt x="62" y="2195"/>
                    <a:pt x="170" y="2396"/>
                  </a:cubicBezTo>
                  <a:cubicBezTo>
                    <a:pt x="413" y="3032"/>
                    <a:pt x="1028" y="3461"/>
                    <a:pt x="1708" y="3461"/>
                  </a:cubicBezTo>
                  <a:cubicBezTo>
                    <a:pt x="1720" y="3461"/>
                    <a:pt x="1732" y="3460"/>
                    <a:pt x="1744" y="3460"/>
                  </a:cubicBezTo>
                  <a:cubicBezTo>
                    <a:pt x="2207" y="3460"/>
                    <a:pt x="2639" y="3275"/>
                    <a:pt x="2979" y="2966"/>
                  </a:cubicBezTo>
                  <a:cubicBezTo>
                    <a:pt x="3303" y="2627"/>
                    <a:pt x="3488" y="2195"/>
                    <a:pt x="3488" y="1732"/>
                  </a:cubicBezTo>
                  <a:cubicBezTo>
                    <a:pt x="3488" y="1501"/>
                    <a:pt x="3442" y="1269"/>
                    <a:pt x="3334" y="1069"/>
                  </a:cubicBezTo>
                  <a:cubicBezTo>
                    <a:pt x="3179" y="636"/>
                    <a:pt x="2840" y="312"/>
                    <a:pt x="2423" y="143"/>
                  </a:cubicBezTo>
                  <a:cubicBezTo>
                    <a:pt x="2234" y="48"/>
                    <a:pt x="2033" y="1"/>
                    <a:pt x="1831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46"/>
            <p:cNvSpPr/>
            <p:nvPr/>
          </p:nvSpPr>
          <p:spPr>
            <a:xfrm>
              <a:off x="3709875" y="2663825"/>
              <a:ext cx="140450" cy="164775"/>
            </a:xfrm>
            <a:custGeom>
              <a:rect b="b" l="l" r="r" t="t"/>
              <a:pathLst>
                <a:path extrusionOk="0" h="6591" w="5618">
                  <a:moveTo>
                    <a:pt x="2670" y="1"/>
                  </a:moveTo>
                  <a:cubicBezTo>
                    <a:pt x="2670" y="1"/>
                    <a:pt x="1" y="2377"/>
                    <a:pt x="47" y="3904"/>
                  </a:cubicBezTo>
                  <a:cubicBezTo>
                    <a:pt x="93" y="5404"/>
                    <a:pt x="1312" y="6591"/>
                    <a:pt x="2801" y="6591"/>
                  </a:cubicBezTo>
                  <a:cubicBezTo>
                    <a:pt x="2829" y="6591"/>
                    <a:pt x="2858" y="6590"/>
                    <a:pt x="2886" y="6589"/>
                  </a:cubicBezTo>
                  <a:cubicBezTo>
                    <a:pt x="4414" y="6543"/>
                    <a:pt x="5617" y="5278"/>
                    <a:pt x="5587" y="3750"/>
                  </a:cubicBezTo>
                  <a:cubicBezTo>
                    <a:pt x="5540" y="2223"/>
                    <a:pt x="2670" y="1"/>
                    <a:pt x="2670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46"/>
            <p:cNvSpPr/>
            <p:nvPr/>
          </p:nvSpPr>
          <p:spPr>
            <a:xfrm>
              <a:off x="3812875" y="2758525"/>
              <a:ext cx="161275" cy="136350"/>
            </a:xfrm>
            <a:custGeom>
              <a:rect b="b" l="l" r="r" t="t"/>
              <a:pathLst>
                <a:path extrusionOk="0" h="5454" w="6451">
                  <a:moveTo>
                    <a:pt x="3119" y="0"/>
                  </a:moveTo>
                  <a:cubicBezTo>
                    <a:pt x="2596" y="0"/>
                    <a:pt x="2116" y="78"/>
                    <a:pt x="1775" y="286"/>
                  </a:cubicBezTo>
                  <a:cubicBezTo>
                    <a:pt x="433" y="1073"/>
                    <a:pt x="1" y="2801"/>
                    <a:pt x="819" y="4128"/>
                  </a:cubicBezTo>
                  <a:cubicBezTo>
                    <a:pt x="1335" y="4983"/>
                    <a:pt x="2243" y="5454"/>
                    <a:pt x="3173" y="5454"/>
                  </a:cubicBezTo>
                  <a:cubicBezTo>
                    <a:pt x="3688" y="5454"/>
                    <a:pt x="4209" y="5310"/>
                    <a:pt x="4676" y="5008"/>
                  </a:cubicBezTo>
                  <a:cubicBezTo>
                    <a:pt x="5972" y="4205"/>
                    <a:pt x="6451" y="626"/>
                    <a:pt x="6451" y="626"/>
                  </a:cubicBezTo>
                  <a:cubicBezTo>
                    <a:pt x="6451" y="626"/>
                    <a:pt x="4609" y="0"/>
                    <a:pt x="311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46"/>
            <p:cNvSpPr/>
            <p:nvPr/>
          </p:nvSpPr>
          <p:spPr>
            <a:xfrm>
              <a:off x="3582575" y="2758850"/>
              <a:ext cx="165150" cy="135925"/>
            </a:xfrm>
            <a:custGeom>
              <a:rect b="b" l="l" r="r" t="t"/>
              <a:pathLst>
                <a:path extrusionOk="0" h="5437" w="6606">
                  <a:moveTo>
                    <a:pt x="3644" y="0"/>
                  </a:moveTo>
                  <a:cubicBezTo>
                    <a:pt x="2097" y="0"/>
                    <a:pt x="1" y="859"/>
                    <a:pt x="1" y="859"/>
                  </a:cubicBezTo>
                  <a:cubicBezTo>
                    <a:pt x="1" y="859"/>
                    <a:pt x="726" y="4347"/>
                    <a:pt x="2069" y="5072"/>
                  </a:cubicBezTo>
                  <a:cubicBezTo>
                    <a:pt x="2499" y="5319"/>
                    <a:pt x="2967" y="5436"/>
                    <a:pt x="3429" y="5436"/>
                  </a:cubicBezTo>
                  <a:cubicBezTo>
                    <a:pt x="4409" y="5436"/>
                    <a:pt x="5361" y="4909"/>
                    <a:pt x="5864" y="3976"/>
                  </a:cubicBezTo>
                  <a:cubicBezTo>
                    <a:pt x="6605" y="2619"/>
                    <a:pt x="6080" y="921"/>
                    <a:pt x="4707" y="211"/>
                  </a:cubicBezTo>
                  <a:cubicBezTo>
                    <a:pt x="4424" y="60"/>
                    <a:pt x="4053" y="0"/>
                    <a:pt x="364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46"/>
            <p:cNvSpPr/>
            <p:nvPr/>
          </p:nvSpPr>
          <p:spPr>
            <a:xfrm>
              <a:off x="3661275" y="2771075"/>
              <a:ext cx="238050" cy="238025"/>
            </a:xfrm>
            <a:custGeom>
              <a:rect b="b" l="l" r="r" t="t"/>
              <a:pathLst>
                <a:path extrusionOk="0" h="9521" w="9522">
                  <a:moveTo>
                    <a:pt x="4769" y="0"/>
                  </a:moveTo>
                  <a:cubicBezTo>
                    <a:pt x="2130" y="0"/>
                    <a:pt x="1" y="2130"/>
                    <a:pt x="1" y="4768"/>
                  </a:cubicBezTo>
                  <a:cubicBezTo>
                    <a:pt x="1" y="7391"/>
                    <a:pt x="2130" y="9521"/>
                    <a:pt x="4769" y="9521"/>
                  </a:cubicBezTo>
                  <a:cubicBezTo>
                    <a:pt x="7392" y="9521"/>
                    <a:pt x="9521" y="7391"/>
                    <a:pt x="9521" y="4768"/>
                  </a:cubicBezTo>
                  <a:cubicBezTo>
                    <a:pt x="9521" y="2130"/>
                    <a:pt x="7392" y="0"/>
                    <a:pt x="476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46"/>
            <p:cNvSpPr/>
            <p:nvPr/>
          </p:nvSpPr>
          <p:spPr>
            <a:xfrm>
              <a:off x="4320150" y="1943250"/>
              <a:ext cx="317500" cy="494350"/>
            </a:xfrm>
            <a:custGeom>
              <a:rect b="b" l="l" r="r" t="t"/>
              <a:pathLst>
                <a:path extrusionOk="0" h="19774" w="12700">
                  <a:moveTo>
                    <a:pt x="12514" y="0"/>
                  </a:moveTo>
                  <a:cubicBezTo>
                    <a:pt x="11851" y="602"/>
                    <a:pt x="11403" y="1837"/>
                    <a:pt x="10755" y="2593"/>
                  </a:cubicBezTo>
                  <a:cubicBezTo>
                    <a:pt x="9984" y="3457"/>
                    <a:pt x="9120" y="4228"/>
                    <a:pt x="8194" y="4907"/>
                  </a:cubicBezTo>
                  <a:cubicBezTo>
                    <a:pt x="6358" y="6280"/>
                    <a:pt x="4382" y="7468"/>
                    <a:pt x="2793" y="9119"/>
                  </a:cubicBezTo>
                  <a:cubicBezTo>
                    <a:pt x="1188" y="10755"/>
                    <a:pt x="0" y="12977"/>
                    <a:pt x="278" y="15245"/>
                  </a:cubicBezTo>
                  <a:cubicBezTo>
                    <a:pt x="561" y="17675"/>
                    <a:pt x="2775" y="19774"/>
                    <a:pt x="5193" y="19774"/>
                  </a:cubicBezTo>
                  <a:cubicBezTo>
                    <a:pt x="5277" y="19774"/>
                    <a:pt x="5362" y="19771"/>
                    <a:pt x="5447" y="19766"/>
                  </a:cubicBezTo>
                  <a:cubicBezTo>
                    <a:pt x="6095" y="19735"/>
                    <a:pt x="6712" y="19535"/>
                    <a:pt x="7268" y="19195"/>
                  </a:cubicBezTo>
                  <a:cubicBezTo>
                    <a:pt x="8240" y="18532"/>
                    <a:pt x="8749" y="17375"/>
                    <a:pt x="8996" y="16233"/>
                  </a:cubicBezTo>
                  <a:cubicBezTo>
                    <a:pt x="9382" y="14489"/>
                    <a:pt x="9289" y="12699"/>
                    <a:pt x="9413" y="10925"/>
                  </a:cubicBezTo>
                  <a:cubicBezTo>
                    <a:pt x="9613" y="7762"/>
                    <a:pt x="10462" y="4676"/>
                    <a:pt x="11912" y="1867"/>
                  </a:cubicBezTo>
                  <a:cubicBezTo>
                    <a:pt x="12175" y="1343"/>
                    <a:pt x="12699" y="556"/>
                    <a:pt x="1251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46"/>
            <p:cNvSpPr/>
            <p:nvPr/>
          </p:nvSpPr>
          <p:spPr>
            <a:xfrm>
              <a:off x="2898250" y="1943250"/>
              <a:ext cx="317500" cy="494350"/>
            </a:xfrm>
            <a:custGeom>
              <a:rect b="b" l="l" r="r" t="t"/>
              <a:pathLst>
                <a:path extrusionOk="0" h="19774" w="12700">
                  <a:moveTo>
                    <a:pt x="202" y="0"/>
                  </a:moveTo>
                  <a:lnTo>
                    <a:pt x="202" y="0"/>
                  </a:lnTo>
                  <a:cubicBezTo>
                    <a:pt x="1" y="556"/>
                    <a:pt x="526" y="1343"/>
                    <a:pt x="803" y="1867"/>
                  </a:cubicBezTo>
                  <a:cubicBezTo>
                    <a:pt x="2238" y="4676"/>
                    <a:pt x="3102" y="7762"/>
                    <a:pt x="3303" y="10925"/>
                  </a:cubicBezTo>
                  <a:cubicBezTo>
                    <a:pt x="3411" y="12699"/>
                    <a:pt x="3318" y="14489"/>
                    <a:pt x="3704" y="16233"/>
                  </a:cubicBezTo>
                  <a:cubicBezTo>
                    <a:pt x="3967" y="17375"/>
                    <a:pt x="4476" y="18532"/>
                    <a:pt x="5448" y="19195"/>
                  </a:cubicBezTo>
                  <a:cubicBezTo>
                    <a:pt x="5988" y="19535"/>
                    <a:pt x="6620" y="19735"/>
                    <a:pt x="7253" y="19766"/>
                  </a:cubicBezTo>
                  <a:cubicBezTo>
                    <a:pt x="7339" y="19771"/>
                    <a:pt x="7424" y="19774"/>
                    <a:pt x="7509" y="19774"/>
                  </a:cubicBezTo>
                  <a:cubicBezTo>
                    <a:pt x="9940" y="19774"/>
                    <a:pt x="12139" y="17675"/>
                    <a:pt x="12422" y="15245"/>
                  </a:cubicBezTo>
                  <a:cubicBezTo>
                    <a:pt x="12700" y="12977"/>
                    <a:pt x="11512" y="10755"/>
                    <a:pt x="9923" y="9119"/>
                  </a:cubicBezTo>
                  <a:cubicBezTo>
                    <a:pt x="8333" y="7468"/>
                    <a:pt x="6343" y="6280"/>
                    <a:pt x="4522" y="4907"/>
                  </a:cubicBezTo>
                  <a:cubicBezTo>
                    <a:pt x="3596" y="4228"/>
                    <a:pt x="2732" y="3457"/>
                    <a:pt x="1961" y="2593"/>
                  </a:cubicBezTo>
                  <a:cubicBezTo>
                    <a:pt x="1297" y="1837"/>
                    <a:pt x="850" y="602"/>
                    <a:pt x="202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46"/>
            <p:cNvSpPr/>
            <p:nvPr/>
          </p:nvSpPr>
          <p:spPr>
            <a:xfrm>
              <a:off x="3696375" y="2825450"/>
              <a:ext cx="168225" cy="168225"/>
            </a:xfrm>
            <a:custGeom>
              <a:rect b="b" l="l" r="r" t="t"/>
              <a:pathLst>
                <a:path extrusionOk="0" h="6729" w="6729">
                  <a:moveTo>
                    <a:pt x="3365" y="1"/>
                  </a:moveTo>
                  <a:cubicBezTo>
                    <a:pt x="1498" y="1"/>
                    <a:pt x="1" y="1498"/>
                    <a:pt x="1" y="3365"/>
                  </a:cubicBezTo>
                  <a:cubicBezTo>
                    <a:pt x="1" y="5216"/>
                    <a:pt x="1498" y="6728"/>
                    <a:pt x="3365" y="6728"/>
                  </a:cubicBezTo>
                  <a:cubicBezTo>
                    <a:pt x="5216" y="6728"/>
                    <a:pt x="6728" y="5216"/>
                    <a:pt x="6728" y="3365"/>
                  </a:cubicBezTo>
                  <a:cubicBezTo>
                    <a:pt x="6728" y="1498"/>
                    <a:pt x="5216" y="1"/>
                    <a:pt x="3365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46"/>
            <p:cNvSpPr/>
            <p:nvPr/>
          </p:nvSpPr>
          <p:spPr>
            <a:xfrm>
              <a:off x="3701025" y="811825"/>
              <a:ext cx="1204325" cy="696575"/>
            </a:xfrm>
            <a:custGeom>
              <a:rect b="b" l="l" r="r" t="t"/>
              <a:pathLst>
                <a:path extrusionOk="0" h="27863" w="48173">
                  <a:moveTo>
                    <a:pt x="11475" y="1"/>
                  </a:moveTo>
                  <a:cubicBezTo>
                    <a:pt x="10952" y="1"/>
                    <a:pt x="10429" y="11"/>
                    <a:pt x="9906" y="32"/>
                  </a:cubicBezTo>
                  <a:cubicBezTo>
                    <a:pt x="4938" y="217"/>
                    <a:pt x="0" y="958"/>
                    <a:pt x="818" y="6250"/>
                  </a:cubicBezTo>
                  <a:cubicBezTo>
                    <a:pt x="1558" y="11126"/>
                    <a:pt x="3410" y="15709"/>
                    <a:pt x="6974" y="19412"/>
                  </a:cubicBezTo>
                  <a:cubicBezTo>
                    <a:pt x="12501" y="25168"/>
                    <a:pt x="20962" y="27863"/>
                    <a:pt x="29353" y="27863"/>
                  </a:cubicBezTo>
                  <a:cubicBezTo>
                    <a:pt x="31107" y="27863"/>
                    <a:pt x="32858" y="27745"/>
                    <a:pt x="34579" y="27513"/>
                  </a:cubicBezTo>
                  <a:cubicBezTo>
                    <a:pt x="39563" y="26818"/>
                    <a:pt x="44562" y="25183"/>
                    <a:pt x="48173" y="21912"/>
                  </a:cubicBezTo>
                  <a:cubicBezTo>
                    <a:pt x="41875" y="8914"/>
                    <a:pt x="26847" y="1"/>
                    <a:pt x="11475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46"/>
            <p:cNvSpPr/>
            <p:nvPr/>
          </p:nvSpPr>
          <p:spPr>
            <a:xfrm>
              <a:off x="2908300" y="1536275"/>
              <a:ext cx="25" cy="537775"/>
            </a:xfrm>
            <a:custGeom>
              <a:rect b="b" l="l" r="r" t="t"/>
              <a:pathLst>
                <a:path extrusionOk="0" fill="none" h="21511" w="1">
                  <a:moveTo>
                    <a:pt x="0" y="1"/>
                  </a:moveTo>
                  <a:lnTo>
                    <a:pt x="0" y="21510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46"/>
            <p:cNvSpPr/>
            <p:nvPr/>
          </p:nvSpPr>
          <p:spPr>
            <a:xfrm>
              <a:off x="3041375" y="252765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1" y="1"/>
                  </a:moveTo>
                  <a:lnTo>
                    <a:pt x="1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46"/>
            <p:cNvSpPr/>
            <p:nvPr/>
          </p:nvSpPr>
          <p:spPr>
            <a:xfrm>
              <a:off x="2972325" y="258320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1" y="1"/>
                  </a:moveTo>
                  <a:lnTo>
                    <a:pt x="1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46"/>
            <p:cNvSpPr/>
            <p:nvPr/>
          </p:nvSpPr>
          <p:spPr>
            <a:xfrm>
              <a:off x="2767875" y="252765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1" y="1"/>
                  </a:moveTo>
                  <a:lnTo>
                    <a:pt x="1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46"/>
            <p:cNvSpPr/>
            <p:nvPr/>
          </p:nvSpPr>
          <p:spPr>
            <a:xfrm>
              <a:off x="2836550" y="2583200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0" y="1"/>
                  </a:moveTo>
                  <a:lnTo>
                    <a:pt x="0" y="4445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46"/>
            <p:cNvSpPr/>
            <p:nvPr/>
          </p:nvSpPr>
          <p:spPr>
            <a:xfrm>
              <a:off x="2903650" y="2604425"/>
              <a:ext cx="25" cy="111125"/>
            </a:xfrm>
            <a:custGeom>
              <a:rect b="b" l="l" r="r" t="t"/>
              <a:pathLst>
                <a:path extrusionOk="0" fill="none" h="4445" w="1">
                  <a:moveTo>
                    <a:pt x="1" y="0"/>
                  </a:moveTo>
                  <a:lnTo>
                    <a:pt x="1" y="4444"/>
                  </a:lnTo>
                </a:path>
              </a:pathLst>
            </a:custGeom>
            <a:noFill/>
            <a:ln cap="rnd" cmpd="sng" w="9650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46"/>
            <p:cNvSpPr/>
            <p:nvPr/>
          </p:nvSpPr>
          <p:spPr>
            <a:xfrm>
              <a:off x="3041375" y="2654175"/>
              <a:ext cx="25" cy="50950"/>
            </a:xfrm>
            <a:custGeom>
              <a:rect b="b" l="l" r="r" t="t"/>
              <a:pathLst>
                <a:path extrusionOk="0" fill="none" h="2038" w="1">
                  <a:moveTo>
                    <a:pt x="1" y="1"/>
                  </a:moveTo>
                  <a:lnTo>
                    <a:pt x="1" y="2038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46"/>
            <p:cNvSpPr/>
            <p:nvPr/>
          </p:nvSpPr>
          <p:spPr>
            <a:xfrm>
              <a:off x="2972325" y="2679650"/>
              <a:ext cx="25" cy="51325"/>
            </a:xfrm>
            <a:custGeom>
              <a:rect b="b" l="l" r="r" t="t"/>
              <a:pathLst>
                <a:path extrusionOk="0" fill="none" h="2053" w="1">
                  <a:moveTo>
                    <a:pt x="1" y="0"/>
                  </a:moveTo>
                  <a:lnTo>
                    <a:pt x="1" y="2052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46"/>
            <p:cNvSpPr/>
            <p:nvPr/>
          </p:nvSpPr>
          <p:spPr>
            <a:xfrm>
              <a:off x="2767875" y="2654175"/>
              <a:ext cx="25" cy="50950"/>
            </a:xfrm>
            <a:custGeom>
              <a:rect b="b" l="l" r="r" t="t"/>
              <a:pathLst>
                <a:path extrusionOk="0" fill="none" h="2038" w="1">
                  <a:moveTo>
                    <a:pt x="1" y="1"/>
                  </a:moveTo>
                  <a:lnTo>
                    <a:pt x="1" y="2038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46"/>
            <p:cNvSpPr/>
            <p:nvPr/>
          </p:nvSpPr>
          <p:spPr>
            <a:xfrm>
              <a:off x="2836550" y="2679650"/>
              <a:ext cx="25" cy="51325"/>
            </a:xfrm>
            <a:custGeom>
              <a:rect b="b" l="l" r="r" t="t"/>
              <a:pathLst>
                <a:path extrusionOk="0" fill="none" h="2053" w="1">
                  <a:moveTo>
                    <a:pt x="0" y="0"/>
                  </a:moveTo>
                  <a:lnTo>
                    <a:pt x="0" y="2052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46"/>
            <p:cNvSpPr/>
            <p:nvPr/>
          </p:nvSpPr>
          <p:spPr>
            <a:xfrm>
              <a:off x="2903650" y="2689675"/>
              <a:ext cx="25" cy="50950"/>
            </a:xfrm>
            <a:custGeom>
              <a:rect b="b" l="l" r="r" t="t"/>
              <a:pathLst>
                <a:path extrusionOk="0" fill="none" h="2038" w="1">
                  <a:moveTo>
                    <a:pt x="1" y="0"/>
                  </a:moveTo>
                  <a:lnTo>
                    <a:pt x="1" y="2037"/>
                  </a:lnTo>
                </a:path>
              </a:pathLst>
            </a:custGeom>
            <a:noFill/>
            <a:ln cap="rnd" cmpd="sng" w="28925">
              <a:solidFill>
                <a:srgbClr val="00927C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46"/>
            <p:cNvSpPr/>
            <p:nvPr/>
          </p:nvSpPr>
          <p:spPr>
            <a:xfrm>
              <a:off x="2727750" y="2050100"/>
              <a:ext cx="360700" cy="570175"/>
            </a:xfrm>
            <a:custGeom>
              <a:rect b="b" l="l" r="r" t="t"/>
              <a:pathLst>
                <a:path extrusionOk="0" h="22807" w="14428">
                  <a:moveTo>
                    <a:pt x="7222" y="0"/>
                  </a:moveTo>
                  <a:cubicBezTo>
                    <a:pt x="7222" y="0"/>
                    <a:pt x="1" y="10555"/>
                    <a:pt x="1" y="15168"/>
                  </a:cubicBezTo>
                  <a:cubicBezTo>
                    <a:pt x="1" y="19766"/>
                    <a:pt x="3241" y="22806"/>
                    <a:pt x="7222" y="22806"/>
                  </a:cubicBezTo>
                  <a:cubicBezTo>
                    <a:pt x="11203" y="22806"/>
                    <a:pt x="14428" y="19766"/>
                    <a:pt x="14428" y="15168"/>
                  </a:cubicBezTo>
                  <a:cubicBezTo>
                    <a:pt x="14428" y="10555"/>
                    <a:pt x="7222" y="0"/>
                    <a:pt x="722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46"/>
            <p:cNvSpPr/>
            <p:nvPr/>
          </p:nvSpPr>
          <p:spPr>
            <a:xfrm>
              <a:off x="2802200" y="2167750"/>
              <a:ext cx="212200" cy="335250"/>
            </a:xfrm>
            <a:custGeom>
              <a:rect b="b" l="l" r="r" t="t"/>
              <a:pathLst>
                <a:path extrusionOk="0" h="13410" w="8488">
                  <a:moveTo>
                    <a:pt x="4244" y="1"/>
                  </a:moveTo>
                  <a:cubicBezTo>
                    <a:pt x="4244" y="1"/>
                    <a:pt x="1" y="6203"/>
                    <a:pt x="1" y="8904"/>
                  </a:cubicBezTo>
                  <a:cubicBezTo>
                    <a:pt x="1" y="11604"/>
                    <a:pt x="1899" y="13409"/>
                    <a:pt x="4244" y="13409"/>
                  </a:cubicBezTo>
                  <a:cubicBezTo>
                    <a:pt x="6590" y="13409"/>
                    <a:pt x="8487" y="11604"/>
                    <a:pt x="8487" y="8904"/>
                  </a:cubicBezTo>
                  <a:cubicBezTo>
                    <a:pt x="8487" y="6203"/>
                    <a:pt x="4244" y="1"/>
                    <a:pt x="424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46"/>
            <p:cNvSpPr/>
            <p:nvPr/>
          </p:nvSpPr>
          <p:spPr>
            <a:xfrm>
              <a:off x="2681475" y="811825"/>
              <a:ext cx="1203950" cy="696575"/>
            </a:xfrm>
            <a:custGeom>
              <a:rect b="b" l="l" r="r" t="t"/>
              <a:pathLst>
                <a:path extrusionOk="0" h="27863" w="48158">
                  <a:moveTo>
                    <a:pt x="36682" y="1"/>
                  </a:moveTo>
                  <a:cubicBezTo>
                    <a:pt x="21311" y="1"/>
                    <a:pt x="6283" y="8914"/>
                    <a:pt x="0" y="21912"/>
                  </a:cubicBezTo>
                  <a:cubicBezTo>
                    <a:pt x="3595" y="25183"/>
                    <a:pt x="8595" y="26818"/>
                    <a:pt x="13579" y="27513"/>
                  </a:cubicBezTo>
                  <a:cubicBezTo>
                    <a:pt x="15299" y="27745"/>
                    <a:pt x="17050" y="27863"/>
                    <a:pt x="18804" y="27863"/>
                  </a:cubicBezTo>
                  <a:cubicBezTo>
                    <a:pt x="27196" y="27863"/>
                    <a:pt x="35657" y="25168"/>
                    <a:pt x="41183" y="19412"/>
                  </a:cubicBezTo>
                  <a:cubicBezTo>
                    <a:pt x="44748" y="15709"/>
                    <a:pt x="46599" y="11126"/>
                    <a:pt x="47355" y="6250"/>
                  </a:cubicBezTo>
                  <a:cubicBezTo>
                    <a:pt x="48158" y="958"/>
                    <a:pt x="43220" y="217"/>
                    <a:pt x="38251" y="32"/>
                  </a:cubicBezTo>
                  <a:cubicBezTo>
                    <a:pt x="37728" y="11"/>
                    <a:pt x="37205" y="1"/>
                    <a:pt x="36682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46"/>
            <p:cNvSpPr/>
            <p:nvPr/>
          </p:nvSpPr>
          <p:spPr>
            <a:xfrm>
              <a:off x="3249675" y="679925"/>
              <a:ext cx="163975" cy="163950"/>
            </a:xfrm>
            <a:custGeom>
              <a:rect b="b" l="l" r="r" t="t"/>
              <a:pathLst>
                <a:path extrusionOk="0" h="6558" w="6559">
                  <a:moveTo>
                    <a:pt x="3287" y="0"/>
                  </a:moveTo>
                  <a:cubicBezTo>
                    <a:pt x="1467" y="0"/>
                    <a:pt x="1" y="1466"/>
                    <a:pt x="1" y="3287"/>
                  </a:cubicBezTo>
                  <a:cubicBezTo>
                    <a:pt x="1" y="5092"/>
                    <a:pt x="1467" y="6558"/>
                    <a:pt x="3287" y="6558"/>
                  </a:cubicBezTo>
                  <a:cubicBezTo>
                    <a:pt x="5093" y="6558"/>
                    <a:pt x="6559" y="5092"/>
                    <a:pt x="6559" y="3287"/>
                  </a:cubicBezTo>
                  <a:cubicBezTo>
                    <a:pt x="6559" y="1466"/>
                    <a:pt x="5093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46"/>
            <p:cNvSpPr/>
            <p:nvPr/>
          </p:nvSpPr>
          <p:spPr>
            <a:xfrm>
              <a:off x="3346125" y="995450"/>
              <a:ext cx="164350" cy="163975"/>
            </a:xfrm>
            <a:custGeom>
              <a:rect b="b" l="l" r="r" t="t"/>
              <a:pathLst>
                <a:path extrusionOk="0" h="6559" w="6574">
                  <a:moveTo>
                    <a:pt x="3287" y="1"/>
                  </a:moveTo>
                  <a:cubicBezTo>
                    <a:pt x="1466" y="1"/>
                    <a:pt x="0" y="1467"/>
                    <a:pt x="0" y="3272"/>
                  </a:cubicBezTo>
                  <a:cubicBezTo>
                    <a:pt x="0" y="5093"/>
                    <a:pt x="1466" y="6559"/>
                    <a:pt x="3287" y="6559"/>
                  </a:cubicBezTo>
                  <a:cubicBezTo>
                    <a:pt x="5092" y="6559"/>
                    <a:pt x="6574" y="5093"/>
                    <a:pt x="6574" y="3272"/>
                  </a:cubicBezTo>
                  <a:cubicBezTo>
                    <a:pt x="6574" y="1467"/>
                    <a:pt x="5092" y="1"/>
                    <a:pt x="3287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46"/>
            <p:cNvSpPr/>
            <p:nvPr/>
          </p:nvSpPr>
          <p:spPr>
            <a:xfrm>
              <a:off x="3152475" y="760150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272" y="0"/>
                  </a:moveTo>
                  <a:cubicBezTo>
                    <a:pt x="1466" y="0"/>
                    <a:pt x="0" y="1466"/>
                    <a:pt x="0" y="3287"/>
                  </a:cubicBezTo>
                  <a:cubicBezTo>
                    <a:pt x="0" y="5092"/>
                    <a:pt x="1466" y="6558"/>
                    <a:pt x="3272" y="6558"/>
                  </a:cubicBezTo>
                  <a:cubicBezTo>
                    <a:pt x="5092" y="6558"/>
                    <a:pt x="6558" y="5092"/>
                    <a:pt x="6558" y="3287"/>
                  </a:cubicBezTo>
                  <a:cubicBezTo>
                    <a:pt x="6558" y="1466"/>
                    <a:pt x="5092" y="0"/>
                    <a:pt x="327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46"/>
            <p:cNvSpPr/>
            <p:nvPr/>
          </p:nvSpPr>
          <p:spPr>
            <a:xfrm>
              <a:off x="3443725" y="914825"/>
              <a:ext cx="163950" cy="164375"/>
            </a:xfrm>
            <a:custGeom>
              <a:rect b="b" l="l" r="r" t="t"/>
              <a:pathLst>
                <a:path extrusionOk="0" h="6575" w="6558">
                  <a:moveTo>
                    <a:pt x="3271" y="1"/>
                  </a:moveTo>
                  <a:cubicBezTo>
                    <a:pt x="1466" y="1"/>
                    <a:pt x="0" y="1482"/>
                    <a:pt x="0" y="3287"/>
                  </a:cubicBezTo>
                  <a:cubicBezTo>
                    <a:pt x="0" y="5108"/>
                    <a:pt x="1466" y="6574"/>
                    <a:pt x="3271" y="6574"/>
                  </a:cubicBezTo>
                  <a:cubicBezTo>
                    <a:pt x="5092" y="6574"/>
                    <a:pt x="6558" y="5108"/>
                    <a:pt x="6558" y="3287"/>
                  </a:cubicBezTo>
                  <a:cubicBezTo>
                    <a:pt x="6558" y="1482"/>
                    <a:pt x="5092" y="1"/>
                    <a:pt x="327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46"/>
            <p:cNvSpPr/>
            <p:nvPr/>
          </p:nvSpPr>
          <p:spPr>
            <a:xfrm>
              <a:off x="3140125" y="885900"/>
              <a:ext cx="164350" cy="163975"/>
            </a:xfrm>
            <a:custGeom>
              <a:rect b="b" l="l" r="r" t="t"/>
              <a:pathLst>
                <a:path extrusionOk="0" h="6559" w="6574">
                  <a:moveTo>
                    <a:pt x="3287" y="1"/>
                  </a:moveTo>
                  <a:cubicBezTo>
                    <a:pt x="1482" y="1"/>
                    <a:pt x="1" y="1466"/>
                    <a:pt x="1" y="3287"/>
                  </a:cubicBezTo>
                  <a:cubicBezTo>
                    <a:pt x="1" y="5093"/>
                    <a:pt x="1482" y="6558"/>
                    <a:pt x="3287" y="6558"/>
                  </a:cubicBezTo>
                  <a:cubicBezTo>
                    <a:pt x="5093" y="6558"/>
                    <a:pt x="6574" y="5093"/>
                    <a:pt x="6574" y="3287"/>
                  </a:cubicBezTo>
                  <a:cubicBezTo>
                    <a:pt x="6574" y="1466"/>
                    <a:pt x="5093" y="1"/>
                    <a:pt x="3287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46"/>
            <p:cNvSpPr/>
            <p:nvPr/>
          </p:nvSpPr>
          <p:spPr>
            <a:xfrm>
              <a:off x="3455675" y="789475"/>
              <a:ext cx="163975" cy="163950"/>
            </a:xfrm>
            <a:custGeom>
              <a:rect b="b" l="l" r="r" t="t"/>
              <a:pathLst>
                <a:path extrusionOk="0" h="6558" w="6559">
                  <a:moveTo>
                    <a:pt x="3287" y="0"/>
                  </a:moveTo>
                  <a:cubicBezTo>
                    <a:pt x="1466" y="0"/>
                    <a:pt x="0" y="1466"/>
                    <a:pt x="0" y="3271"/>
                  </a:cubicBezTo>
                  <a:cubicBezTo>
                    <a:pt x="0" y="5092"/>
                    <a:pt x="1466" y="6558"/>
                    <a:pt x="3287" y="6558"/>
                  </a:cubicBezTo>
                  <a:cubicBezTo>
                    <a:pt x="5092" y="6558"/>
                    <a:pt x="6558" y="5092"/>
                    <a:pt x="6558" y="3271"/>
                  </a:cubicBezTo>
                  <a:cubicBezTo>
                    <a:pt x="6558" y="1466"/>
                    <a:pt x="5092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46"/>
            <p:cNvSpPr/>
            <p:nvPr/>
          </p:nvSpPr>
          <p:spPr>
            <a:xfrm>
              <a:off x="3220750" y="983125"/>
              <a:ext cx="163975" cy="164350"/>
            </a:xfrm>
            <a:custGeom>
              <a:rect b="b" l="l" r="r" t="t"/>
              <a:pathLst>
                <a:path extrusionOk="0" h="6574" w="6559">
                  <a:moveTo>
                    <a:pt x="3272" y="0"/>
                  </a:moveTo>
                  <a:cubicBezTo>
                    <a:pt x="1466" y="0"/>
                    <a:pt x="1" y="1481"/>
                    <a:pt x="1" y="3287"/>
                  </a:cubicBezTo>
                  <a:cubicBezTo>
                    <a:pt x="1" y="5092"/>
                    <a:pt x="1466" y="6573"/>
                    <a:pt x="3272" y="6573"/>
                  </a:cubicBezTo>
                  <a:cubicBezTo>
                    <a:pt x="5092" y="6573"/>
                    <a:pt x="6558" y="5092"/>
                    <a:pt x="6558" y="3287"/>
                  </a:cubicBezTo>
                  <a:cubicBezTo>
                    <a:pt x="6558" y="1481"/>
                    <a:pt x="5092" y="0"/>
                    <a:pt x="327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46"/>
            <p:cNvSpPr/>
            <p:nvPr/>
          </p:nvSpPr>
          <p:spPr>
            <a:xfrm>
              <a:off x="3375450" y="691875"/>
              <a:ext cx="163950" cy="164350"/>
            </a:xfrm>
            <a:custGeom>
              <a:rect b="b" l="l" r="r" t="t"/>
              <a:pathLst>
                <a:path extrusionOk="0" h="6574" w="6558">
                  <a:moveTo>
                    <a:pt x="3271" y="0"/>
                  </a:moveTo>
                  <a:cubicBezTo>
                    <a:pt x="1466" y="0"/>
                    <a:pt x="0" y="1482"/>
                    <a:pt x="0" y="3287"/>
                  </a:cubicBezTo>
                  <a:cubicBezTo>
                    <a:pt x="0" y="5092"/>
                    <a:pt x="1466" y="6574"/>
                    <a:pt x="3271" y="6574"/>
                  </a:cubicBezTo>
                  <a:cubicBezTo>
                    <a:pt x="5092" y="6574"/>
                    <a:pt x="6558" y="5092"/>
                    <a:pt x="6558" y="3287"/>
                  </a:cubicBezTo>
                  <a:cubicBezTo>
                    <a:pt x="6558" y="1482"/>
                    <a:pt x="5092" y="0"/>
                    <a:pt x="327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46"/>
            <p:cNvSpPr/>
            <p:nvPr/>
          </p:nvSpPr>
          <p:spPr>
            <a:xfrm>
              <a:off x="3302925" y="777900"/>
              <a:ext cx="97225" cy="96850"/>
            </a:xfrm>
            <a:custGeom>
              <a:rect b="b" l="l" r="r" t="t"/>
              <a:pathLst>
                <a:path extrusionOk="0" h="3874" w="3889">
                  <a:moveTo>
                    <a:pt x="1944" y="0"/>
                  </a:moveTo>
                  <a:cubicBezTo>
                    <a:pt x="864" y="0"/>
                    <a:pt x="0" y="864"/>
                    <a:pt x="0" y="1944"/>
                  </a:cubicBezTo>
                  <a:cubicBezTo>
                    <a:pt x="0" y="3009"/>
                    <a:pt x="864" y="3873"/>
                    <a:pt x="1944" y="3873"/>
                  </a:cubicBezTo>
                  <a:cubicBezTo>
                    <a:pt x="3009" y="3873"/>
                    <a:pt x="3889" y="3009"/>
                    <a:pt x="3889" y="1944"/>
                  </a:cubicBezTo>
                  <a:cubicBezTo>
                    <a:pt x="3889" y="864"/>
                    <a:pt x="3009" y="0"/>
                    <a:pt x="1944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46"/>
            <p:cNvSpPr/>
            <p:nvPr/>
          </p:nvSpPr>
          <p:spPr>
            <a:xfrm>
              <a:off x="3360000" y="964600"/>
              <a:ext cx="97250" cy="96850"/>
            </a:xfrm>
            <a:custGeom>
              <a:rect b="b" l="l" r="r" t="t"/>
              <a:pathLst>
                <a:path extrusionOk="0" h="3874" w="3890">
                  <a:moveTo>
                    <a:pt x="1945" y="0"/>
                  </a:moveTo>
                  <a:cubicBezTo>
                    <a:pt x="865" y="0"/>
                    <a:pt x="1" y="864"/>
                    <a:pt x="1" y="1945"/>
                  </a:cubicBezTo>
                  <a:cubicBezTo>
                    <a:pt x="1" y="3009"/>
                    <a:pt x="865" y="3873"/>
                    <a:pt x="1945" y="3873"/>
                  </a:cubicBezTo>
                  <a:cubicBezTo>
                    <a:pt x="3010" y="3873"/>
                    <a:pt x="3889" y="3009"/>
                    <a:pt x="3889" y="1945"/>
                  </a:cubicBezTo>
                  <a:cubicBezTo>
                    <a:pt x="3889" y="864"/>
                    <a:pt x="3010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46"/>
            <p:cNvSpPr/>
            <p:nvPr/>
          </p:nvSpPr>
          <p:spPr>
            <a:xfrm>
              <a:off x="3245450" y="825350"/>
              <a:ext cx="96825" cy="97225"/>
            </a:xfrm>
            <a:custGeom>
              <a:rect b="b" l="l" r="r" t="t"/>
              <a:pathLst>
                <a:path extrusionOk="0" h="3889" w="3873">
                  <a:moveTo>
                    <a:pt x="1929" y="0"/>
                  </a:moveTo>
                  <a:cubicBezTo>
                    <a:pt x="864" y="0"/>
                    <a:pt x="0" y="864"/>
                    <a:pt x="0" y="1944"/>
                  </a:cubicBezTo>
                  <a:cubicBezTo>
                    <a:pt x="0" y="3009"/>
                    <a:pt x="864" y="3888"/>
                    <a:pt x="1929" y="3888"/>
                  </a:cubicBezTo>
                  <a:cubicBezTo>
                    <a:pt x="3009" y="3888"/>
                    <a:pt x="3873" y="3009"/>
                    <a:pt x="3873" y="1944"/>
                  </a:cubicBezTo>
                  <a:cubicBezTo>
                    <a:pt x="3873" y="864"/>
                    <a:pt x="3009" y="0"/>
                    <a:pt x="192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46"/>
            <p:cNvSpPr/>
            <p:nvPr/>
          </p:nvSpPr>
          <p:spPr>
            <a:xfrm>
              <a:off x="3417475" y="916775"/>
              <a:ext cx="97250" cy="97225"/>
            </a:xfrm>
            <a:custGeom>
              <a:rect b="b" l="l" r="r" t="t"/>
              <a:pathLst>
                <a:path extrusionOk="0" h="3889" w="3890">
                  <a:moveTo>
                    <a:pt x="1945" y="0"/>
                  </a:moveTo>
                  <a:cubicBezTo>
                    <a:pt x="880" y="0"/>
                    <a:pt x="1" y="880"/>
                    <a:pt x="1" y="1944"/>
                  </a:cubicBezTo>
                  <a:cubicBezTo>
                    <a:pt x="1" y="3024"/>
                    <a:pt x="880" y="3888"/>
                    <a:pt x="1945" y="3888"/>
                  </a:cubicBezTo>
                  <a:cubicBezTo>
                    <a:pt x="3025" y="3888"/>
                    <a:pt x="3889" y="3024"/>
                    <a:pt x="3889" y="1944"/>
                  </a:cubicBezTo>
                  <a:cubicBezTo>
                    <a:pt x="3889" y="880"/>
                    <a:pt x="3025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46"/>
            <p:cNvSpPr/>
            <p:nvPr/>
          </p:nvSpPr>
          <p:spPr>
            <a:xfrm>
              <a:off x="3238100" y="899800"/>
              <a:ext cx="97250" cy="96850"/>
            </a:xfrm>
            <a:custGeom>
              <a:rect b="b" l="l" r="r" t="t"/>
              <a:pathLst>
                <a:path extrusionOk="0" h="3874" w="3890">
                  <a:moveTo>
                    <a:pt x="1945" y="0"/>
                  </a:moveTo>
                  <a:cubicBezTo>
                    <a:pt x="865" y="0"/>
                    <a:pt x="1" y="864"/>
                    <a:pt x="1" y="1929"/>
                  </a:cubicBezTo>
                  <a:cubicBezTo>
                    <a:pt x="1" y="3009"/>
                    <a:pt x="865" y="3873"/>
                    <a:pt x="1945" y="3873"/>
                  </a:cubicBezTo>
                  <a:cubicBezTo>
                    <a:pt x="3010" y="3873"/>
                    <a:pt x="3889" y="3009"/>
                    <a:pt x="3889" y="1929"/>
                  </a:cubicBezTo>
                  <a:cubicBezTo>
                    <a:pt x="3889" y="864"/>
                    <a:pt x="3010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46"/>
            <p:cNvSpPr/>
            <p:nvPr/>
          </p:nvSpPr>
          <p:spPr>
            <a:xfrm>
              <a:off x="3424825" y="842700"/>
              <a:ext cx="97225" cy="96850"/>
            </a:xfrm>
            <a:custGeom>
              <a:rect b="b" l="l" r="r" t="t"/>
              <a:pathLst>
                <a:path extrusionOk="0" h="3874" w="3889">
                  <a:moveTo>
                    <a:pt x="1944" y="0"/>
                  </a:moveTo>
                  <a:cubicBezTo>
                    <a:pt x="864" y="0"/>
                    <a:pt x="0" y="865"/>
                    <a:pt x="0" y="1929"/>
                  </a:cubicBezTo>
                  <a:cubicBezTo>
                    <a:pt x="0" y="3009"/>
                    <a:pt x="864" y="3873"/>
                    <a:pt x="1944" y="3873"/>
                  </a:cubicBezTo>
                  <a:cubicBezTo>
                    <a:pt x="3009" y="3873"/>
                    <a:pt x="3888" y="3009"/>
                    <a:pt x="3888" y="1929"/>
                  </a:cubicBezTo>
                  <a:cubicBezTo>
                    <a:pt x="3888" y="865"/>
                    <a:pt x="3009" y="0"/>
                    <a:pt x="1944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46"/>
            <p:cNvSpPr/>
            <p:nvPr/>
          </p:nvSpPr>
          <p:spPr>
            <a:xfrm>
              <a:off x="3285550" y="957275"/>
              <a:ext cx="97250" cy="97225"/>
            </a:xfrm>
            <a:custGeom>
              <a:rect b="b" l="l" r="r" t="t"/>
              <a:pathLst>
                <a:path extrusionOk="0" h="3889" w="3890">
                  <a:moveTo>
                    <a:pt x="1945" y="0"/>
                  </a:moveTo>
                  <a:cubicBezTo>
                    <a:pt x="880" y="0"/>
                    <a:pt x="1" y="864"/>
                    <a:pt x="1" y="1944"/>
                  </a:cubicBezTo>
                  <a:cubicBezTo>
                    <a:pt x="1" y="3024"/>
                    <a:pt x="880" y="3889"/>
                    <a:pt x="1945" y="3889"/>
                  </a:cubicBezTo>
                  <a:cubicBezTo>
                    <a:pt x="3025" y="3889"/>
                    <a:pt x="3889" y="3024"/>
                    <a:pt x="3889" y="1944"/>
                  </a:cubicBezTo>
                  <a:cubicBezTo>
                    <a:pt x="3889" y="864"/>
                    <a:pt x="3025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46"/>
            <p:cNvSpPr/>
            <p:nvPr/>
          </p:nvSpPr>
          <p:spPr>
            <a:xfrm>
              <a:off x="3377375" y="784825"/>
              <a:ext cx="96850" cy="97250"/>
            </a:xfrm>
            <a:custGeom>
              <a:rect b="b" l="l" r="r" t="t"/>
              <a:pathLst>
                <a:path extrusionOk="0" h="3890" w="3874">
                  <a:moveTo>
                    <a:pt x="1944" y="1"/>
                  </a:moveTo>
                  <a:cubicBezTo>
                    <a:pt x="864" y="1"/>
                    <a:pt x="0" y="865"/>
                    <a:pt x="0" y="1945"/>
                  </a:cubicBezTo>
                  <a:cubicBezTo>
                    <a:pt x="0" y="3025"/>
                    <a:pt x="864" y="3889"/>
                    <a:pt x="1944" y="3889"/>
                  </a:cubicBezTo>
                  <a:cubicBezTo>
                    <a:pt x="3009" y="3889"/>
                    <a:pt x="3873" y="3025"/>
                    <a:pt x="3873" y="1945"/>
                  </a:cubicBezTo>
                  <a:cubicBezTo>
                    <a:pt x="3873" y="865"/>
                    <a:pt x="3009" y="1"/>
                    <a:pt x="1944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46"/>
            <p:cNvSpPr/>
            <p:nvPr/>
          </p:nvSpPr>
          <p:spPr>
            <a:xfrm>
              <a:off x="3304850" y="843475"/>
              <a:ext cx="149300" cy="148925"/>
            </a:xfrm>
            <a:custGeom>
              <a:rect b="b" l="l" r="r" t="t"/>
              <a:pathLst>
                <a:path extrusionOk="0" h="5957" w="5972">
                  <a:moveTo>
                    <a:pt x="2978" y="0"/>
                  </a:moveTo>
                  <a:cubicBezTo>
                    <a:pt x="1343" y="0"/>
                    <a:pt x="0" y="1343"/>
                    <a:pt x="0" y="2978"/>
                  </a:cubicBezTo>
                  <a:cubicBezTo>
                    <a:pt x="0" y="4629"/>
                    <a:pt x="1343" y="5956"/>
                    <a:pt x="2978" y="5956"/>
                  </a:cubicBezTo>
                  <a:cubicBezTo>
                    <a:pt x="4629" y="5956"/>
                    <a:pt x="5972" y="4629"/>
                    <a:pt x="5972" y="2978"/>
                  </a:cubicBezTo>
                  <a:cubicBezTo>
                    <a:pt x="5972" y="1343"/>
                    <a:pt x="4629" y="0"/>
                    <a:pt x="297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46"/>
            <p:cNvSpPr/>
            <p:nvPr/>
          </p:nvSpPr>
          <p:spPr>
            <a:xfrm>
              <a:off x="2534500" y="1188900"/>
              <a:ext cx="245350" cy="220875"/>
            </a:xfrm>
            <a:custGeom>
              <a:rect b="b" l="l" r="r" t="t"/>
              <a:pathLst>
                <a:path extrusionOk="0" h="8835" w="9814">
                  <a:moveTo>
                    <a:pt x="3287" y="0"/>
                  </a:moveTo>
                  <a:cubicBezTo>
                    <a:pt x="2551" y="0"/>
                    <a:pt x="1813" y="271"/>
                    <a:pt x="1235" y="811"/>
                  </a:cubicBezTo>
                  <a:cubicBezTo>
                    <a:pt x="62" y="1937"/>
                    <a:pt x="0" y="3789"/>
                    <a:pt x="1096" y="4993"/>
                  </a:cubicBezTo>
                  <a:lnTo>
                    <a:pt x="1111" y="4977"/>
                  </a:lnTo>
                  <a:cubicBezTo>
                    <a:pt x="2088" y="6007"/>
                    <a:pt x="6126" y="8835"/>
                    <a:pt x="7958" y="8835"/>
                  </a:cubicBezTo>
                  <a:cubicBezTo>
                    <a:pt x="8239" y="8835"/>
                    <a:pt x="8468" y="8768"/>
                    <a:pt x="8626" y="8619"/>
                  </a:cubicBezTo>
                  <a:cubicBezTo>
                    <a:pt x="9814" y="7492"/>
                    <a:pt x="6543" y="2092"/>
                    <a:pt x="5416" y="904"/>
                  </a:cubicBezTo>
                  <a:cubicBezTo>
                    <a:pt x="4838" y="301"/>
                    <a:pt x="4064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46"/>
            <p:cNvSpPr/>
            <p:nvPr/>
          </p:nvSpPr>
          <p:spPr>
            <a:xfrm>
              <a:off x="2794100" y="1476975"/>
              <a:ext cx="246525" cy="222150"/>
            </a:xfrm>
            <a:custGeom>
              <a:rect b="b" l="l" r="r" t="t"/>
              <a:pathLst>
                <a:path extrusionOk="0" h="8886" w="9861">
                  <a:moveTo>
                    <a:pt x="1851" y="1"/>
                  </a:moveTo>
                  <a:cubicBezTo>
                    <a:pt x="1573" y="1"/>
                    <a:pt x="1346" y="66"/>
                    <a:pt x="1189" y="212"/>
                  </a:cubicBezTo>
                  <a:cubicBezTo>
                    <a:pt x="1" y="1339"/>
                    <a:pt x="3272" y="6739"/>
                    <a:pt x="4398" y="7927"/>
                  </a:cubicBezTo>
                  <a:cubicBezTo>
                    <a:pt x="4979" y="8565"/>
                    <a:pt x="5776" y="8886"/>
                    <a:pt x="6575" y="8886"/>
                  </a:cubicBezTo>
                  <a:cubicBezTo>
                    <a:pt x="7305" y="8886"/>
                    <a:pt x="8037" y="8619"/>
                    <a:pt x="8611" y="8082"/>
                  </a:cubicBezTo>
                  <a:cubicBezTo>
                    <a:pt x="9814" y="6940"/>
                    <a:pt x="9861" y="5042"/>
                    <a:pt x="8703" y="3854"/>
                  </a:cubicBezTo>
                  <a:cubicBezTo>
                    <a:pt x="7739" y="2823"/>
                    <a:pt x="3682" y="1"/>
                    <a:pt x="185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46"/>
            <p:cNvSpPr/>
            <p:nvPr/>
          </p:nvSpPr>
          <p:spPr>
            <a:xfrm>
              <a:off x="2763250" y="1129250"/>
              <a:ext cx="178625" cy="263500"/>
            </a:xfrm>
            <a:custGeom>
              <a:rect b="b" l="l" r="r" t="t"/>
              <a:pathLst>
                <a:path extrusionOk="0" h="10540" w="7145">
                  <a:moveTo>
                    <a:pt x="3809" y="0"/>
                  </a:moveTo>
                  <a:cubicBezTo>
                    <a:pt x="2515" y="0"/>
                    <a:pt x="1325" y="860"/>
                    <a:pt x="957" y="2179"/>
                  </a:cubicBezTo>
                  <a:lnTo>
                    <a:pt x="973" y="2179"/>
                  </a:lnTo>
                  <a:cubicBezTo>
                    <a:pt x="494" y="3737"/>
                    <a:pt x="0" y="10048"/>
                    <a:pt x="1574" y="10511"/>
                  </a:cubicBezTo>
                  <a:cubicBezTo>
                    <a:pt x="1639" y="10530"/>
                    <a:pt x="1706" y="10540"/>
                    <a:pt x="1775" y="10540"/>
                  </a:cubicBezTo>
                  <a:cubicBezTo>
                    <a:pt x="3392" y="10540"/>
                    <a:pt x="6192" y="5370"/>
                    <a:pt x="6651" y="3876"/>
                  </a:cubicBezTo>
                  <a:cubicBezTo>
                    <a:pt x="7145" y="2287"/>
                    <a:pt x="6250" y="605"/>
                    <a:pt x="4660" y="126"/>
                  </a:cubicBezTo>
                  <a:cubicBezTo>
                    <a:pt x="4377" y="41"/>
                    <a:pt x="4090" y="0"/>
                    <a:pt x="380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46"/>
            <p:cNvSpPr/>
            <p:nvPr/>
          </p:nvSpPr>
          <p:spPr>
            <a:xfrm>
              <a:off x="2633250" y="1493900"/>
              <a:ext cx="177850" cy="262250"/>
            </a:xfrm>
            <a:custGeom>
              <a:rect b="b" l="l" r="r" t="t"/>
              <a:pathLst>
                <a:path extrusionOk="0" h="10490" w="7114">
                  <a:moveTo>
                    <a:pt x="5339" y="0"/>
                  </a:moveTo>
                  <a:cubicBezTo>
                    <a:pt x="3721" y="0"/>
                    <a:pt x="907" y="5170"/>
                    <a:pt x="463" y="6664"/>
                  </a:cubicBezTo>
                  <a:cubicBezTo>
                    <a:pt x="0" y="8238"/>
                    <a:pt x="895" y="9889"/>
                    <a:pt x="2454" y="10367"/>
                  </a:cubicBezTo>
                  <a:cubicBezTo>
                    <a:pt x="2735" y="10450"/>
                    <a:pt x="3018" y="10489"/>
                    <a:pt x="3297" y="10489"/>
                  </a:cubicBezTo>
                  <a:cubicBezTo>
                    <a:pt x="4580" y="10489"/>
                    <a:pt x="5764" y="9655"/>
                    <a:pt x="6157" y="8361"/>
                  </a:cubicBezTo>
                  <a:cubicBezTo>
                    <a:pt x="6620" y="6803"/>
                    <a:pt x="7114" y="492"/>
                    <a:pt x="5540" y="29"/>
                  </a:cubicBezTo>
                  <a:cubicBezTo>
                    <a:pt x="5475" y="10"/>
                    <a:pt x="5408" y="0"/>
                    <a:pt x="533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46"/>
            <p:cNvSpPr/>
            <p:nvPr/>
          </p:nvSpPr>
          <p:spPr>
            <a:xfrm>
              <a:off x="2829600" y="1311375"/>
              <a:ext cx="281225" cy="152625"/>
            </a:xfrm>
            <a:custGeom>
              <a:rect b="b" l="l" r="r" t="t"/>
              <a:pathLst>
                <a:path extrusionOk="0" h="6105" w="11249">
                  <a:moveTo>
                    <a:pt x="7973" y="0"/>
                  </a:moveTo>
                  <a:cubicBezTo>
                    <a:pt x="7750" y="0"/>
                    <a:pt x="7524" y="26"/>
                    <a:pt x="7299" y="78"/>
                  </a:cubicBezTo>
                  <a:cubicBezTo>
                    <a:pt x="5710" y="464"/>
                    <a:pt x="0" y="3195"/>
                    <a:pt x="386" y="4784"/>
                  </a:cubicBezTo>
                  <a:cubicBezTo>
                    <a:pt x="621" y="5791"/>
                    <a:pt x="3248" y="6105"/>
                    <a:pt x="5545" y="6105"/>
                  </a:cubicBezTo>
                  <a:cubicBezTo>
                    <a:pt x="6872" y="6105"/>
                    <a:pt x="8090" y="6000"/>
                    <a:pt x="8672" y="5864"/>
                  </a:cubicBezTo>
                  <a:cubicBezTo>
                    <a:pt x="10261" y="5479"/>
                    <a:pt x="11249" y="3874"/>
                    <a:pt x="10879" y="2285"/>
                  </a:cubicBezTo>
                  <a:cubicBezTo>
                    <a:pt x="10548" y="921"/>
                    <a:pt x="9319" y="0"/>
                    <a:pt x="797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46"/>
            <p:cNvSpPr/>
            <p:nvPr/>
          </p:nvSpPr>
          <p:spPr>
            <a:xfrm>
              <a:off x="2463125" y="1422475"/>
              <a:ext cx="281250" cy="152575"/>
            </a:xfrm>
            <a:custGeom>
              <a:rect b="b" l="l" r="r" t="t"/>
              <a:pathLst>
                <a:path extrusionOk="0" h="6103" w="11250">
                  <a:moveTo>
                    <a:pt x="5714" y="1"/>
                  </a:moveTo>
                  <a:cubicBezTo>
                    <a:pt x="4389" y="1"/>
                    <a:pt x="3174" y="107"/>
                    <a:pt x="2593" y="248"/>
                  </a:cubicBezTo>
                  <a:lnTo>
                    <a:pt x="2578" y="248"/>
                  </a:lnTo>
                  <a:cubicBezTo>
                    <a:pt x="988" y="633"/>
                    <a:pt x="1" y="2223"/>
                    <a:pt x="387" y="3827"/>
                  </a:cubicBezTo>
                  <a:cubicBezTo>
                    <a:pt x="703" y="5184"/>
                    <a:pt x="1918" y="6102"/>
                    <a:pt x="3255" y="6102"/>
                  </a:cubicBezTo>
                  <a:cubicBezTo>
                    <a:pt x="3485" y="6102"/>
                    <a:pt x="3718" y="6075"/>
                    <a:pt x="3951" y="6019"/>
                  </a:cubicBezTo>
                  <a:cubicBezTo>
                    <a:pt x="5556" y="5648"/>
                    <a:pt x="11249" y="2917"/>
                    <a:pt x="10879" y="1328"/>
                  </a:cubicBezTo>
                  <a:cubicBezTo>
                    <a:pt x="10644" y="320"/>
                    <a:pt x="8013" y="1"/>
                    <a:pt x="5714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46"/>
            <p:cNvSpPr/>
            <p:nvPr/>
          </p:nvSpPr>
          <p:spPr>
            <a:xfrm>
              <a:off x="2655625" y="1125375"/>
              <a:ext cx="162050" cy="265850"/>
            </a:xfrm>
            <a:custGeom>
              <a:rect b="b" l="l" r="r" t="t"/>
              <a:pathLst>
                <a:path extrusionOk="0" h="10634" w="6482">
                  <a:moveTo>
                    <a:pt x="3252" y="1"/>
                  </a:moveTo>
                  <a:cubicBezTo>
                    <a:pt x="3050" y="1"/>
                    <a:pt x="2845" y="22"/>
                    <a:pt x="2639" y="65"/>
                  </a:cubicBezTo>
                  <a:cubicBezTo>
                    <a:pt x="1019" y="389"/>
                    <a:pt x="0" y="1963"/>
                    <a:pt x="324" y="3568"/>
                  </a:cubicBezTo>
                  <a:cubicBezTo>
                    <a:pt x="654" y="5127"/>
                    <a:pt x="3082" y="10634"/>
                    <a:pt x="4691" y="10634"/>
                  </a:cubicBezTo>
                  <a:cubicBezTo>
                    <a:pt x="4738" y="10634"/>
                    <a:pt x="4785" y="10629"/>
                    <a:pt x="4830" y="10620"/>
                  </a:cubicBezTo>
                  <a:cubicBezTo>
                    <a:pt x="6435" y="10296"/>
                    <a:pt x="6481" y="3969"/>
                    <a:pt x="6142" y="2364"/>
                  </a:cubicBezTo>
                  <a:cubicBezTo>
                    <a:pt x="5846" y="966"/>
                    <a:pt x="4624" y="1"/>
                    <a:pt x="325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46"/>
            <p:cNvSpPr/>
            <p:nvPr/>
          </p:nvSpPr>
          <p:spPr>
            <a:xfrm>
              <a:off x="2756700" y="1495050"/>
              <a:ext cx="162025" cy="266225"/>
            </a:xfrm>
            <a:custGeom>
              <a:rect b="b" l="l" r="r" t="t"/>
              <a:pathLst>
                <a:path extrusionOk="0" h="10649" w="6481">
                  <a:moveTo>
                    <a:pt x="1784" y="1"/>
                  </a:moveTo>
                  <a:cubicBezTo>
                    <a:pt x="1739" y="1"/>
                    <a:pt x="1695" y="5"/>
                    <a:pt x="1651" y="14"/>
                  </a:cubicBezTo>
                  <a:cubicBezTo>
                    <a:pt x="46" y="354"/>
                    <a:pt x="0" y="6680"/>
                    <a:pt x="340" y="8285"/>
                  </a:cubicBezTo>
                  <a:cubicBezTo>
                    <a:pt x="622" y="9683"/>
                    <a:pt x="1854" y="10648"/>
                    <a:pt x="3228" y="10648"/>
                  </a:cubicBezTo>
                  <a:cubicBezTo>
                    <a:pt x="3431" y="10648"/>
                    <a:pt x="3636" y="10627"/>
                    <a:pt x="3842" y="10584"/>
                  </a:cubicBezTo>
                  <a:cubicBezTo>
                    <a:pt x="5447" y="10260"/>
                    <a:pt x="6481" y="8686"/>
                    <a:pt x="6141" y="7081"/>
                  </a:cubicBezTo>
                  <a:cubicBezTo>
                    <a:pt x="5826" y="5520"/>
                    <a:pt x="3393" y="1"/>
                    <a:pt x="1784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46"/>
            <p:cNvSpPr/>
            <p:nvPr/>
          </p:nvSpPr>
          <p:spPr>
            <a:xfrm>
              <a:off x="2799500" y="1203350"/>
              <a:ext cx="256175" cy="211450"/>
            </a:xfrm>
            <a:custGeom>
              <a:rect b="b" l="l" r="r" t="t"/>
              <a:pathLst>
                <a:path extrusionOk="0" h="8458" w="10247">
                  <a:moveTo>
                    <a:pt x="6945" y="1"/>
                  </a:moveTo>
                  <a:cubicBezTo>
                    <a:pt x="6242" y="1"/>
                    <a:pt x="5534" y="250"/>
                    <a:pt x="4969" y="758"/>
                  </a:cubicBezTo>
                  <a:lnTo>
                    <a:pt x="4954" y="758"/>
                  </a:lnTo>
                  <a:cubicBezTo>
                    <a:pt x="3735" y="1853"/>
                    <a:pt x="1" y="6960"/>
                    <a:pt x="1096" y="8179"/>
                  </a:cubicBezTo>
                  <a:cubicBezTo>
                    <a:pt x="1271" y="8373"/>
                    <a:pt x="1556" y="8458"/>
                    <a:pt x="1919" y="8458"/>
                  </a:cubicBezTo>
                  <a:cubicBezTo>
                    <a:pt x="3832" y="8458"/>
                    <a:pt x="7881" y="6107"/>
                    <a:pt x="8919" y="5186"/>
                  </a:cubicBezTo>
                  <a:cubicBezTo>
                    <a:pt x="10138" y="4091"/>
                    <a:pt x="10246" y="2223"/>
                    <a:pt x="9151" y="989"/>
                  </a:cubicBezTo>
                  <a:cubicBezTo>
                    <a:pt x="8571" y="335"/>
                    <a:pt x="7761" y="1"/>
                    <a:pt x="6945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46"/>
            <p:cNvSpPr/>
            <p:nvPr/>
          </p:nvSpPr>
          <p:spPr>
            <a:xfrm>
              <a:off x="2518675" y="1471850"/>
              <a:ext cx="255775" cy="211400"/>
            </a:xfrm>
            <a:custGeom>
              <a:rect b="b" l="l" r="r" t="t"/>
              <a:pathLst>
                <a:path extrusionOk="0" h="8456" w="10231">
                  <a:moveTo>
                    <a:pt x="8319" y="0"/>
                  </a:moveTo>
                  <a:cubicBezTo>
                    <a:pt x="6415" y="0"/>
                    <a:pt x="2366" y="2351"/>
                    <a:pt x="1328" y="3272"/>
                  </a:cubicBezTo>
                  <a:cubicBezTo>
                    <a:pt x="109" y="4352"/>
                    <a:pt x="1" y="6235"/>
                    <a:pt x="1096" y="7454"/>
                  </a:cubicBezTo>
                  <a:cubicBezTo>
                    <a:pt x="1677" y="8118"/>
                    <a:pt x="2491" y="8456"/>
                    <a:pt x="3308" y="8456"/>
                  </a:cubicBezTo>
                  <a:cubicBezTo>
                    <a:pt x="4010" y="8456"/>
                    <a:pt x="4715" y="8207"/>
                    <a:pt x="5278" y="7700"/>
                  </a:cubicBezTo>
                  <a:cubicBezTo>
                    <a:pt x="6512" y="6605"/>
                    <a:pt x="10231" y="1498"/>
                    <a:pt x="9135" y="279"/>
                  </a:cubicBezTo>
                  <a:cubicBezTo>
                    <a:pt x="8963" y="85"/>
                    <a:pt x="8680" y="0"/>
                    <a:pt x="8319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46"/>
            <p:cNvSpPr/>
            <p:nvPr/>
          </p:nvSpPr>
          <p:spPr>
            <a:xfrm>
              <a:off x="2824975" y="1435975"/>
              <a:ext cx="282000" cy="159600"/>
            </a:xfrm>
            <a:custGeom>
              <a:rect b="b" l="l" r="r" t="t"/>
              <a:pathLst>
                <a:path extrusionOk="0" h="6384" w="11280">
                  <a:moveTo>
                    <a:pt x="3906" y="1"/>
                  </a:moveTo>
                  <a:cubicBezTo>
                    <a:pt x="2229" y="1"/>
                    <a:pt x="746" y="241"/>
                    <a:pt x="509" y="958"/>
                  </a:cubicBezTo>
                  <a:cubicBezTo>
                    <a:pt x="0" y="2516"/>
                    <a:pt x="5447" y="5725"/>
                    <a:pt x="7006" y="6235"/>
                  </a:cubicBezTo>
                  <a:cubicBezTo>
                    <a:pt x="7315" y="6336"/>
                    <a:pt x="7630" y="6384"/>
                    <a:pt x="7939" y="6384"/>
                  </a:cubicBezTo>
                  <a:cubicBezTo>
                    <a:pt x="9186" y="6384"/>
                    <a:pt x="10347" y="5601"/>
                    <a:pt x="10755" y="4352"/>
                  </a:cubicBezTo>
                  <a:cubicBezTo>
                    <a:pt x="11280" y="2794"/>
                    <a:pt x="10431" y="1112"/>
                    <a:pt x="8873" y="603"/>
                  </a:cubicBezTo>
                  <a:cubicBezTo>
                    <a:pt x="8037" y="322"/>
                    <a:pt x="5842" y="1"/>
                    <a:pt x="3906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46"/>
            <p:cNvSpPr/>
            <p:nvPr/>
          </p:nvSpPr>
          <p:spPr>
            <a:xfrm>
              <a:off x="2467375" y="1291075"/>
              <a:ext cx="282000" cy="159600"/>
            </a:xfrm>
            <a:custGeom>
              <a:rect b="b" l="l" r="r" t="t"/>
              <a:pathLst>
                <a:path extrusionOk="0" h="6384" w="11280">
                  <a:moveTo>
                    <a:pt x="3327" y="0"/>
                  </a:moveTo>
                  <a:cubicBezTo>
                    <a:pt x="2084" y="0"/>
                    <a:pt x="930" y="783"/>
                    <a:pt x="510" y="2032"/>
                  </a:cubicBezTo>
                  <a:cubicBezTo>
                    <a:pt x="1" y="3590"/>
                    <a:pt x="849" y="5272"/>
                    <a:pt x="2408" y="5781"/>
                  </a:cubicBezTo>
                  <a:cubicBezTo>
                    <a:pt x="3243" y="6063"/>
                    <a:pt x="5434" y="6384"/>
                    <a:pt x="7366" y="6384"/>
                  </a:cubicBezTo>
                  <a:cubicBezTo>
                    <a:pt x="9039" y="6384"/>
                    <a:pt x="10519" y="6143"/>
                    <a:pt x="10755" y="5427"/>
                  </a:cubicBezTo>
                  <a:cubicBezTo>
                    <a:pt x="11280" y="3868"/>
                    <a:pt x="5818" y="659"/>
                    <a:pt x="4259" y="149"/>
                  </a:cubicBezTo>
                  <a:cubicBezTo>
                    <a:pt x="3950" y="48"/>
                    <a:pt x="3636" y="0"/>
                    <a:pt x="332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46"/>
            <p:cNvSpPr/>
            <p:nvPr/>
          </p:nvSpPr>
          <p:spPr>
            <a:xfrm>
              <a:off x="2676850" y="1333000"/>
              <a:ext cx="220675" cy="220675"/>
            </a:xfrm>
            <a:custGeom>
              <a:rect b="b" l="l" r="r" t="t"/>
              <a:pathLst>
                <a:path extrusionOk="0" h="8827" w="8827">
                  <a:moveTo>
                    <a:pt x="4413" y="0"/>
                  </a:moveTo>
                  <a:cubicBezTo>
                    <a:pt x="1975" y="0"/>
                    <a:pt x="0" y="1975"/>
                    <a:pt x="0" y="4413"/>
                  </a:cubicBezTo>
                  <a:cubicBezTo>
                    <a:pt x="0" y="6851"/>
                    <a:pt x="1975" y="8826"/>
                    <a:pt x="4413" y="8826"/>
                  </a:cubicBezTo>
                  <a:cubicBezTo>
                    <a:pt x="6851" y="8826"/>
                    <a:pt x="8826" y="6851"/>
                    <a:pt x="8826" y="4413"/>
                  </a:cubicBezTo>
                  <a:cubicBezTo>
                    <a:pt x="8826" y="1975"/>
                    <a:pt x="6851" y="0"/>
                    <a:pt x="4413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46"/>
            <p:cNvSpPr/>
            <p:nvPr/>
          </p:nvSpPr>
          <p:spPr>
            <a:xfrm>
              <a:off x="2714650" y="1370800"/>
              <a:ext cx="145050" cy="145050"/>
            </a:xfrm>
            <a:custGeom>
              <a:rect b="b" l="l" r="r" t="t"/>
              <a:pathLst>
                <a:path extrusionOk="0" h="5802" w="5802">
                  <a:moveTo>
                    <a:pt x="2901" y="0"/>
                  </a:moveTo>
                  <a:cubicBezTo>
                    <a:pt x="1296" y="0"/>
                    <a:pt x="0" y="1296"/>
                    <a:pt x="0" y="2901"/>
                  </a:cubicBezTo>
                  <a:cubicBezTo>
                    <a:pt x="0" y="4506"/>
                    <a:pt x="1296" y="5802"/>
                    <a:pt x="2901" y="5802"/>
                  </a:cubicBezTo>
                  <a:cubicBezTo>
                    <a:pt x="4506" y="5802"/>
                    <a:pt x="5802" y="4506"/>
                    <a:pt x="5802" y="2901"/>
                  </a:cubicBezTo>
                  <a:cubicBezTo>
                    <a:pt x="5802" y="1296"/>
                    <a:pt x="4506" y="0"/>
                    <a:pt x="29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46"/>
            <p:cNvSpPr/>
            <p:nvPr/>
          </p:nvSpPr>
          <p:spPr>
            <a:xfrm>
              <a:off x="3102700" y="961900"/>
              <a:ext cx="143925" cy="143525"/>
            </a:xfrm>
            <a:custGeom>
              <a:rect b="b" l="l" r="r" t="t"/>
              <a:pathLst>
                <a:path extrusionOk="0" h="5741" w="5757">
                  <a:moveTo>
                    <a:pt x="2886" y="0"/>
                  </a:moveTo>
                  <a:cubicBezTo>
                    <a:pt x="1297" y="0"/>
                    <a:pt x="1" y="1281"/>
                    <a:pt x="1" y="2870"/>
                  </a:cubicBezTo>
                  <a:cubicBezTo>
                    <a:pt x="1" y="4460"/>
                    <a:pt x="1297" y="5740"/>
                    <a:pt x="2886" y="5740"/>
                  </a:cubicBezTo>
                  <a:cubicBezTo>
                    <a:pt x="4460" y="5740"/>
                    <a:pt x="5756" y="4460"/>
                    <a:pt x="5756" y="2870"/>
                  </a:cubicBezTo>
                  <a:cubicBezTo>
                    <a:pt x="5756" y="1281"/>
                    <a:pt x="4460" y="0"/>
                    <a:pt x="288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46"/>
            <p:cNvSpPr/>
            <p:nvPr/>
          </p:nvSpPr>
          <p:spPr>
            <a:xfrm>
              <a:off x="3102700" y="1250825"/>
              <a:ext cx="143925" cy="143525"/>
            </a:xfrm>
            <a:custGeom>
              <a:rect b="b" l="l" r="r" t="t"/>
              <a:pathLst>
                <a:path extrusionOk="0" h="5741" w="5757">
                  <a:moveTo>
                    <a:pt x="2886" y="0"/>
                  </a:moveTo>
                  <a:cubicBezTo>
                    <a:pt x="1297" y="0"/>
                    <a:pt x="1" y="1281"/>
                    <a:pt x="1" y="2870"/>
                  </a:cubicBezTo>
                  <a:cubicBezTo>
                    <a:pt x="1" y="4460"/>
                    <a:pt x="1297" y="5740"/>
                    <a:pt x="2886" y="5740"/>
                  </a:cubicBezTo>
                  <a:cubicBezTo>
                    <a:pt x="4460" y="5740"/>
                    <a:pt x="5756" y="4460"/>
                    <a:pt x="5756" y="2870"/>
                  </a:cubicBezTo>
                  <a:cubicBezTo>
                    <a:pt x="5756" y="1281"/>
                    <a:pt x="4460" y="0"/>
                    <a:pt x="288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46"/>
            <p:cNvSpPr/>
            <p:nvPr/>
          </p:nvSpPr>
          <p:spPr>
            <a:xfrm>
              <a:off x="3000875" y="1003950"/>
              <a:ext cx="143525" cy="143900"/>
            </a:xfrm>
            <a:custGeom>
              <a:rect b="b" l="l" r="r" t="t"/>
              <a:pathLst>
                <a:path extrusionOk="0" h="5756" w="5741">
                  <a:moveTo>
                    <a:pt x="2870" y="0"/>
                  </a:moveTo>
                  <a:cubicBezTo>
                    <a:pt x="1281" y="0"/>
                    <a:pt x="0" y="1296"/>
                    <a:pt x="0" y="2886"/>
                  </a:cubicBezTo>
                  <a:cubicBezTo>
                    <a:pt x="0" y="4460"/>
                    <a:pt x="1281" y="5756"/>
                    <a:pt x="2870" y="5756"/>
                  </a:cubicBezTo>
                  <a:cubicBezTo>
                    <a:pt x="4460" y="5756"/>
                    <a:pt x="5740" y="4460"/>
                    <a:pt x="5740" y="2886"/>
                  </a:cubicBezTo>
                  <a:cubicBezTo>
                    <a:pt x="5740" y="1296"/>
                    <a:pt x="4460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46"/>
            <p:cNvSpPr/>
            <p:nvPr/>
          </p:nvSpPr>
          <p:spPr>
            <a:xfrm>
              <a:off x="3204925" y="1208400"/>
              <a:ext cx="143925" cy="143525"/>
            </a:xfrm>
            <a:custGeom>
              <a:rect b="b" l="l" r="r" t="t"/>
              <a:pathLst>
                <a:path extrusionOk="0" h="5741" w="5757">
                  <a:moveTo>
                    <a:pt x="2871" y="0"/>
                  </a:moveTo>
                  <a:cubicBezTo>
                    <a:pt x="1297" y="0"/>
                    <a:pt x="1" y="1281"/>
                    <a:pt x="1" y="2870"/>
                  </a:cubicBezTo>
                  <a:cubicBezTo>
                    <a:pt x="1" y="4459"/>
                    <a:pt x="1297" y="5740"/>
                    <a:pt x="2871" y="5740"/>
                  </a:cubicBezTo>
                  <a:cubicBezTo>
                    <a:pt x="4460" y="5740"/>
                    <a:pt x="5756" y="4459"/>
                    <a:pt x="5756" y="2870"/>
                  </a:cubicBezTo>
                  <a:cubicBezTo>
                    <a:pt x="5756" y="1281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46"/>
            <p:cNvSpPr/>
            <p:nvPr/>
          </p:nvSpPr>
          <p:spPr>
            <a:xfrm>
              <a:off x="2958450" y="1106175"/>
              <a:ext cx="143525" cy="143900"/>
            </a:xfrm>
            <a:custGeom>
              <a:rect b="b" l="l" r="r" t="t"/>
              <a:pathLst>
                <a:path extrusionOk="0" h="5756" w="5741">
                  <a:moveTo>
                    <a:pt x="2870" y="0"/>
                  </a:moveTo>
                  <a:cubicBezTo>
                    <a:pt x="1281" y="0"/>
                    <a:pt x="0" y="1296"/>
                    <a:pt x="0" y="2870"/>
                  </a:cubicBezTo>
                  <a:cubicBezTo>
                    <a:pt x="0" y="4459"/>
                    <a:pt x="1281" y="5756"/>
                    <a:pt x="2870" y="5756"/>
                  </a:cubicBezTo>
                  <a:cubicBezTo>
                    <a:pt x="4459" y="5756"/>
                    <a:pt x="5740" y="4459"/>
                    <a:pt x="5740" y="2870"/>
                  </a:cubicBezTo>
                  <a:cubicBezTo>
                    <a:pt x="5740" y="1296"/>
                    <a:pt x="4459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46"/>
            <p:cNvSpPr/>
            <p:nvPr/>
          </p:nvSpPr>
          <p:spPr>
            <a:xfrm>
              <a:off x="3247375" y="1106175"/>
              <a:ext cx="143525" cy="143900"/>
            </a:xfrm>
            <a:custGeom>
              <a:rect b="b" l="l" r="r" t="t"/>
              <a:pathLst>
                <a:path extrusionOk="0" h="5756" w="5741">
                  <a:moveTo>
                    <a:pt x="2870" y="0"/>
                  </a:moveTo>
                  <a:cubicBezTo>
                    <a:pt x="1281" y="0"/>
                    <a:pt x="0" y="1296"/>
                    <a:pt x="0" y="2870"/>
                  </a:cubicBezTo>
                  <a:cubicBezTo>
                    <a:pt x="0" y="4459"/>
                    <a:pt x="1281" y="5756"/>
                    <a:pt x="2870" y="5756"/>
                  </a:cubicBezTo>
                  <a:cubicBezTo>
                    <a:pt x="4460" y="5756"/>
                    <a:pt x="5740" y="4459"/>
                    <a:pt x="5740" y="2870"/>
                  </a:cubicBezTo>
                  <a:cubicBezTo>
                    <a:pt x="5740" y="1296"/>
                    <a:pt x="4460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46"/>
            <p:cNvSpPr/>
            <p:nvPr/>
          </p:nvSpPr>
          <p:spPr>
            <a:xfrm>
              <a:off x="3000875" y="1208400"/>
              <a:ext cx="143525" cy="143525"/>
            </a:xfrm>
            <a:custGeom>
              <a:rect b="b" l="l" r="r" t="t"/>
              <a:pathLst>
                <a:path extrusionOk="0" h="5741" w="5741">
                  <a:moveTo>
                    <a:pt x="2870" y="0"/>
                  </a:moveTo>
                  <a:cubicBezTo>
                    <a:pt x="1281" y="0"/>
                    <a:pt x="0" y="1281"/>
                    <a:pt x="0" y="2870"/>
                  </a:cubicBezTo>
                  <a:cubicBezTo>
                    <a:pt x="0" y="4459"/>
                    <a:pt x="1281" y="5740"/>
                    <a:pt x="2870" y="5740"/>
                  </a:cubicBezTo>
                  <a:cubicBezTo>
                    <a:pt x="4460" y="5740"/>
                    <a:pt x="5740" y="4459"/>
                    <a:pt x="5740" y="2870"/>
                  </a:cubicBezTo>
                  <a:cubicBezTo>
                    <a:pt x="5740" y="1281"/>
                    <a:pt x="4460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46"/>
            <p:cNvSpPr/>
            <p:nvPr/>
          </p:nvSpPr>
          <p:spPr>
            <a:xfrm>
              <a:off x="3204925" y="1003950"/>
              <a:ext cx="143925" cy="143900"/>
            </a:xfrm>
            <a:custGeom>
              <a:rect b="b" l="l" r="r" t="t"/>
              <a:pathLst>
                <a:path extrusionOk="0" h="5756" w="5757">
                  <a:moveTo>
                    <a:pt x="2871" y="0"/>
                  </a:moveTo>
                  <a:cubicBezTo>
                    <a:pt x="1297" y="0"/>
                    <a:pt x="1" y="1296"/>
                    <a:pt x="1" y="2886"/>
                  </a:cubicBezTo>
                  <a:cubicBezTo>
                    <a:pt x="1" y="4460"/>
                    <a:pt x="1297" y="5756"/>
                    <a:pt x="2871" y="5756"/>
                  </a:cubicBezTo>
                  <a:cubicBezTo>
                    <a:pt x="4460" y="5756"/>
                    <a:pt x="5756" y="4460"/>
                    <a:pt x="5756" y="2886"/>
                  </a:cubicBezTo>
                  <a:cubicBezTo>
                    <a:pt x="5756" y="1296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46"/>
            <p:cNvSpPr/>
            <p:nvPr/>
          </p:nvSpPr>
          <p:spPr>
            <a:xfrm>
              <a:off x="3126250" y="1011650"/>
              <a:ext cx="110725" cy="110750"/>
            </a:xfrm>
            <a:custGeom>
              <a:rect b="b" l="l" r="r" t="t"/>
              <a:pathLst>
                <a:path extrusionOk="0" h="4430" w="4429">
                  <a:moveTo>
                    <a:pt x="2222" y="1"/>
                  </a:moveTo>
                  <a:cubicBezTo>
                    <a:pt x="1003" y="1"/>
                    <a:pt x="0" y="988"/>
                    <a:pt x="0" y="2207"/>
                  </a:cubicBezTo>
                  <a:cubicBezTo>
                    <a:pt x="0" y="3426"/>
                    <a:pt x="1003" y="4429"/>
                    <a:pt x="2222" y="4429"/>
                  </a:cubicBezTo>
                  <a:cubicBezTo>
                    <a:pt x="3441" y="4429"/>
                    <a:pt x="4429" y="3426"/>
                    <a:pt x="4429" y="2207"/>
                  </a:cubicBezTo>
                  <a:cubicBezTo>
                    <a:pt x="4429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46"/>
            <p:cNvSpPr/>
            <p:nvPr/>
          </p:nvSpPr>
          <p:spPr>
            <a:xfrm>
              <a:off x="3126250" y="1233850"/>
              <a:ext cx="110725" cy="110725"/>
            </a:xfrm>
            <a:custGeom>
              <a:rect b="b" l="l" r="r" t="t"/>
              <a:pathLst>
                <a:path extrusionOk="0" h="4429" w="4429">
                  <a:moveTo>
                    <a:pt x="2222" y="1"/>
                  </a:moveTo>
                  <a:cubicBezTo>
                    <a:pt x="1003" y="1"/>
                    <a:pt x="0" y="988"/>
                    <a:pt x="0" y="2222"/>
                  </a:cubicBezTo>
                  <a:cubicBezTo>
                    <a:pt x="0" y="3441"/>
                    <a:pt x="1003" y="4429"/>
                    <a:pt x="2222" y="4429"/>
                  </a:cubicBezTo>
                  <a:cubicBezTo>
                    <a:pt x="3441" y="4429"/>
                    <a:pt x="4429" y="3441"/>
                    <a:pt x="4429" y="2222"/>
                  </a:cubicBezTo>
                  <a:cubicBezTo>
                    <a:pt x="4429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46"/>
            <p:cNvSpPr/>
            <p:nvPr/>
          </p:nvSpPr>
          <p:spPr>
            <a:xfrm>
              <a:off x="3047925" y="1044050"/>
              <a:ext cx="110350" cy="110750"/>
            </a:xfrm>
            <a:custGeom>
              <a:rect b="b" l="l" r="r" t="t"/>
              <a:pathLst>
                <a:path extrusionOk="0" h="4430" w="4414">
                  <a:moveTo>
                    <a:pt x="2207" y="1"/>
                  </a:moveTo>
                  <a:cubicBezTo>
                    <a:pt x="988" y="1"/>
                    <a:pt x="1" y="1004"/>
                    <a:pt x="1" y="2223"/>
                  </a:cubicBezTo>
                  <a:cubicBezTo>
                    <a:pt x="1" y="3442"/>
                    <a:pt x="988" y="4429"/>
                    <a:pt x="2207" y="4429"/>
                  </a:cubicBezTo>
                  <a:cubicBezTo>
                    <a:pt x="3426" y="4429"/>
                    <a:pt x="4414" y="3442"/>
                    <a:pt x="4414" y="2223"/>
                  </a:cubicBezTo>
                  <a:cubicBezTo>
                    <a:pt x="4414" y="1004"/>
                    <a:pt x="3426" y="1"/>
                    <a:pt x="220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46"/>
            <p:cNvSpPr/>
            <p:nvPr/>
          </p:nvSpPr>
          <p:spPr>
            <a:xfrm>
              <a:off x="3204925" y="1201450"/>
              <a:ext cx="110750" cy="110350"/>
            </a:xfrm>
            <a:custGeom>
              <a:rect b="b" l="l" r="r" t="t"/>
              <a:pathLst>
                <a:path extrusionOk="0" h="4414" w="4430">
                  <a:moveTo>
                    <a:pt x="2207" y="0"/>
                  </a:moveTo>
                  <a:cubicBezTo>
                    <a:pt x="988" y="0"/>
                    <a:pt x="1" y="988"/>
                    <a:pt x="1" y="2207"/>
                  </a:cubicBezTo>
                  <a:cubicBezTo>
                    <a:pt x="1" y="3426"/>
                    <a:pt x="988" y="4413"/>
                    <a:pt x="2207" y="4413"/>
                  </a:cubicBezTo>
                  <a:cubicBezTo>
                    <a:pt x="3426" y="4413"/>
                    <a:pt x="4429" y="3426"/>
                    <a:pt x="4429" y="2207"/>
                  </a:cubicBezTo>
                  <a:cubicBezTo>
                    <a:pt x="4429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46"/>
            <p:cNvSpPr/>
            <p:nvPr/>
          </p:nvSpPr>
          <p:spPr>
            <a:xfrm>
              <a:off x="3015150" y="1122750"/>
              <a:ext cx="110725" cy="110750"/>
            </a:xfrm>
            <a:custGeom>
              <a:rect b="b" l="l" r="r" t="t"/>
              <a:pathLst>
                <a:path extrusionOk="0" h="4430" w="4429">
                  <a:moveTo>
                    <a:pt x="2222" y="1"/>
                  </a:moveTo>
                  <a:cubicBezTo>
                    <a:pt x="1003" y="1"/>
                    <a:pt x="0" y="988"/>
                    <a:pt x="0" y="2207"/>
                  </a:cubicBezTo>
                  <a:cubicBezTo>
                    <a:pt x="0" y="3442"/>
                    <a:pt x="1003" y="4429"/>
                    <a:pt x="2222" y="4429"/>
                  </a:cubicBezTo>
                  <a:cubicBezTo>
                    <a:pt x="3441" y="4429"/>
                    <a:pt x="4429" y="3442"/>
                    <a:pt x="4429" y="2207"/>
                  </a:cubicBezTo>
                  <a:cubicBezTo>
                    <a:pt x="4429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46"/>
            <p:cNvSpPr/>
            <p:nvPr/>
          </p:nvSpPr>
          <p:spPr>
            <a:xfrm>
              <a:off x="3237350" y="1122750"/>
              <a:ext cx="110725" cy="110750"/>
            </a:xfrm>
            <a:custGeom>
              <a:rect b="b" l="l" r="r" t="t"/>
              <a:pathLst>
                <a:path extrusionOk="0" h="4430" w="4429">
                  <a:moveTo>
                    <a:pt x="2222" y="1"/>
                  </a:moveTo>
                  <a:cubicBezTo>
                    <a:pt x="1003" y="1"/>
                    <a:pt x="0" y="988"/>
                    <a:pt x="0" y="2207"/>
                  </a:cubicBezTo>
                  <a:cubicBezTo>
                    <a:pt x="0" y="3442"/>
                    <a:pt x="1003" y="4429"/>
                    <a:pt x="2222" y="4429"/>
                  </a:cubicBezTo>
                  <a:cubicBezTo>
                    <a:pt x="3441" y="4429"/>
                    <a:pt x="4428" y="3442"/>
                    <a:pt x="4428" y="2207"/>
                  </a:cubicBezTo>
                  <a:cubicBezTo>
                    <a:pt x="4428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46"/>
            <p:cNvSpPr/>
            <p:nvPr/>
          </p:nvSpPr>
          <p:spPr>
            <a:xfrm>
              <a:off x="3047925" y="1201450"/>
              <a:ext cx="110350" cy="110350"/>
            </a:xfrm>
            <a:custGeom>
              <a:rect b="b" l="l" r="r" t="t"/>
              <a:pathLst>
                <a:path extrusionOk="0" h="4414" w="4414">
                  <a:moveTo>
                    <a:pt x="2207" y="0"/>
                  </a:moveTo>
                  <a:cubicBezTo>
                    <a:pt x="988" y="0"/>
                    <a:pt x="1" y="988"/>
                    <a:pt x="1" y="2207"/>
                  </a:cubicBezTo>
                  <a:cubicBezTo>
                    <a:pt x="1" y="3426"/>
                    <a:pt x="988" y="4413"/>
                    <a:pt x="2207" y="4413"/>
                  </a:cubicBezTo>
                  <a:cubicBezTo>
                    <a:pt x="3426" y="4413"/>
                    <a:pt x="4414" y="3426"/>
                    <a:pt x="4414" y="2207"/>
                  </a:cubicBezTo>
                  <a:cubicBezTo>
                    <a:pt x="4414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46"/>
            <p:cNvSpPr/>
            <p:nvPr/>
          </p:nvSpPr>
          <p:spPr>
            <a:xfrm>
              <a:off x="3204925" y="1044050"/>
              <a:ext cx="110750" cy="110750"/>
            </a:xfrm>
            <a:custGeom>
              <a:rect b="b" l="l" r="r" t="t"/>
              <a:pathLst>
                <a:path extrusionOk="0" h="4430" w="4430">
                  <a:moveTo>
                    <a:pt x="2207" y="1"/>
                  </a:moveTo>
                  <a:cubicBezTo>
                    <a:pt x="988" y="1"/>
                    <a:pt x="1" y="1004"/>
                    <a:pt x="1" y="2223"/>
                  </a:cubicBezTo>
                  <a:cubicBezTo>
                    <a:pt x="1" y="3442"/>
                    <a:pt x="988" y="4429"/>
                    <a:pt x="2207" y="4429"/>
                  </a:cubicBezTo>
                  <a:cubicBezTo>
                    <a:pt x="3426" y="4429"/>
                    <a:pt x="4429" y="3442"/>
                    <a:pt x="4429" y="2223"/>
                  </a:cubicBezTo>
                  <a:cubicBezTo>
                    <a:pt x="4429" y="1004"/>
                    <a:pt x="3426" y="1"/>
                    <a:pt x="220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46"/>
            <p:cNvSpPr/>
            <p:nvPr/>
          </p:nvSpPr>
          <p:spPr>
            <a:xfrm>
              <a:off x="3086500" y="1081875"/>
              <a:ext cx="190200" cy="190200"/>
            </a:xfrm>
            <a:custGeom>
              <a:rect b="b" l="l" r="r" t="t"/>
              <a:pathLst>
                <a:path extrusionOk="0" h="7608" w="7608">
                  <a:moveTo>
                    <a:pt x="3812" y="0"/>
                  </a:moveTo>
                  <a:cubicBezTo>
                    <a:pt x="1714" y="0"/>
                    <a:pt x="1" y="1697"/>
                    <a:pt x="1" y="3796"/>
                  </a:cubicBezTo>
                  <a:cubicBezTo>
                    <a:pt x="1" y="5894"/>
                    <a:pt x="1714" y="7607"/>
                    <a:pt x="3812" y="7607"/>
                  </a:cubicBezTo>
                  <a:cubicBezTo>
                    <a:pt x="5911" y="7607"/>
                    <a:pt x="7608" y="5894"/>
                    <a:pt x="7608" y="3796"/>
                  </a:cubicBezTo>
                  <a:cubicBezTo>
                    <a:pt x="7608" y="1697"/>
                    <a:pt x="5911" y="0"/>
                    <a:pt x="3812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46"/>
            <p:cNvSpPr/>
            <p:nvPr/>
          </p:nvSpPr>
          <p:spPr>
            <a:xfrm>
              <a:off x="2829200" y="769400"/>
              <a:ext cx="178250" cy="186425"/>
            </a:xfrm>
            <a:custGeom>
              <a:rect b="b" l="l" r="r" t="t"/>
              <a:pathLst>
                <a:path extrusionOk="0" h="7457" w="7130">
                  <a:moveTo>
                    <a:pt x="4815" y="1"/>
                  </a:moveTo>
                  <a:cubicBezTo>
                    <a:pt x="4815" y="1"/>
                    <a:pt x="958" y="1667"/>
                    <a:pt x="479" y="3380"/>
                  </a:cubicBezTo>
                  <a:cubicBezTo>
                    <a:pt x="1" y="5077"/>
                    <a:pt x="989" y="6852"/>
                    <a:pt x="2701" y="7330"/>
                  </a:cubicBezTo>
                  <a:cubicBezTo>
                    <a:pt x="2995" y="7415"/>
                    <a:pt x="3291" y="7456"/>
                    <a:pt x="3582" y="7456"/>
                  </a:cubicBezTo>
                  <a:cubicBezTo>
                    <a:pt x="4974" y="7456"/>
                    <a:pt x="6256" y="6527"/>
                    <a:pt x="6651" y="5124"/>
                  </a:cubicBezTo>
                  <a:cubicBezTo>
                    <a:pt x="7130" y="3426"/>
                    <a:pt x="4815" y="1"/>
                    <a:pt x="4815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46"/>
            <p:cNvSpPr/>
            <p:nvPr/>
          </p:nvSpPr>
          <p:spPr>
            <a:xfrm>
              <a:off x="2754750" y="1088500"/>
              <a:ext cx="177875" cy="186275"/>
            </a:xfrm>
            <a:custGeom>
              <a:rect b="b" l="l" r="r" t="t"/>
              <a:pathLst>
                <a:path extrusionOk="0" h="7451" w="7115">
                  <a:moveTo>
                    <a:pt x="3560" y="0"/>
                  </a:moveTo>
                  <a:cubicBezTo>
                    <a:pt x="2164" y="0"/>
                    <a:pt x="876" y="920"/>
                    <a:pt x="479" y="2327"/>
                  </a:cubicBezTo>
                  <a:cubicBezTo>
                    <a:pt x="1" y="4040"/>
                    <a:pt x="2315" y="7450"/>
                    <a:pt x="2315" y="7450"/>
                  </a:cubicBezTo>
                  <a:cubicBezTo>
                    <a:pt x="2315" y="7450"/>
                    <a:pt x="6158" y="5784"/>
                    <a:pt x="6636" y="4086"/>
                  </a:cubicBezTo>
                  <a:cubicBezTo>
                    <a:pt x="7114" y="2374"/>
                    <a:pt x="6127" y="615"/>
                    <a:pt x="4429" y="121"/>
                  </a:cubicBezTo>
                  <a:cubicBezTo>
                    <a:pt x="4140" y="39"/>
                    <a:pt x="3848" y="0"/>
                    <a:pt x="356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46"/>
            <p:cNvSpPr/>
            <p:nvPr/>
          </p:nvSpPr>
          <p:spPr>
            <a:xfrm>
              <a:off x="2684550" y="835425"/>
              <a:ext cx="179025" cy="163300"/>
            </a:xfrm>
            <a:custGeom>
              <a:rect b="b" l="l" r="r" t="t"/>
              <a:pathLst>
                <a:path extrusionOk="0" h="6532" w="7161">
                  <a:moveTo>
                    <a:pt x="1481" y="0"/>
                  </a:moveTo>
                  <a:cubicBezTo>
                    <a:pt x="885" y="0"/>
                    <a:pt x="479" y="29"/>
                    <a:pt x="479" y="29"/>
                  </a:cubicBezTo>
                  <a:cubicBezTo>
                    <a:pt x="479" y="29"/>
                    <a:pt x="1" y="4195"/>
                    <a:pt x="1235" y="5461"/>
                  </a:cubicBezTo>
                  <a:cubicBezTo>
                    <a:pt x="1873" y="6171"/>
                    <a:pt x="2752" y="6531"/>
                    <a:pt x="3631" y="6531"/>
                  </a:cubicBezTo>
                  <a:cubicBezTo>
                    <a:pt x="4431" y="6531"/>
                    <a:pt x="5231" y="6233"/>
                    <a:pt x="5849" y="5630"/>
                  </a:cubicBezTo>
                  <a:cubicBezTo>
                    <a:pt x="7160" y="4365"/>
                    <a:pt x="7145" y="2267"/>
                    <a:pt x="5833" y="1017"/>
                  </a:cubicBezTo>
                  <a:cubicBezTo>
                    <a:pt x="4987" y="138"/>
                    <a:pt x="2782" y="0"/>
                    <a:pt x="148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46"/>
            <p:cNvSpPr/>
            <p:nvPr/>
          </p:nvSpPr>
          <p:spPr>
            <a:xfrm>
              <a:off x="2901350" y="1047625"/>
              <a:ext cx="176300" cy="161150"/>
            </a:xfrm>
            <a:custGeom>
              <a:rect b="b" l="l" r="r" t="t"/>
              <a:pathLst>
                <a:path extrusionOk="0" h="6446" w="7052">
                  <a:moveTo>
                    <a:pt x="3529" y="0"/>
                  </a:moveTo>
                  <a:cubicBezTo>
                    <a:pt x="2724" y="0"/>
                    <a:pt x="1917" y="301"/>
                    <a:pt x="1297" y="907"/>
                  </a:cubicBezTo>
                  <a:cubicBezTo>
                    <a:pt x="31" y="2142"/>
                    <a:pt x="0" y="4163"/>
                    <a:pt x="1235" y="5444"/>
                  </a:cubicBezTo>
                  <a:cubicBezTo>
                    <a:pt x="2068" y="6308"/>
                    <a:pt x="4255" y="6445"/>
                    <a:pt x="5557" y="6445"/>
                  </a:cubicBezTo>
                  <a:cubicBezTo>
                    <a:pt x="6161" y="6445"/>
                    <a:pt x="6574" y="6416"/>
                    <a:pt x="6574" y="6416"/>
                  </a:cubicBezTo>
                  <a:cubicBezTo>
                    <a:pt x="6574" y="6416"/>
                    <a:pt x="7052" y="2250"/>
                    <a:pt x="5818" y="969"/>
                  </a:cubicBezTo>
                  <a:cubicBezTo>
                    <a:pt x="5197" y="325"/>
                    <a:pt x="4364" y="0"/>
                    <a:pt x="352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46"/>
            <p:cNvSpPr/>
            <p:nvPr/>
          </p:nvSpPr>
          <p:spPr>
            <a:xfrm>
              <a:off x="2627850" y="982975"/>
              <a:ext cx="196375" cy="159200"/>
            </a:xfrm>
            <a:custGeom>
              <a:rect b="b" l="l" r="r" t="t"/>
              <a:pathLst>
                <a:path extrusionOk="0" h="6368" w="7855">
                  <a:moveTo>
                    <a:pt x="4305" y="0"/>
                  </a:moveTo>
                  <a:cubicBezTo>
                    <a:pt x="4045" y="0"/>
                    <a:pt x="3782" y="32"/>
                    <a:pt x="3519" y="99"/>
                  </a:cubicBezTo>
                  <a:cubicBezTo>
                    <a:pt x="1806" y="531"/>
                    <a:pt x="0" y="4249"/>
                    <a:pt x="0" y="4249"/>
                  </a:cubicBezTo>
                  <a:cubicBezTo>
                    <a:pt x="0" y="4249"/>
                    <a:pt x="2863" y="6367"/>
                    <a:pt x="4655" y="6367"/>
                  </a:cubicBezTo>
                  <a:cubicBezTo>
                    <a:pt x="4809" y="6367"/>
                    <a:pt x="4956" y="6351"/>
                    <a:pt x="5092" y="6317"/>
                  </a:cubicBezTo>
                  <a:cubicBezTo>
                    <a:pt x="6805" y="5885"/>
                    <a:pt x="7854" y="4141"/>
                    <a:pt x="7407" y="2429"/>
                  </a:cubicBezTo>
                  <a:cubicBezTo>
                    <a:pt x="7041" y="966"/>
                    <a:pt x="5736" y="0"/>
                    <a:pt x="4305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46"/>
            <p:cNvSpPr/>
            <p:nvPr/>
          </p:nvSpPr>
          <p:spPr>
            <a:xfrm>
              <a:off x="2940300" y="902400"/>
              <a:ext cx="193675" cy="158350"/>
            </a:xfrm>
            <a:custGeom>
              <a:rect b="b" l="l" r="r" t="t"/>
              <a:pathLst>
                <a:path extrusionOk="0" h="6334" w="7747">
                  <a:moveTo>
                    <a:pt x="3108" y="0"/>
                  </a:moveTo>
                  <a:cubicBezTo>
                    <a:pt x="2953" y="0"/>
                    <a:pt x="2806" y="16"/>
                    <a:pt x="2670" y="50"/>
                  </a:cubicBezTo>
                  <a:cubicBezTo>
                    <a:pt x="988" y="513"/>
                    <a:pt x="1" y="2226"/>
                    <a:pt x="417" y="3923"/>
                  </a:cubicBezTo>
                  <a:cubicBezTo>
                    <a:pt x="788" y="5368"/>
                    <a:pt x="2092" y="6334"/>
                    <a:pt x="3528" y="6334"/>
                  </a:cubicBezTo>
                  <a:cubicBezTo>
                    <a:pt x="3764" y="6334"/>
                    <a:pt x="4004" y="6308"/>
                    <a:pt x="4244" y="6253"/>
                  </a:cubicBezTo>
                  <a:cubicBezTo>
                    <a:pt x="5957" y="5821"/>
                    <a:pt x="7747" y="2118"/>
                    <a:pt x="7747" y="2118"/>
                  </a:cubicBezTo>
                  <a:cubicBezTo>
                    <a:pt x="7747" y="2118"/>
                    <a:pt x="4897" y="0"/>
                    <a:pt x="3108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46"/>
            <p:cNvSpPr/>
            <p:nvPr/>
          </p:nvSpPr>
          <p:spPr>
            <a:xfrm>
              <a:off x="2845025" y="850800"/>
              <a:ext cx="121925" cy="127550"/>
            </a:xfrm>
            <a:custGeom>
              <a:rect b="b" l="l" r="r" t="t"/>
              <a:pathLst>
                <a:path extrusionOk="0" h="5102" w="4877">
                  <a:moveTo>
                    <a:pt x="3303" y="1"/>
                  </a:moveTo>
                  <a:cubicBezTo>
                    <a:pt x="3303" y="1"/>
                    <a:pt x="695" y="1127"/>
                    <a:pt x="371" y="2284"/>
                  </a:cubicBezTo>
                  <a:cubicBezTo>
                    <a:pt x="1" y="3457"/>
                    <a:pt x="680" y="4691"/>
                    <a:pt x="1852" y="5015"/>
                  </a:cubicBezTo>
                  <a:cubicBezTo>
                    <a:pt x="2054" y="5074"/>
                    <a:pt x="2257" y="5101"/>
                    <a:pt x="2456" y="5101"/>
                  </a:cubicBezTo>
                  <a:cubicBezTo>
                    <a:pt x="3417" y="5101"/>
                    <a:pt x="4297" y="4456"/>
                    <a:pt x="4552" y="3472"/>
                  </a:cubicBezTo>
                  <a:cubicBezTo>
                    <a:pt x="4877" y="2315"/>
                    <a:pt x="3303" y="1"/>
                    <a:pt x="33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46"/>
            <p:cNvSpPr/>
            <p:nvPr/>
          </p:nvSpPr>
          <p:spPr>
            <a:xfrm>
              <a:off x="2795275" y="1067075"/>
              <a:ext cx="120750" cy="126300"/>
            </a:xfrm>
            <a:custGeom>
              <a:rect b="b" l="l" r="r" t="t"/>
              <a:pathLst>
                <a:path extrusionOk="0" h="5052" w="4830">
                  <a:moveTo>
                    <a:pt x="2414" y="1"/>
                  </a:moveTo>
                  <a:cubicBezTo>
                    <a:pt x="1465" y="1"/>
                    <a:pt x="593" y="621"/>
                    <a:pt x="324" y="1580"/>
                  </a:cubicBezTo>
                  <a:cubicBezTo>
                    <a:pt x="0" y="2737"/>
                    <a:pt x="1574" y="5051"/>
                    <a:pt x="1574" y="5051"/>
                  </a:cubicBezTo>
                  <a:cubicBezTo>
                    <a:pt x="1574" y="5051"/>
                    <a:pt x="4182" y="3925"/>
                    <a:pt x="4506" y="2768"/>
                  </a:cubicBezTo>
                  <a:cubicBezTo>
                    <a:pt x="4830" y="1610"/>
                    <a:pt x="4166" y="407"/>
                    <a:pt x="3009" y="83"/>
                  </a:cubicBezTo>
                  <a:cubicBezTo>
                    <a:pt x="2811" y="27"/>
                    <a:pt x="2611" y="1"/>
                    <a:pt x="24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46"/>
            <p:cNvSpPr/>
            <p:nvPr/>
          </p:nvSpPr>
          <p:spPr>
            <a:xfrm>
              <a:off x="2747825" y="895800"/>
              <a:ext cx="119225" cy="108400"/>
            </a:xfrm>
            <a:custGeom>
              <a:rect b="b" l="l" r="r" t="t"/>
              <a:pathLst>
                <a:path extrusionOk="0" h="4336" w="4769">
                  <a:moveTo>
                    <a:pt x="1034" y="1"/>
                  </a:moveTo>
                  <a:cubicBezTo>
                    <a:pt x="614" y="1"/>
                    <a:pt x="324" y="21"/>
                    <a:pt x="324" y="21"/>
                  </a:cubicBezTo>
                  <a:cubicBezTo>
                    <a:pt x="324" y="21"/>
                    <a:pt x="0" y="2845"/>
                    <a:pt x="833" y="3709"/>
                  </a:cubicBezTo>
                  <a:cubicBezTo>
                    <a:pt x="1260" y="4128"/>
                    <a:pt x="1815" y="4336"/>
                    <a:pt x="2369" y="4336"/>
                  </a:cubicBezTo>
                  <a:cubicBezTo>
                    <a:pt x="2918" y="4336"/>
                    <a:pt x="3466" y="4131"/>
                    <a:pt x="3889" y="3724"/>
                  </a:cubicBezTo>
                  <a:cubicBezTo>
                    <a:pt x="4737" y="2891"/>
                    <a:pt x="4768" y="1533"/>
                    <a:pt x="3950" y="669"/>
                  </a:cubicBezTo>
                  <a:cubicBezTo>
                    <a:pt x="3395" y="93"/>
                    <a:pt x="1922" y="1"/>
                    <a:pt x="1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46"/>
            <p:cNvSpPr/>
            <p:nvPr/>
          </p:nvSpPr>
          <p:spPr>
            <a:xfrm>
              <a:off x="2894025" y="1038700"/>
              <a:ext cx="120375" cy="110050"/>
            </a:xfrm>
            <a:custGeom>
              <a:rect b="b" l="l" r="r" t="t"/>
              <a:pathLst>
                <a:path extrusionOk="0" h="4402" w="4815">
                  <a:moveTo>
                    <a:pt x="2388" y="0"/>
                  </a:moveTo>
                  <a:cubicBezTo>
                    <a:pt x="1844" y="0"/>
                    <a:pt x="1298" y="205"/>
                    <a:pt x="880" y="616"/>
                  </a:cubicBezTo>
                  <a:cubicBezTo>
                    <a:pt x="0" y="1465"/>
                    <a:pt x="0" y="2853"/>
                    <a:pt x="864" y="3718"/>
                  </a:cubicBezTo>
                  <a:cubicBezTo>
                    <a:pt x="1433" y="4308"/>
                    <a:pt x="2916" y="4401"/>
                    <a:pt x="3800" y="4401"/>
                  </a:cubicBezTo>
                  <a:cubicBezTo>
                    <a:pt x="4210" y="4401"/>
                    <a:pt x="4490" y="4381"/>
                    <a:pt x="4490" y="4381"/>
                  </a:cubicBezTo>
                  <a:cubicBezTo>
                    <a:pt x="4490" y="4381"/>
                    <a:pt x="4814" y="1557"/>
                    <a:pt x="3966" y="693"/>
                  </a:cubicBezTo>
                  <a:cubicBezTo>
                    <a:pt x="3544" y="232"/>
                    <a:pt x="2967" y="0"/>
                    <a:pt x="23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46"/>
            <p:cNvSpPr/>
            <p:nvPr/>
          </p:nvSpPr>
          <p:spPr>
            <a:xfrm>
              <a:off x="2709625" y="994725"/>
              <a:ext cx="136200" cy="108450"/>
            </a:xfrm>
            <a:custGeom>
              <a:rect b="b" l="l" r="r" t="t"/>
              <a:pathLst>
                <a:path extrusionOk="0" h="4338" w="5448">
                  <a:moveTo>
                    <a:pt x="3048" y="0"/>
                  </a:moveTo>
                  <a:cubicBezTo>
                    <a:pt x="2826" y="0"/>
                    <a:pt x="2600" y="35"/>
                    <a:pt x="2377" y="107"/>
                  </a:cubicBezTo>
                  <a:cubicBezTo>
                    <a:pt x="1220" y="400"/>
                    <a:pt x="1" y="2900"/>
                    <a:pt x="1" y="2900"/>
                  </a:cubicBezTo>
                  <a:cubicBezTo>
                    <a:pt x="1" y="2900"/>
                    <a:pt x="1936" y="4338"/>
                    <a:pt x="3146" y="4338"/>
                  </a:cubicBezTo>
                  <a:cubicBezTo>
                    <a:pt x="3250" y="4338"/>
                    <a:pt x="3350" y="4327"/>
                    <a:pt x="3442" y="4304"/>
                  </a:cubicBezTo>
                  <a:cubicBezTo>
                    <a:pt x="4676" y="4072"/>
                    <a:pt x="5447" y="2853"/>
                    <a:pt x="5154" y="1634"/>
                  </a:cubicBezTo>
                  <a:cubicBezTo>
                    <a:pt x="4904" y="644"/>
                    <a:pt x="4011" y="0"/>
                    <a:pt x="304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46"/>
            <p:cNvSpPr/>
            <p:nvPr/>
          </p:nvSpPr>
          <p:spPr>
            <a:xfrm>
              <a:off x="2920625" y="940975"/>
              <a:ext cx="131950" cy="107575"/>
            </a:xfrm>
            <a:custGeom>
              <a:rect b="b" l="l" r="r" t="t"/>
              <a:pathLst>
                <a:path extrusionOk="0" h="4303" w="5278">
                  <a:moveTo>
                    <a:pt x="2133" y="1"/>
                  </a:moveTo>
                  <a:cubicBezTo>
                    <a:pt x="2028" y="1"/>
                    <a:pt x="1929" y="12"/>
                    <a:pt x="1837" y="35"/>
                  </a:cubicBezTo>
                  <a:cubicBezTo>
                    <a:pt x="695" y="344"/>
                    <a:pt x="1" y="1516"/>
                    <a:pt x="294" y="2658"/>
                  </a:cubicBezTo>
                  <a:cubicBezTo>
                    <a:pt x="546" y="3651"/>
                    <a:pt x="1433" y="4303"/>
                    <a:pt x="2410" y="4303"/>
                  </a:cubicBezTo>
                  <a:cubicBezTo>
                    <a:pt x="2572" y="4303"/>
                    <a:pt x="2737" y="4285"/>
                    <a:pt x="2902" y="4247"/>
                  </a:cubicBezTo>
                  <a:cubicBezTo>
                    <a:pt x="4059" y="3939"/>
                    <a:pt x="5278" y="1439"/>
                    <a:pt x="5278" y="1439"/>
                  </a:cubicBezTo>
                  <a:cubicBezTo>
                    <a:pt x="5278" y="1439"/>
                    <a:pt x="3343" y="1"/>
                    <a:pt x="21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46"/>
            <p:cNvSpPr/>
            <p:nvPr/>
          </p:nvSpPr>
          <p:spPr>
            <a:xfrm>
              <a:off x="2787175" y="928325"/>
              <a:ext cx="187875" cy="187900"/>
            </a:xfrm>
            <a:custGeom>
              <a:rect b="b" l="l" r="r" t="t"/>
              <a:pathLst>
                <a:path extrusionOk="0" h="7516" w="7515">
                  <a:moveTo>
                    <a:pt x="3750" y="1"/>
                  </a:moveTo>
                  <a:cubicBezTo>
                    <a:pt x="1682" y="1"/>
                    <a:pt x="0" y="1683"/>
                    <a:pt x="0" y="3750"/>
                  </a:cubicBezTo>
                  <a:cubicBezTo>
                    <a:pt x="0" y="5833"/>
                    <a:pt x="1682" y="7515"/>
                    <a:pt x="3750" y="7515"/>
                  </a:cubicBezTo>
                  <a:cubicBezTo>
                    <a:pt x="5833" y="7515"/>
                    <a:pt x="7515" y="5833"/>
                    <a:pt x="7515" y="3750"/>
                  </a:cubicBezTo>
                  <a:cubicBezTo>
                    <a:pt x="7515" y="1683"/>
                    <a:pt x="5833" y="1"/>
                    <a:pt x="3750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46"/>
            <p:cNvSpPr/>
            <p:nvPr/>
          </p:nvSpPr>
          <p:spPr>
            <a:xfrm>
              <a:off x="3089600" y="735975"/>
              <a:ext cx="71000" cy="116150"/>
            </a:xfrm>
            <a:custGeom>
              <a:rect b="b" l="l" r="r" t="t"/>
              <a:pathLst>
                <a:path extrusionOk="0" h="4646" w="2840">
                  <a:moveTo>
                    <a:pt x="1414" y="0"/>
                  </a:moveTo>
                  <a:cubicBezTo>
                    <a:pt x="1329" y="0"/>
                    <a:pt x="1243" y="9"/>
                    <a:pt x="1158" y="26"/>
                  </a:cubicBezTo>
                  <a:cubicBezTo>
                    <a:pt x="463" y="165"/>
                    <a:pt x="0" y="844"/>
                    <a:pt x="139" y="1538"/>
                  </a:cubicBezTo>
                  <a:cubicBezTo>
                    <a:pt x="274" y="2229"/>
                    <a:pt x="1345" y="4645"/>
                    <a:pt x="2057" y="4645"/>
                  </a:cubicBezTo>
                  <a:cubicBezTo>
                    <a:pt x="2076" y="4645"/>
                    <a:pt x="2095" y="4643"/>
                    <a:pt x="2114" y="4640"/>
                  </a:cubicBezTo>
                  <a:cubicBezTo>
                    <a:pt x="2809" y="4485"/>
                    <a:pt x="2839" y="1708"/>
                    <a:pt x="2685" y="998"/>
                  </a:cubicBezTo>
                  <a:cubicBezTo>
                    <a:pt x="2550" y="405"/>
                    <a:pt x="2003" y="0"/>
                    <a:pt x="1414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46"/>
            <p:cNvSpPr/>
            <p:nvPr/>
          </p:nvSpPr>
          <p:spPr>
            <a:xfrm>
              <a:off x="3133575" y="897700"/>
              <a:ext cx="71375" cy="117050"/>
            </a:xfrm>
            <a:custGeom>
              <a:rect b="b" l="l" r="r" t="t"/>
              <a:pathLst>
                <a:path extrusionOk="0" h="4682" w="2855">
                  <a:moveTo>
                    <a:pt x="789" y="0"/>
                  </a:moveTo>
                  <a:cubicBezTo>
                    <a:pt x="767" y="0"/>
                    <a:pt x="746" y="2"/>
                    <a:pt x="726" y="7"/>
                  </a:cubicBezTo>
                  <a:cubicBezTo>
                    <a:pt x="31" y="161"/>
                    <a:pt x="0" y="2939"/>
                    <a:pt x="155" y="3633"/>
                  </a:cubicBezTo>
                  <a:cubicBezTo>
                    <a:pt x="275" y="4250"/>
                    <a:pt x="817" y="4681"/>
                    <a:pt x="1423" y="4681"/>
                  </a:cubicBezTo>
                  <a:cubicBezTo>
                    <a:pt x="1513" y="4681"/>
                    <a:pt x="1605" y="4671"/>
                    <a:pt x="1698" y="4651"/>
                  </a:cubicBezTo>
                  <a:cubicBezTo>
                    <a:pt x="2407" y="4513"/>
                    <a:pt x="2855" y="3818"/>
                    <a:pt x="2716" y="3108"/>
                  </a:cubicBezTo>
                  <a:cubicBezTo>
                    <a:pt x="2566" y="2419"/>
                    <a:pt x="1500" y="0"/>
                    <a:pt x="789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46"/>
            <p:cNvSpPr/>
            <p:nvPr/>
          </p:nvSpPr>
          <p:spPr>
            <a:xfrm>
              <a:off x="3152475" y="768475"/>
              <a:ext cx="113825" cy="93925"/>
            </a:xfrm>
            <a:custGeom>
              <a:rect b="b" l="l" r="r" t="t"/>
              <a:pathLst>
                <a:path extrusionOk="0" h="3757" w="4553">
                  <a:moveTo>
                    <a:pt x="3083" y="0"/>
                  </a:moveTo>
                  <a:cubicBezTo>
                    <a:pt x="2758" y="0"/>
                    <a:pt x="2432" y="120"/>
                    <a:pt x="2176" y="362"/>
                  </a:cubicBezTo>
                  <a:cubicBezTo>
                    <a:pt x="1636" y="856"/>
                    <a:pt x="0" y="3093"/>
                    <a:pt x="479" y="3633"/>
                  </a:cubicBezTo>
                  <a:cubicBezTo>
                    <a:pt x="555" y="3719"/>
                    <a:pt x="681" y="3757"/>
                    <a:pt x="842" y="3757"/>
                  </a:cubicBezTo>
                  <a:cubicBezTo>
                    <a:pt x="1684" y="3757"/>
                    <a:pt x="3466" y="2723"/>
                    <a:pt x="3920" y="2321"/>
                  </a:cubicBezTo>
                  <a:cubicBezTo>
                    <a:pt x="4491" y="1843"/>
                    <a:pt x="4552" y="994"/>
                    <a:pt x="4059" y="439"/>
                  </a:cubicBezTo>
                  <a:cubicBezTo>
                    <a:pt x="3799" y="147"/>
                    <a:pt x="3442" y="0"/>
                    <a:pt x="3083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46"/>
            <p:cNvSpPr/>
            <p:nvPr/>
          </p:nvSpPr>
          <p:spPr>
            <a:xfrm>
              <a:off x="3028250" y="887450"/>
              <a:ext cx="113450" cy="93600"/>
            </a:xfrm>
            <a:custGeom>
              <a:rect b="b" l="l" r="r" t="t"/>
              <a:pathLst>
                <a:path extrusionOk="0" h="3744" w="4538">
                  <a:moveTo>
                    <a:pt x="3696" y="0"/>
                  </a:moveTo>
                  <a:cubicBezTo>
                    <a:pt x="2854" y="0"/>
                    <a:pt x="1072" y="1033"/>
                    <a:pt x="618" y="1435"/>
                  </a:cubicBezTo>
                  <a:cubicBezTo>
                    <a:pt x="63" y="1914"/>
                    <a:pt x="1" y="2747"/>
                    <a:pt x="479" y="3302"/>
                  </a:cubicBezTo>
                  <a:cubicBezTo>
                    <a:pt x="741" y="3596"/>
                    <a:pt x="1102" y="3743"/>
                    <a:pt x="1463" y="3743"/>
                  </a:cubicBezTo>
                  <a:cubicBezTo>
                    <a:pt x="1785" y="3743"/>
                    <a:pt x="2108" y="3627"/>
                    <a:pt x="2362" y="3395"/>
                  </a:cubicBezTo>
                  <a:cubicBezTo>
                    <a:pt x="2902" y="2901"/>
                    <a:pt x="4537" y="664"/>
                    <a:pt x="4059" y="124"/>
                  </a:cubicBezTo>
                  <a:cubicBezTo>
                    <a:pt x="3983" y="37"/>
                    <a:pt x="3856" y="0"/>
                    <a:pt x="3696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46"/>
            <p:cNvSpPr/>
            <p:nvPr/>
          </p:nvSpPr>
          <p:spPr>
            <a:xfrm>
              <a:off x="3163650" y="871600"/>
              <a:ext cx="124250" cy="70250"/>
            </a:xfrm>
            <a:custGeom>
              <a:rect b="b" l="l" r="r" t="t"/>
              <a:pathLst>
                <a:path extrusionOk="0" h="2810" w="4970">
                  <a:moveTo>
                    <a:pt x="1740" y="0"/>
                  </a:moveTo>
                  <a:cubicBezTo>
                    <a:pt x="995" y="0"/>
                    <a:pt x="333" y="109"/>
                    <a:pt x="232" y="434"/>
                  </a:cubicBezTo>
                  <a:cubicBezTo>
                    <a:pt x="1" y="1113"/>
                    <a:pt x="2408" y="2517"/>
                    <a:pt x="3087" y="2748"/>
                  </a:cubicBezTo>
                  <a:cubicBezTo>
                    <a:pt x="3218" y="2790"/>
                    <a:pt x="3351" y="2810"/>
                    <a:pt x="3483" y="2810"/>
                  </a:cubicBezTo>
                  <a:cubicBezTo>
                    <a:pt x="4033" y="2810"/>
                    <a:pt x="4551" y="2463"/>
                    <a:pt x="4738" y="1915"/>
                  </a:cubicBezTo>
                  <a:cubicBezTo>
                    <a:pt x="4969" y="1221"/>
                    <a:pt x="4599" y="480"/>
                    <a:pt x="3905" y="264"/>
                  </a:cubicBezTo>
                  <a:cubicBezTo>
                    <a:pt x="3543" y="141"/>
                    <a:pt x="2588" y="0"/>
                    <a:pt x="1740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46"/>
            <p:cNvSpPr/>
            <p:nvPr/>
          </p:nvSpPr>
          <p:spPr>
            <a:xfrm>
              <a:off x="3006275" y="807800"/>
              <a:ext cx="124225" cy="70125"/>
            </a:xfrm>
            <a:custGeom>
              <a:rect b="b" l="l" r="r" t="t"/>
              <a:pathLst>
                <a:path extrusionOk="0" h="2805" w="4969">
                  <a:moveTo>
                    <a:pt x="1469" y="1"/>
                  </a:moveTo>
                  <a:cubicBezTo>
                    <a:pt x="926" y="1"/>
                    <a:pt x="417" y="348"/>
                    <a:pt x="232" y="903"/>
                  </a:cubicBezTo>
                  <a:cubicBezTo>
                    <a:pt x="0" y="1582"/>
                    <a:pt x="386" y="2322"/>
                    <a:pt x="1065" y="2538"/>
                  </a:cubicBezTo>
                  <a:cubicBezTo>
                    <a:pt x="1429" y="2662"/>
                    <a:pt x="2398" y="2804"/>
                    <a:pt x="3251" y="2804"/>
                  </a:cubicBezTo>
                  <a:cubicBezTo>
                    <a:pt x="3987" y="2804"/>
                    <a:pt x="4637" y="2699"/>
                    <a:pt x="4737" y="2384"/>
                  </a:cubicBezTo>
                  <a:cubicBezTo>
                    <a:pt x="4969" y="1705"/>
                    <a:pt x="2562" y="301"/>
                    <a:pt x="1883" y="69"/>
                  </a:cubicBezTo>
                  <a:cubicBezTo>
                    <a:pt x="1746" y="23"/>
                    <a:pt x="1606" y="1"/>
                    <a:pt x="1469" y="1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46"/>
            <p:cNvSpPr/>
            <p:nvPr/>
          </p:nvSpPr>
          <p:spPr>
            <a:xfrm>
              <a:off x="3098475" y="826500"/>
              <a:ext cx="97225" cy="96850"/>
            </a:xfrm>
            <a:custGeom>
              <a:rect b="b" l="l" r="r" t="t"/>
              <a:pathLst>
                <a:path extrusionOk="0" h="3874" w="3889">
                  <a:moveTo>
                    <a:pt x="1944" y="0"/>
                  </a:moveTo>
                  <a:cubicBezTo>
                    <a:pt x="880" y="0"/>
                    <a:pt x="0" y="864"/>
                    <a:pt x="0" y="1929"/>
                  </a:cubicBezTo>
                  <a:cubicBezTo>
                    <a:pt x="0" y="3009"/>
                    <a:pt x="880" y="3873"/>
                    <a:pt x="1944" y="3873"/>
                  </a:cubicBezTo>
                  <a:cubicBezTo>
                    <a:pt x="3024" y="3873"/>
                    <a:pt x="3889" y="3009"/>
                    <a:pt x="3889" y="1929"/>
                  </a:cubicBezTo>
                  <a:cubicBezTo>
                    <a:pt x="3889" y="864"/>
                    <a:pt x="3024" y="0"/>
                    <a:pt x="194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46"/>
            <p:cNvSpPr/>
            <p:nvPr/>
          </p:nvSpPr>
          <p:spPr>
            <a:xfrm>
              <a:off x="3334150" y="1032425"/>
              <a:ext cx="123475" cy="110875"/>
            </a:xfrm>
            <a:custGeom>
              <a:rect b="b" l="l" r="r" t="t"/>
              <a:pathLst>
                <a:path extrusionOk="0" h="4435" w="4939">
                  <a:moveTo>
                    <a:pt x="1651" y="1"/>
                  </a:moveTo>
                  <a:cubicBezTo>
                    <a:pt x="1283" y="1"/>
                    <a:pt x="917" y="136"/>
                    <a:pt x="634" y="404"/>
                  </a:cubicBezTo>
                  <a:cubicBezTo>
                    <a:pt x="32" y="975"/>
                    <a:pt x="1" y="1916"/>
                    <a:pt x="572" y="2503"/>
                  </a:cubicBezTo>
                  <a:cubicBezTo>
                    <a:pt x="1053" y="3024"/>
                    <a:pt x="3071" y="4434"/>
                    <a:pt x="3995" y="4434"/>
                  </a:cubicBezTo>
                  <a:cubicBezTo>
                    <a:pt x="4139" y="4434"/>
                    <a:pt x="4256" y="4400"/>
                    <a:pt x="4337" y="4323"/>
                  </a:cubicBezTo>
                  <a:cubicBezTo>
                    <a:pt x="4939" y="3753"/>
                    <a:pt x="3288" y="1052"/>
                    <a:pt x="2732" y="466"/>
                  </a:cubicBezTo>
                  <a:cubicBezTo>
                    <a:pt x="2437" y="155"/>
                    <a:pt x="2043" y="1"/>
                    <a:pt x="16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46"/>
            <p:cNvSpPr/>
            <p:nvPr/>
          </p:nvSpPr>
          <p:spPr>
            <a:xfrm>
              <a:off x="3464150" y="1176800"/>
              <a:ext cx="121925" cy="109250"/>
            </a:xfrm>
            <a:custGeom>
              <a:rect b="b" l="l" r="r" t="t"/>
              <a:pathLst>
                <a:path extrusionOk="0" h="4370" w="4877">
                  <a:moveTo>
                    <a:pt x="932" y="1"/>
                  </a:moveTo>
                  <a:cubicBezTo>
                    <a:pt x="793" y="1"/>
                    <a:pt x="680" y="33"/>
                    <a:pt x="603" y="107"/>
                  </a:cubicBezTo>
                  <a:cubicBezTo>
                    <a:pt x="1" y="662"/>
                    <a:pt x="1652" y="3363"/>
                    <a:pt x="2207" y="3964"/>
                  </a:cubicBezTo>
                  <a:cubicBezTo>
                    <a:pt x="2493" y="4234"/>
                    <a:pt x="2859" y="4369"/>
                    <a:pt x="3228" y="4369"/>
                  </a:cubicBezTo>
                  <a:cubicBezTo>
                    <a:pt x="3596" y="4369"/>
                    <a:pt x="3966" y="4234"/>
                    <a:pt x="4260" y="3964"/>
                  </a:cubicBezTo>
                  <a:cubicBezTo>
                    <a:pt x="4831" y="3424"/>
                    <a:pt x="4877" y="2529"/>
                    <a:pt x="4368" y="1928"/>
                  </a:cubicBezTo>
                  <a:cubicBezTo>
                    <a:pt x="3872" y="1406"/>
                    <a:pt x="1844" y="1"/>
                    <a:pt x="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46"/>
            <p:cNvSpPr/>
            <p:nvPr/>
          </p:nvSpPr>
          <p:spPr>
            <a:xfrm>
              <a:off x="3448725" y="1002325"/>
              <a:ext cx="89900" cy="132375"/>
            </a:xfrm>
            <a:custGeom>
              <a:rect b="b" l="l" r="r" t="t"/>
              <a:pathLst>
                <a:path extrusionOk="0" h="5295" w="3596">
                  <a:moveTo>
                    <a:pt x="1914" y="0"/>
                  </a:moveTo>
                  <a:cubicBezTo>
                    <a:pt x="1260" y="0"/>
                    <a:pt x="656" y="440"/>
                    <a:pt x="479" y="1099"/>
                  </a:cubicBezTo>
                  <a:cubicBezTo>
                    <a:pt x="248" y="1886"/>
                    <a:pt x="1" y="5049"/>
                    <a:pt x="788" y="5281"/>
                  </a:cubicBezTo>
                  <a:cubicBezTo>
                    <a:pt x="819" y="5290"/>
                    <a:pt x="851" y="5294"/>
                    <a:pt x="885" y="5294"/>
                  </a:cubicBezTo>
                  <a:cubicBezTo>
                    <a:pt x="1694" y="5294"/>
                    <a:pt x="3111" y="2703"/>
                    <a:pt x="3334" y="1948"/>
                  </a:cubicBezTo>
                  <a:cubicBezTo>
                    <a:pt x="3596" y="1161"/>
                    <a:pt x="3148" y="297"/>
                    <a:pt x="2346" y="65"/>
                  </a:cubicBezTo>
                  <a:cubicBezTo>
                    <a:pt x="2202" y="21"/>
                    <a:pt x="2057" y="0"/>
                    <a:pt x="19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46"/>
            <p:cNvSpPr/>
            <p:nvPr/>
          </p:nvSpPr>
          <p:spPr>
            <a:xfrm>
              <a:off x="3383925" y="1185250"/>
              <a:ext cx="89125" cy="130950"/>
            </a:xfrm>
            <a:custGeom>
              <a:rect b="b" l="l" r="r" t="t"/>
              <a:pathLst>
                <a:path extrusionOk="0" h="5238" w="3565">
                  <a:moveTo>
                    <a:pt x="2674" y="0"/>
                  </a:moveTo>
                  <a:cubicBezTo>
                    <a:pt x="1864" y="0"/>
                    <a:pt x="454" y="2580"/>
                    <a:pt x="232" y="3333"/>
                  </a:cubicBezTo>
                  <a:cubicBezTo>
                    <a:pt x="0" y="4120"/>
                    <a:pt x="448" y="4938"/>
                    <a:pt x="1235" y="5169"/>
                  </a:cubicBezTo>
                  <a:cubicBezTo>
                    <a:pt x="1382" y="5215"/>
                    <a:pt x="1530" y="5237"/>
                    <a:pt x="1675" y="5237"/>
                  </a:cubicBezTo>
                  <a:cubicBezTo>
                    <a:pt x="2307" y="5237"/>
                    <a:pt x="2883" y="4822"/>
                    <a:pt x="3071" y="4182"/>
                  </a:cubicBezTo>
                  <a:cubicBezTo>
                    <a:pt x="3318" y="3395"/>
                    <a:pt x="3565" y="247"/>
                    <a:pt x="2778" y="16"/>
                  </a:cubicBezTo>
                  <a:cubicBezTo>
                    <a:pt x="2745" y="5"/>
                    <a:pt x="2710" y="0"/>
                    <a:pt x="26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46"/>
            <p:cNvSpPr/>
            <p:nvPr/>
          </p:nvSpPr>
          <p:spPr>
            <a:xfrm>
              <a:off x="3482300" y="1093875"/>
              <a:ext cx="140825" cy="76425"/>
            </a:xfrm>
            <a:custGeom>
              <a:rect b="b" l="l" r="r" t="t"/>
              <a:pathLst>
                <a:path extrusionOk="0" h="3057" w="5633">
                  <a:moveTo>
                    <a:pt x="4002" y="0"/>
                  </a:moveTo>
                  <a:cubicBezTo>
                    <a:pt x="3884" y="0"/>
                    <a:pt x="3763" y="14"/>
                    <a:pt x="3642" y="45"/>
                  </a:cubicBezTo>
                  <a:cubicBezTo>
                    <a:pt x="2855" y="245"/>
                    <a:pt x="0" y="1588"/>
                    <a:pt x="185" y="2390"/>
                  </a:cubicBezTo>
                  <a:cubicBezTo>
                    <a:pt x="301" y="2900"/>
                    <a:pt x="1576" y="3056"/>
                    <a:pt x="2714" y="3056"/>
                  </a:cubicBezTo>
                  <a:cubicBezTo>
                    <a:pt x="3399" y="3056"/>
                    <a:pt x="4034" y="3000"/>
                    <a:pt x="4336" y="2930"/>
                  </a:cubicBezTo>
                  <a:cubicBezTo>
                    <a:pt x="5138" y="2745"/>
                    <a:pt x="5632" y="1943"/>
                    <a:pt x="5432" y="1140"/>
                  </a:cubicBezTo>
                  <a:cubicBezTo>
                    <a:pt x="5274" y="459"/>
                    <a:pt x="4672" y="0"/>
                    <a:pt x="40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46"/>
            <p:cNvSpPr/>
            <p:nvPr/>
          </p:nvSpPr>
          <p:spPr>
            <a:xfrm>
              <a:off x="3298675" y="1149500"/>
              <a:ext cx="140825" cy="76475"/>
            </a:xfrm>
            <a:custGeom>
              <a:rect b="b" l="l" r="r" t="t"/>
              <a:pathLst>
                <a:path extrusionOk="0" h="3059" w="5633">
                  <a:moveTo>
                    <a:pt x="2848" y="1"/>
                  </a:moveTo>
                  <a:cubicBezTo>
                    <a:pt x="2190" y="1"/>
                    <a:pt x="1588" y="52"/>
                    <a:pt x="1297" y="119"/>
                  </a:cubicBezTo>
                  <a:cubicBezTo>
                    <a:pt x="494" y="304"/>
                    <a:pt x="0" y="1106"/>
                    <a:pt x="201" y="1909"/>
                  </a:cubicBezTo>
                  <a:cubicBezTo>
                    <a:pt x="360" y="2597"/>
                    <a:pt x="973" y="3058"/>
                    <a:pt x="1651" y="3058"/>
                  </a:cubicBezTo>
                  <a:cubicBezTo>
                    <a:pt x="1763" y="3058"/>
                    <a:pt x="1877" y="3046"/>
                    <a:pt x="1991" y="3020"/>
                  </a:cubicBezTo>
                  <a:cubicBezTo>
                    <a:pt x="2793" y="2819"/>
                    <a:pt x="5632" y="1461"/>
                    <a:pt x="5447" y="659"/>
                  </a:cubicBezTo>
                  <a:cubicBezTo>
                    <a:pt x="5329" y="158"/>
                    <a:pt x="4003" y="1"/>
                    <a:pt x="2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46"/>
            <p:cNvSpPr/>
            <p:nvPr/>
          </p:nvSpPr>
          <p:spPr>
            <a:xfrm>
              <a:off x="3395100" y="1000825"/>
              <a:ext cx="81050" cy="133300"/>
            </a:xfrm>
            <a:custGeom>
              <a:rect b="b" l="l" r="r" t="t"/>
              <a:pathLst>
                <a:path extrusionOk="0" h="5332" w="3242">
                  <a:moveTo>
                    <a:pt x="1616" y="1"/>
                  </a:moveTo>
                  <a:cubicBezTo>
                    <a:pt x="1516" y="1"/>
                    <a:pt x="1414" y="11"/>
                    <a:pt x="1312" y="33"/>
                  </a:cubicBezTo>
                  <a:cubicBezTo>
                    <a:pt x="510" y="202"/>
                    <a:pt x="1" y="989"/>
                    <a:pt x="171" y="1792"/>
                  </a:cubicBezTo>
                  <a:cubicBezTo>
                    <a:pt x="321" y="2573"/>
                    <a:pt x="1540" y="5331"/>
                    <a:pt x="2345" y="5331"/>
                  </a:cubicBezTo>
                  <a:cubicBezTo>
                    <a:pt x="2366" y="5331"/>
                    <a:pt x="2387" y="5329"/>
                    <a:pt x="2408" y="5325"/>
                  </a:cubicBezTo>
                  <a:cubicBezTo>
                    <a:pt x="3210" y="5155"/>
                    <a:pt x="3241" y="1992"/>
                    <a:pt x="3072" y="1190"/>
                  </a:cubicBezTo>
                  <a:cubicBezTo>
                    <a:pt x="2923" y="489"/>
                    <a:pt x="2305" y="1"/>
                    <a:pt x="1616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46"/>
            <p:cNvSpPr/>
            <p:nvPr/>
          </p:nvSpPr>
          <p:spPr>
            <a:xfrm>
              <a:off x="3445650" y="1185850"/>
              <a:ext cx="81025" cy="132925"/>
            </a:xfrm>
            <a:custGeom>
              <a:rect b="b" l="l" r="r" t="t"/>
              <a:pathLst>
                <a:path extrusionOk="0" h="5317" w="3241">
                  <a:moveTo>
                    <a:pt x="887" y="0"/>
                  </a:moveTo>
                  <a:cubicBezTo>
                    <a:pt x="864" y="0"/>
                    <a:pt x="841" y="2"/>
                    <a:pt x="818" y="7"/>
                  </a:cubicBezTo>
                  <a:cubicBezTo>
                    <a:pt x="16" y="177"/>
                    <a:pt x="0" y="3340"/>
                    <a:pt x="170" y="4142"/>
                  </a:cubicBezTo>
                  <a:cubicBezTo>
                    <a:pt x="318" y="4841"/>
                    <a:pt x="921" y="5317"/>
                    <a:pt x="1604" y="5317"/>
                  </a:cubicBezTo>
                  <a:cubicBezTo>
                    <a:pt x="1706" y="5317"/>
                    <a:pt x="1809" y="5306"/>
                    <a:pt x="1914" y="5284"/>
                  </a:cubicBezTo>
                  <a:cubicBezTo>
                    <a:pt x="2716" y="5130"/>
                    <a:pt x="3241" y="4343"/>
                    <a:pt x="3071" y="3541"/>
                  </a:cubicBezTo>
                  <a:cubicBezTo>
                    <a:pt x="2906" y="2761"/>
                    <a:pt x="1692" y="0"/>
                    <a:pt x="8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46"/>
            <p:cNvSpPr/>
            <p:nvPr/>
          </p:nvSpPr>
          <p:spPr>
            <a:xfrm>
              <a:off x="3467250" y="1039700"/>
              <a:ext cx="127700" cy="105900"/>
            </a:xfrm>
            <a:custGeom>
              <a:rect b="b" l="l" r="r" t="t"/>
              <a:pathLst>
                <a:path extrusionOk="0" h="4236" w="5108">
                  <a:moveTo>
                    <a:pt x="3464" y="1"/>
                  </a:moveTo>
                  <a:cubicBezTo>
                    <a:pt x="3111" y="1"/>
                    <a:pt x="2755" y="125"/>
                    <a:pt x="2469" y="376"/>
                  </a:cubicBezTo>
                  <a:cubicBezTo>
                    <a:pt x="1867" y="931"/>
                    <a:pt x="0" y="3477"/>
                    <a:pt x="540" y="4094"/>
                  </a:cubicBezTo>
                  <a:cubicBezTo>
                    <a:pt x="629" y="4193"/>
                    <a:pt x="774" y="4235"/>
                    <a:pt x="956" y="4235"/>
                  </a:cubicBezTo>
                  <a:cubicBezTo>
                    <a:pt x="1918" y="4235"/>
                    <a:pt x="3938" y="3051"/>
                    <a:pt x="4444" y="2597"/>
                  </a:cubicBezTo>
                  <a:cubicBezTo>
                    <a:pt x="5061" y="2042"/>
                    <a:pt x="5108" y="1116"/>
                    <a:pt x="4568" y="499"/>
                  </a:cubicBezTo>
                  <a:cubicBezTo>
                    <a:pt x="4278" y="168"/>
                    <a:pt x="3872" y="1"/>
                    <a:pt x="3464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46"/>
            <p:cNvSpPr/>
            <p:nvPr/>
          </p:nvSpPr>
          <p:spPr>
            <a:xfrm>
              <a:off x="3327225" y="1174125"/>
              <a:ext cx="127325" cy="105300"/>
            </a:xfrm>
            <a:custGeom>
              <a:rect b="b" l="l" r="r" t="t"/>
              <a:pathLst>
                <a:path extrusionOk="0" h="4212" w="5093">
                  <a:moveTo>
                    <a:pt x="4143" y="1"/>
                  </a:moveTo>
                  <a:cubicBezTo>
                    <a:pt x="3184" y="1"/>
                    <a:pt x="1155" y="1178"/>
                    <a:pt x="648" y="1633"/>
                  </a:cubicBezTo>
                  <a:cubicBezTo>
                    <a:pt x="47" y="2189"/>
                    <a:pt x="0" y="3115"/>
                    <a:pt x="540" y="3717"/>
                  </a:cubicBezTo>
                  <a:cubicBezTo>
                    <a:pt x="834" y="4044"/>
                    <a:pt x="1243" y="4212"/>
                    <a:pt x="1653" y="4212"/>
                  </a:cubicBezTo>
                  <a:cubicBezTo>
                    <a:pt x="1997" y="4212"/>
                    <a:pt x="2342" y="4094"/>
                    <a:pt x="2623" y="3855"/>
                  </a:cubicBezTo>
                  <a:cubicBezTo>
                    <a:pt x="3225" y="3300"/>
                    <a:pt x="5092" y="754"/>
                    <a:pt x="4552" y="137"/>
                  </a:cubicBezTo>
                  <a:cubicBezTo>
                    <a:pt x="4465" y="42"/>
                    <a:pt x="4323" y="1"/>
                    <a:pt x="414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46"/>
            <p:cNvSpPr/>
            <p:nvPr/>
          </p:nvSpPr>
          <p:spPr>
            <a:xfrm>
              <a:off x="3479600" y="1156225"/>
              <a:ext cx="141200" cy="79800"/>
            </a:xfrm>
            <a:custGeom>
              <a:rect b="b" l="l" r="r" t="t"/>
              <a:pathLst>
                <a:path extrusionOk="0" h="3192" w="5648">
                  <a:moveTo>
                    <a:pt x="1985" y="0"/>
                  </a:moveTo>
                  <a:cubicBezTo>
                    <a:pt x="1139" y="0"/>
                    <a:pt x="385" y="122"/>
                    <a:pt x="262" y="482"/>
                  </a:cubicBezTo>
                  <a:cubicBezTo>
                    <a:pt x="0" y="1254"/>
                    <a:pt x="2731" y="2859"/>
                    <a:pt x="3518" y="3121"/>
                  </a:cubicBezTo>
                  <a:cubicBezTo>
                    <a:pt x="3669" y="3169"/>
                    <a:pt x="3821" y="3192"/>
                    <a:pt x="3972" y="3192"/>
                  </a:cubicBezTo>
                  <a:cubicBezTo>
                    <a:pt x="4593" y="3192"/>
                    <a:pt x="5174" y="2801"/>
                    <a:pt x="5385" y="2180"/>
                  </a:cubicBezTo>
                  <a:cubicBezTo>
                    <a:pt x="5648" y="1393"/>
                    <a:pt x="5216" y="560"/>
                    <a:pt x="4444" y="297"/>
                  </a:cubicBezTo>
                  <a:cubicBezTo>
                    <a:pt x="4033" y="158"/>
                    <a:pt x="2949" y="0"/>
                    <a:pt x="1985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46"/>
            <p:cNvSpPr/>
            <p:nvPr/>
          </p:nvSpPr>
          <p:spPr>
            <a:xfrm>
              <a:off x="3300975" y="1083800"/>
              <a:ext cx="140825" cy="79800"/>
            </a:xfrm>
            <a:custGeom>
              <a:rect b="b" l="l" r="r" t="t"/>
              <a:pathLst>
                <a:path extrusionOk="0" h="3192" w="5633">
                  <a:moveTo>
                    <a:pt x="1666" y="0"/>
                  </a:moveTo>
                  <a:cubicBezTo>
                    <a:pt x="1045" y="0"/>
                    <a:pt x="461" y="401"/>
                    <a:pt x="263" y="1019"/>
                  </a:cubicBezTo>
                  <a:cubicBezTo>
                    <a:pt x="1" y="1790"/>
                    <a:pt x="418" y="2639"/>
                    <a:pt x="1205" y="2886"/>
                  </a:cubicBezTo>
                  <a:cubicBezTo>
                    <a:pt x="1621" y="3027"/>
                    <a:pt x="2728" y="3191"/>
                    <a:pt x="3701" y="3191"/>
                  </a:cubicBezTo>
                  <a:cubicBezTo>
                    <a:pt x="4532" y="3191"/>
                    <a:pt x="5265" y="3071"/>
                    <a:pt x="5386" y="2716"/>
                  </a:cubicBezTo>
                  <a:cubicBezTo>
                    <a:pt x="5633" y="1929"/>
                    <a:pt x="2902" y="324"/>
                    <a:pt x="2130" y="77"/>
                  </a:cubicBezTo>
                  <a:cubicBezTo>
                    <a:pt x="1977" y="25"/>
                    <a:pt x="1820" y="0"/>
                    <a:pt x="166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46"/>
            <p:cNvSpPr/>
            <p:nvPr/>
          </p:nvSpPr>
          <p:spPr>
            <a:xfrm>
              <a:off x="3405525" y="1104625"/>
              <a:ext cx="110350" cy="110350"/>
            </a:xfrm>
            <a:custGeom>
              <a:rect b="b" l="l" r="r" t="t"/>
              <a:pathLst>
                <a:path extrusionOk="0" h="4414" w="4414">
                  <a:moveTo>
                    <a:pt x="2207" y="0"/>
                  </a:moveTo>
                  <a:cubicBezTo>
                    <a:pt x="988" y="0"/>
                    <a:pt x="1" y="988"/>
                    <a:pt x="1" y="2207"/>
                  </a:cubicBezTo>
                  <a:cubicBezTo>
                    <a:pt x="1" y="3426"/>
                    <a:pt x="988" y="4413"/>
                    <a:pt x="2207" y="4413"/>
                  </a:cubicBezTo>
                  <a:cubicBezTo>
                    <a:pt x="3426" y="4413"/>
                    <a:pt x="4414" y="3426"/>
                    <a:pt x="4414" y="2207"/>
                  </a:cubicBezTo>
                  <a:cubicBezTo>
                    <a:pt x="4414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46"/>
            <p:cNvSpPr/>
            <p:nvPr/>
          </p:nvSpPr>
          <p:spPr>
            <a:xfrm>
              <a:off x="4202500" y="679925"/>
              <a:ext cx="163950" cy="163950"/>
            </a:xfrm>
            <a:custGeom>
              <a:rect b="b" l="l" r="r" t="t"/>
              <a:pathLst>
                <a:path extrusionOk="0" h="6558" w="6558">
                  <a:moveTo>
                    <a:pt x="3271" y="0"/>
                  </a:moveTo>
                  <a:cubicBezTo>
                    <a:pt x="1466" y="0"/>
                    <a:pt x="0" y="1466"/>
                    <a:pt x="0" y="3287"/>
                  </a:cubicBezTo>
                  <a:cubicBezTo>
                    <a:pt x="0" y="5092"/>
                    <a:pt x="1466" y="6558"/>
                    <a:pt x="3271" y="6558"/>
                  </a:cubicBezTo>
                  <a:cubicBezTo>
                    <a:pt x="5092" y="6558"/>
                    <a:pt x="6558" y="5092"/>
                    <a:pt x="6558" y="3287"/>
                  </a:cubicBezTo>
                  <a:cubicBezTo>
                    <a:pt x="6558" y="1466"/>
                    <a:pt x="5092" y="0"/>
                    <a:pt x="327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46"/>
            <p:cNvSpPr/>
            <p:nvPr/>
          </p:nvSpPr>
          <p:spPr>
            <a:xfrm>
              <a:off x="4106050" y="995450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272" y="1"/>
                  </a:moveTo>
                  <a:cubicBezTo>
                    <a:pt x="1466" y="1"/>
                    <a:pt x="1" y="1467"/>
                    <a:pt x="1" y="3272"/>
                  </a:cubicBezTo>
                  <a:cubicBezTo>
                    <a:pt x="1" y="5093"/>
                    <a:pt x="1466" y="6559"/>
                    <a:pt x="3272" y="6559"/>
                  </a:cubicBezTo>
                  <a:cubicBezTo>
                    <a:pt x="5093" y="6559"/>
                    <a:pt x="6558" y="5093"/>
                    <a:pt x="6558" y="3272"/>
                  </a:cubicBezTo>
                  <a:cubicBezTo>
                    <a:pt x="6558" y="1467"/>
                    <a:pt x="5093" y="1"/>
                    <a:pt x="3272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46"/>
            <p:cNvSpPr/>
            <p:nvPr/>
          </p:nvSpPr>
          <p:spPr>
            <a:xfrm>
              <a:off x="4299700" y="760150"/>
              <a:ext cx="164350" cy="163975"/>
            </a:xfrm>
            <a:custGeom>
              <a:rect b="b" l="l" r="r" t="t"/>
              <a:pathLst>
                <a:path extrusionOk="0" h="6559" w="6574">
                  <a:moveTo>
                    <a:pt x="3287" y="0"/>
                  </a:moveTo>
                  <a:cubicBezTo>
                    <a:pt x="1482" y="0"/>
                    <a:pt x="1" y="1466"/>
                    <a:pt x="1" y="3287"/>
                  </a:cubicBezTo>
                  <a:cubicBezTo>
                    <a:pt x="1" y="5092"/>
                    <a:pt x="1482" y="6558"/>
                    <a:pt x="3287" y="6558"/>
                  </a:cubicBezTo>
                  <a:cubicBezTo>
                    <a:pt x="5092" y="6558"/>
                    <a:pt x="6574" y="5092"/>
                    <a:pt x="6574" y="3287"/>
                  </a:cubicBezTo>
                  <a:cubicBezTo>
                    <a:pt x="6574" y="1466"/>
                    <a:pt x="5092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46"/>
            <p:cNvSpPr/>
            <p:nvPr/>
          </p:nvSpPr>
          <p:spPr>
            <a:xfrm>
              <a:off x="4008450" y="914825"/>
              <a:ext cx="164375" cy="164375"/>
            </a:xfrm>
            <a:custGeom>
              <a:rect b="b" l="l" r="r" t="t"/>
              <a:pathLst>
                <a:path extrusionOk="0" h="6575" w="6575">
                  <a:moveTo>
                    <a:pt x="3287" y="1"/>
                  </a:moveTo>
                  <a:cubicBezTo>
                    <a:pt x="1467" y="1"/>
                    <a:pt x="1" y="1482"/>
                    <a:pt x="1" y="3287"/>
                  </a:cubicBezTo>
                  <a:cubicBezTo>
                    <a:pt x="1" y="5108"/>
                    <a:pt x="1467" y="6574"/>
                    <a:pt x="3287" y="6574"/>
                  </a:cubicBezTo>
                  <a:cubicBezTo>
                    <a:pt x="5093" y="6574"/>
                    <a:pt x="6574" y="5108"/>
                    <a:pt x="6574" y="3287"/>
                  </a:cubicBezTo>
                  <a:cubicBezTo>
                    <a:pt x="6574" y="1482"/>
                    <a:pt x="5093" y="1"/>
                    <a:pt x="3287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46"/>
            <p:cNvSpPr/>
            <p:nvPr/>
          </p:nvSpPr>
          <p:spPr>
            <a:xfrm>
              <a:off x="4312050" y="885900"/>
              <a:ext cx="163975" cy="163975"/>
            </a:xfrm>
            <a:custGeom>
              <a:rect b="b" l="l" r="r" t="t"/>
              <a:pathLst>
                <a:path extrusionOk="0" h="6559" w="6559">
                  <a:moveTo>
                    <a:pt x="3271" y="1"/>
                  </a:moveTo>
                  <a:cubicBezTo>
                    <a:pt x="1466" y="1"/>
                    <a:pt x="0" y="1466"/>
                    <a:pt x="0" y="3287"/>
                  </a:cubicBezTo>
                  <a:cubicBezTo>
                    <a:pt x="0" y="5093"/>
                    <a:pt x="1466" y="6558"/>
                    <a:pt x="3271" y="6558"/>
                  </a:cubicBezTo>
                  <a:cubicBezTo>
                    <a:pt x="5092" y="6558"/>
                    <a:pt x="6558" y="5093"/>
                    <a:pt x="6558" y="3287"/>
                  </a:cubicBezTo>
                  <a:cubicBezTo>
                    <a:pt x="6558" y="1466"/>
                    <a:pt x="5092" y="1"/>
                    <a:pt x="327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46"/>
            <p:cNvSpPr/>
            <p:nvPr/>
          </p:nvSpPr>
          <p:spPr>
            <a:xfrm>
              <a:off x="3996500" y="789475"/>
              <a:ext cx="163975" cy="163950"/>
            </a:xfrm>
            <a:custGeom>
              <a:rect b="b" l="l" r="r" t="t"/>
              <a:pathLst>
                <a:path extrusionOk="0" h="6558" w="6559">
                  <a:moveTo>
                    <a:pt x="3287" y="0"/>
                  </a:moveTo>
                  <a:cubicBezTo>
                    <a:pt x="1466" y="0"/>
                    <a:pt x="0" y="1466"/>
                    <a:pt x="0" y="3271"/>
                  </a:cubicBezTo>
                  <a:cubicBezTo>
                    <a:pt x="0" y="5092"/>
                    <a:pt x="1466" y="6558"/>
                    <a:pt x="3287" y="6558"/>
                  </a:cubicBezTo>
                  <a:cubicBezTo>
                    <a:pt x="5092" y="6558"/>
                    <a:pt x="6558" y="5092"/>
                    <a:pt x="6558" y="3271"/>
                  </a:cubicBezTo>
                  <a:cubicBezTo>
                    <a:pt x="6558" y="1466"/>
                    <a:pt x="5092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46"/>
            <p:cNvSpPr/>
            <p:nvPr/>
          </p:nvSpPr>
          <p:spPr>
            <a:xfrm>
              <a:off x="4231425" y="983125"/>
              <a:ext cx="164350" cy="164350"/>
            </a:xfrm>
            <a:custGeom>
              <a:rect b="b" l="l" r="r" t="t"/>
              <a:pathLst>
                <a:path extrusionOk="0" h="6574" w="6574">
                  <a:moveTo>
                    <a:pt x="3287" y="0"/>
                  </a:moveTo>
                  <a:cubicBezTo>
                    <a:pt x="1482" y="0"/>
                    <a:pt x="0" y="1481"/>
                    <a:pt x="0" y="3287"/>
                  </a:cubicBezTo>
                  <a:cubicBezTo>
                    <a:pt x="0" y="5092"/>
                    <a:pt x="1482" y="6573"/>
                    <a:pt x="3287" y="6573"/>
                  </a:cubicBezTo>
                  <a:cubicBezTo>
                    <a:pt x="5092" y="6573"/>
                    <a:pt x="6574" y="5092"/>
                    <a:pt x="6574" y="3287"/>
                  </a:cubicBezTo>
                  <a:cubicBezTo>
                    <a:pt x="6574" y="1481"/>
                    <a:pt x="5092" y="0"/>
                    <a:pt x="328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46"/>
            <p:cNvSpPr/>
            <p:nvPr/>
          </p:nvSpPr>
          <p:spPr>
            <a:xfrm>
              <a:off x="4076725" y="691875"/>
              <a:ext cx="163975" cy="164350"/>
            </a:xfrm>
            <a:custGeom>
              <a:rect b="b" l="l" r="r" t="t"/>
              <a:pathLst>
                <a:path extrusionOk="0" h="6574" w="6559">
                  <a:moveTo>
                    <a:pt x="3288" y="0"/>
                  </a:moveTo>
                  <a:cubicBezTo>
                    <a:pt x="1467" y="0"/>
                    <a:pt x="1" y="1482"/>
                    <a:pt x="1" y="3287"/>
                  </a:cubicBezTo>
                  <a:cubicBezTo>
                    <a:pt x="1" y="5092"/>
                    <a:pt x="1467" y="6574"/>
                    <a:pt x="3288" y="6574"/>
                  </a:cubicBezTo>
                  <a:cubicBezTo>
                    <a:pt x="5093" y="6574"/>
                    <a:pt x="6559" y="5092"/>
                    <a:pt x="6559" y="3287"/>
                  </a:cubicBezTo>
                  <a:cubicBezTo>
                    <a:pt x="6559" y="1482"/>
                    <a:pt x="5093" y="0"/>
                    <a:pt x="328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46"/>
            <p:cNvSpPr/>
            <p:nvPr/>
          </p:nvSpPr>
          <p:spPr>
            <a:xfrm>
              <a:off x="4216375" y="7779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5" y="0"/>
                  </a:moveTo>
                  <a:cubicBezTo>
                    <a:pt x="865" y="0"/>
                    <a:pt x="1" y="864"/>
                    <a:pt x="1" y="1944"/>
                  </a:cubicBezTo>
                  <a:cubicBezTo>
                    <a:pt x="1" y="3009"/>
                    <a:pt x="865" y="3873"/>
                    <a:pt x="1945" y="3873"/>
                  </a:cubicBezTo>
                  <a:cubicBezTo>
                    <a:pt x="3009" y="3873"/>
                    <a:pt x="3874" y="3009"/>
                    <a:pt x="3874" y="1944"/>
                  </a:cubicBezTo>
                  <a:cubicBezTo>
                    <a:pt x="3874" y="864"/>
                    <a:pt x="3009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46"/>
            <p:cNvSpPr/>
            <p:nvPr/>
          </p:nvSpPr>
          <p:spPr>
            <a:xfrm>
              <a:off x="4158900" y="964600"/>
              <a:ext cx="97225" cy="96850"/>
            </a:xfrm>
            <a:custGeom>
              <a:rect b="b" l="l" r="r" t="t"/>
              <a:pathLst>
                <a:path extrusionOk="0" h="3874" w="3889">
                  <a:moveTo>
                    <a:pt x="1945" y="0"/>
                  </a:moveTo>
                  <a:cubicBezTo>
                    <a:pt x="880" y="0"/>
                    <a:pt x="1" y="864"/>
                    <a:pt x="1" y="1945"/>
                  </a:cubicBezTo>
                  <a:cubicBezTo>
                    <a:pt x="1" y="3009"/>
                    <a:pt x="880" y="3873"/>
                    <a:pt x="1945" y="3873"/>
                  </a:cubicBezTo>
                  <a:cubicBezTo>
                    <a:pt x="3025" y="3873"/>
                    <a:pt x="3889" y="3009"/>
                    <a:pt x="3889" y="1945"/>
                  </a:cubicBezTo>
                  <a:cubicBezTo>
                    <a:pt x="3889" y="864"/>
                    <a:pt x="3025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46"/>
            <p:cNvSpPr/>
            <p:nvPr/>
          </p:nvSpPr>
          <p:spPr>
            <a:xfrm>
              <a:off x="4273850" y="825350"/>
              <a:ext cx="97250" cy="97225"/>
            </a:xfrm>
            <a:custGeom>
              <a:rect b="b" l="l" r="r" t="t"/>
              <a:pathLst>
                <a:path extrusionOk="0" h="3889" w="3890">
                  <a:moveTo>
                    <a:pt x="1945" y="0"/>
                  </a:moveTo>
                  <a:cubicBezTo>
                    <a:pt x="865" y="0"/>
                    <a:pt x="1" y="864"/>
                    <a:pt x="1" y="1944"/>
                  </a:cubicBezTo>
                  <a:cubicBezTo>
                    <a:pt x="1" y="3009"/>
                    <a:pt x="865" y="3888"/>
                    <a:pt x="1945" y="3888"/>
                  </a:cubicBezTo>
                  <a:cubicBezTo>
                    <a:pt x="3010" y="3888"/>
                    <a:pt x="3889" y="3009"/>
                    <a:pt x="3889" y="1944"/>
                  </a:cubicBezTo>
                  <a:cubicBezTo>
                    <a:pt x="3889" y="864"/>
                    <a:pt x="3010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46"/>
            <p:cNvSpPr/>
            <p:nvPr/>
          </p:nvSpPr>
          <p:spPr>
            <a:xfrm>
              <a:off x="4101425" y="916775"/>
              <a:ext cx="97225" cy="97225"/>
            </a:xfrm>
            <a:custGeom>
              <a:rect b="b" l="l" r="r" t="t"/>
              <a:pathLst>
                <a:path extrusionOk="0" h="3889" w="3889">
                  <a:moveTo>
                    <a:pt x="1945" y="0"/>
                  </a:moveTo>
                  <a:cubicBezTo>
                    <a:pt x="865" y="0"/>
                    <a:pt x="0" y="880"/>
                    <a:pt x="0" y="1944"/>
                  </a:cubicBezTo>
                  <a:cubicBezTo>
                    <a:pt x="0" y="3024"/>
                    <a:pt x="865" y="3888"/>
                    <a:pt x="1945" y="3888"/>
                  </a:cubicBezTo>
                  <a:cubicBezTo>
                    <a:pt x="3025" y="3888"/>
                    <a:pt x="3889" y="3024"/>
                    <a:pt x="3889" y="1944"/>
                  </a:cubicBezTo>
                  <a:cubicBezTo>
                    <a:pt x="3889" y="880"/>
                    <a:pt x="3025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46"/>
            <p:cNvSpPr/>
            <p:nvPr/>
          </p:nvSpPr>
          <p:spPr>
            <a:xfrm>
              <a:off x="4281175" y="899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30" y="0"/>
                  </a:moveTo>
                  <a:cubicBezTo>
                    <a:pt x="865" y="0"/>
                    <a:pt x="1" y="864"/>
                    <a:pt x="1" y="1929"/>
                  </a:cubicBezTo>
                  <a:cubicBezTo>
                    <a:pt x="1" y="3009"/>
                    <a:pt x="865" y="3873"/>
                    <a:pt x="1930" y="3873"/>
                  </a:cubicBezTo>
                  <a:cubicBezTo>
                    <a:pt x="3010" y="3873"/>
                    <a:pt x="3874" y="3009"/>
                    <a:pt x="3874" y="1929"/>
                  </a:cubicBezTo>
                  <a:cubicBezTo>
                    <a:pt x="3874" y="864"/>
                    <a:pt x="3010" y="0"/>
                    <a:pt x="19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46"/>
            <p:cNvSpPr/>
            <p:nvPr/>
          </p:nvSpPr>
          <p:spPr>
            <a:xfrm>
              <a:off x="4094475" y="8427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29" y="0"/>
                  </a:moveTo>
                  <a:cubicBezTo>
                    <a:pt x="865" y="0"/>
                    <a:pt x="1" y="865"/>
                    <a:pt x="1" y="1929"/>
                  </a:cubicBezTo>
                  <a:cubicBezTo>
                    <a:pt x="1" y="3009"/>
                    <a:pt x="865" y="3873"/>
                    <a:pt x="1929" y="3873"/>
                  </a:cubicBezTo>
                  <a:cubicBezTo>
                    <a:pt x="3010" y="3873"/>
                    <a:pt x="3874" y="3009"/>
                    <a:pt x="3874" y="1929"/>
                  </a:cubicBezTo>
                  <a:cubicBezTo>
                    <a:pt x="3874" y="865"/>
                    <a:pt x="3010" y="0"/>
                    <a:pt x="192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46"/>
            <p:cNvSpPr/>
            <p:nvPr/>
          </p:nvSpPr>
          <p:spPr>
            <a:xfrm>
              <a:off x="4233350" y="957275"/>
              <a:ext cx="97225" cy="97225"/>
            </a:xfrm>
            <a:custGeom>
              <a:rect b="b" l="l" r="r" t="t"/>
              <a:pathLst>
                <a:path extrusionOk="0" h="3889" w="3889">
                  <a:moveTo>
                    <a:pt x="1945" y="0"/>
                  </a:moveTo>
                  <a:cubicBezTo>
                    <a:pt x="880" y="0"/>
                    <a:pt x="1" y="864"/>
                    <a:pt x="1" y="1944"/>
                  </a:cubicBezTo>
                  <a:cubicBezTo>
                    <a:pt x="1" y="3024"/>
                    <a:pt x="880" y="3889"/>
                    <a:pt x="1945" y="3889"/>
                  </a:cubicBezTo>
                  <a:cubicBezTo>
                    <a:pt x="3025" y="3889"/>
                    <a:pt x="3889" y="3024"/>
                    <a:pt x="3889" y="1944"/>
                  </a:cubicBezTo>
                  <a:cubicBezTo>
                    <a:pt x="3889" y="864"/>
                    <a:pt x="3025" y="0"/>
                    <a:pt x="1945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46"/>
            <p:cNvSpPr/>
            <p:nvPr/>
          </p:nvSpPr>
          <p:spPr>
            <a:xfrm>
              <a:off x="4141925" y="784825"/>
              <a:ext cx="97225" cy="97250"/>
            </a:xfrm>
            <a:custGeom>
              <a:rect b="b" l="l" r="r" t="t"/>
              <a:pathLst>
                <a:path extrusionOk="0" h="3890" w="3889">
                  <a:moveTo>
                    <a:pt x="1945" y="1"/>
                  </a:moveTo>
                  <a:cubicBezTo>
                    <a:pt x="865" y="1"/>
                    <a:pt x="1" y="865"/>
                    <a:pt x="1" y="1945"/>
                  </a:cubicBezTo>
                  <a:cubicBezTo>
                    <a:pt x="1" y="3025"/>
                    <a:pt x="865" y="3889"/>
                    <a:pt x="1945" y="3889"/>
                  </a:cubicBezTo>
                  <a:cubicBezTo>
                    <a:pt x="3009" y="3889"/>
                    <a:pt x="3889" y="3025"/>
                    <a:pt x="3889" y="1945"/>
                  </a:cubicBezTo>
                  <a:cubicBezTo>
                    <a:pt x="3889" y="865"/>
                    <a:pt x="3009" y="1"/>
                    <a:pt x="1945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46"/>
            <p:cNvSpPr/>
            <p:nvPr/>
          </p:nvSpPr>
          <p:spPr>
            <a:xfrm>
              <a:off x="4162375" y="843475"/>
              <a:ext cx="148925" cy="148925"/>
            </a:xfrm>
            <a:custGeom>
              <a:rect b="b" l="l" r="r" t="t"/>
              <a:pathLst>
                <a:path extrusionOk="0" h="5957" w="5957">
                  <a:moveTo>
                    <a:pt x="2978" y="0"/>
                  </a:moveTo>
                  <a:cubicBezTo>
                    <a:pt x="1327" y="0"/>
                    <a:pt x="0" y="1343"/>
                    <a:pt x="0" y="2978"/>
                  </a:cubicBezTo>
                  <a:cubicBezTo>
                    <a:pt x="0" y="4629"/>
                    <a:pt x="1327" y="5956"/>
                    <a:pt x="2978" y="5956"/>
                  </a:cubicBezTo>
                  <a:cubicBezTo>
                    <a:pt x="4614" y="5956"/>
                    <a:pt x="5956" y="4629"/>
                    <a:pt x="5956" y="2978"/>
                  </a:cubicBezTo>
                  <a:cubicBezTo>
                    <a:pt x="5956" y="1343"/>
                    <a:pt x="4614" y="0"/>
                    <a:pt x="297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46"/>
            <p:cNvSpPr/>
            <p:nvPr/>
          </p:nvSpPr>
          <p:spPr>
            <a:xfrm>
              <a:off x="4836275" y="1188900"/>
              <a:ext cx="245750" cy="220875"/>
            </a:xfrm>
            <a:custGeom>
              <a:rect b="b" l="l" r="r" t="t"/>
              <a:pathLst>
                <a:path extrusionOk="0" h="8835" w="9830">
                  <a:moveTo>
                    <a:pt x="6527" y="0"/>
                  </a:moveTo>
                  <a:cubicBezTo>
                    <a:pt x="5751" y="0"/>
                    <a:pt x="4977" y="301"/>
                    <a:pt x="4398" y="904"/>
                  </a:cubicBezTo>
                  <a:cubicBezTo>
                    <a:pt x="3272" y="2092"/>
                    <a:pt x="1" y="7492"/>
                    <a:pt x="1189" y="8619"/>
                  </a:cubicBezTo>
                  <a:cubicBezTo>
                    <a:pt x="1347" y="8768"/>
                    <a:pt x="1576" y="8835"/>
                    <a:pt x="1857" y="8835"/>
                  </a:cubicBezTo>
                  <a:cubicBezTo>
                    <a:pt x="3688" y="8835"/>
                    <a:pt x="7727" y="6007"/>
                    <a:pt x="8703" y="4977"/>
                  </a:cubicBezTo>
                  <a:lnTo>
                    <a:pt x="8719" y="4993"/>
                  </a:lnTo>
                  <a:cubicBezTo>
                    <a:pt x="9830" y="3789"/>
                    <a:pt x="9768" y="1937"/>
                    <a:pt x="8580" y="811"/>
                  </a:cubicBezTo>
                  <a:cubicBezTo>
                    <a:pt x="8002" y="271"/>
                    <a:pt x="7263" y="0"/>
                    <a:pt x="652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46"/>
            <p:cNvSpPr/>
            <p:nvPr/>
          </p:nvSpPr>
          <p:spPr>
            <a:xfrm>
              <a:off x="4575900" y="1476975"/>
              <a:ext cx="246525" cy="222150"/>
            </a:xfrm>
            <a:custGeom>
              <a:rect b="b" l="l" r="r" t="t"/>
              <a:pathLst>
                <a:path extrusionOk="0" h="8886" w="9861">
                  <a:moveTo>
                    <a:pt x="7995" y="1"/>
                  </a:moveTo>
                  <a:cubicBezTo>
                    <a:pt x="6164" y="1"/>
                    <a:pt x="2107" y="2823"/>
                    <a:pt x="1142" y="3854"/>
                  </a:cubicBezTo>
                  <a:cubicBezTo>
                    <a:pt x="0" y="5042"/>
                    <a:pt x="31" y="6940"/>
                    <a:pt x="1235" y="8082"/>
                  </a:cubicBezTo>
                  <a:cubicBezTo>
                    <a:pt x="1809" y="8619"/>
                    <a:pt x="2541" y="8886"/>
                    <a:pt x="3270" y="8886"/>
                  </a:cubicBezTo>
                  <a:cubicBezTo>
                    <a:pt x="4070" y="8886"/>
                    <a:pt x="4866" y="8565"/>
                    <a:pt x="5447" y="7927"/>
                  </a:cubicBezTo>
                  <a:cubicBezTo>
                    <a:pt x="6574" y="6739"/>
                    <a:pt x="9860" y="1339"/>
                    <a:pt x="8657" y="212"/>
                  </a:cubicBezTo>
                  <a:cubicBezTo>
                    <a:pt x="8500" y="66"/>
                    <a:pt x="8273" y="1"/>
                    <a:pt x="7995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46"/>
            <p:cNvSpPr/>
            <p:nvPr/>
          </p:nvSpPr>
          <p:spPr>
            <a:xfrm>
              <a:off x="4674275" y="1129250"/>
              <a:ext cx="179000" cy="263500"/>
            </a:xfrm>
            <a:custGeom>
              <a:rect b="b" l="l" r="r" t="t"/>
              <a:pathLst>
                <a:path extrusionOk="0" h="10540" w="7160">
                  <a:moveTo>
                    <a:pt x="3336" y="0"/>
                  </a:moveTo>
                  <a:cubicBezTo>
                    <a:pt x="3054" y="0"/>
                    <a:pt x="2768" y="41"/>
                    <a:pt x="2484" y="126"/>
                  </a:cubicBezTo>
                  <a:cubicBezTo>
                    <a:pt x="895" y="605"/>
                    <a:pt x="0" y="2287"/>
                    <a:pt x="509" y="3876"/>
                  </a:cubicBezTo>
                  <a:cubicBezTo>
                    <a:pt x="953" y="5370"/>
                    <a:pt x="3767" y="10540"/>
                    <a:pt x="5385" y="10540"/>
                  </a:cubicBezTo>
                  <a:cubicBezTo>
                    <a:pt x="5454" y="10540"/>
                    <a:pt x="5521" y="10530"/>
                    <a:pt x="5586" y="10511"/>
                  </a:cubicBezTo>
                  <a:cubicBezTo>
                    <a:pt x="7160" y="10048"/>
                    <a:pt x="6666" y="3737"/>
                    <a:pt x="6188" y="2179"/>
                  </a:cubicBezTo>
                  <a:cubicBezTo>
                    <a:pt x="5820" y="860"/>
                    <a:pt x="4630" y="0"/>
                    <a:pt x="333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46"/>
            <p:cNvSpPr/>
            <p:nvPr/>
          </p:nvSpPr>
          <p:spPr>
            <a:xfrm>
              <a:off x="4805025" y="1493900"/>
              <a:ext cx="178250" cy="262250"/>
            </a:xfrm>
            <a:custGeom>
              <a:rect b="b" l="l" r="r" t="t"/>
              <a:pathLst>
                <a:path extrusionOk="0" h="10490" w="7130">
                  <a:moveTo>
                    <a:pt x="1776" y="0"/>
                  </a:moveTo>
                  <a:cubicBezTo>
                    <a:pt x="1706" y="0"/>
                    <a:pt x="1639" y="10"/>
                    <a:pt x="1575" y="29"/>
                  </a:cubicBezTo>
                  <a:cubicBezTo>
                    <a:pt x="1" y="492"/>
                    <a:pt x="495" y="6803"/>
                    <a:pt x="958" y="8361"/>
                  </a:cubicBezTo>
                  <a:cubicBezTo>
                    <a:pt x="1351" y="9655"/>
                    <a:pt x="2535" y="10489"/>
                    <a:pt x="3818" y="10489"/>
                  </a:cubicBezTo>
                  <a:cubicBezTo>
                    <a:pt x="4097" y="10489"/>
                    <a:pt x="4380" y="10450"/>
                    <a:pt x="4661" y="10367"/>
                  </a:cubicBezTo>
                  <a:cubicBezTo>
                    <a:pt x="6235" y="9889"/>
                    <a:pt x="7130" y="8238"/>
                    <a:pt x="6651" y="6664"/>
                  </a:cubicBezTo>
                  <a:cubicBezTo>
                    <a:pt x="6207" y="5170"/>
                    <a:pt x="3394" y="0"/>
                    <a:pt x="177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46"/>
            <p:cNvSpPr/>
            <p:nvPr/>
          </p:nvSpPr>
          <p:spPr>
            <a:xfrm>
              <a:off x="4505300" y="1311375"/>
              <a:ext cx="281250" cy="152625"/>
            </a:xfrm>
            <a:custGeom>
              <a:rect b="b" l="l" r="r" t="t"/>
              <a:pathLst>
                <a:path extrusionOk="0" h="6105" w="11250">
                  <a:moveTo>
                    <a:pt x="3277" y="0"/>
                  </a:moveTo>
                  <a:cubicBezTo>
                    <a:pt x="1931" y="0"/>
                    <a:pt x="704" y="921"/>
                    <a:pt x="387" y="2285"/>
                  </a:cubicBezTo>
                  <a:cubicBezTo>
                    <a:pt x="1" y="3874"/>
                    <a:pt x="988" y="5479"/>
                    <a:pt x="2578" y="5864"/>
                  </a:cubicBezTo>
                  <a:cubicBezTo>
                    <a:pt x="3160" y="6000"/>
                    <a:pt x="4377" y="6105"/>
                    <a:pt x="5706" y="6105"/>
                  </a:cubicBezTo>
                  <a:cubicBezTo>
                    <a:pt x="8004" y="6105"/>
                    <a:pt x="10635" y="5791"/>
                    <a:pt x="10879" y="4784"/>
                  </a:cubicBezTo>
                  <a:cubicBezTo>
                    <a:pt x="11249" y="3195"/>
                    <a:pt x="5556" y="464"/>
                    <a:pt x="3951" y="78"/>
                  </a:cubicBezTo>
                  <a:cubicBezTo>
                    <a:pt x="3725" y="26"/>
                    <a:pt x="3499" y="0"/>
                    <a:pt x="327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46"/>
            <p:cNvSpPr/>
            <p:nvPr/>
          </p:nvSpPr>
          <p:spPr>
            <a:xfrm>
              <a:off x="4871375" y="1422475"/>
              <a:ext cx="281625" cy="152575"/>
            </a:xfrm>
            <a:custGeom>
              <a:rect b="b" l="l" r="r" t="t"/>
              <a:pathLst>
                <a:path extrusionOk="0" h="6103" w="11265">
                  <a:moveTo>
                    <a:pt x="5560" y="1"/>
                  </a:moveTo>
                  <a:cubicBezTo>
                    <a:pt x="3260" y="1"/>
                    <a:pt x="631" y="320"/>
                    <a:pt x="387" y="1328"/>
                  </a:cubicBezTo>
                  <a:cubicBezTo>
                    <a:pt x="1" y="2917"/>
                    <a:pt x="5710" y="5648"/>
                    <a:pt x="7315" y="6019"/>
                  </a:cubicBezTo>
                  <a:cubicBezTo>
                    <a:pt x="7548" y="6075"/>
                    <a:pt x="7781" y="6102"/>
                    <a:pt x="8010" y="6102"/>
                  </a:cubicBezTo>
                  <a:cubicBezTo>
                    <a:pt x="9348" y="6102"/>
                    <a:pt x="10563" y="5184"/>
                    <a:pt x="10879" y="3827"/>
                  </a:cubicBezTo>
                  <a:cubicBezTo>
                    <a:pt x="11265" y="2223"/>
                    <a:pt x="10277" y="633"/>
                    <a:pt x="8688" y="248"/>
                  </a:cubicBezTo>
                  <a:cubicBezTo>
                    <a:pt x="8101" y="107"/>
                    <a:pt x="6885" y="1"/>
                    <a:pt x="556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46"/>
            <p:cNvSpPr/>
            <p:nvPr/>
          </p:nvSpPr>
          <p:spPr>
            <a:xfrm>
              <a:off x="4798875" y="1123875"/>
              <a:ext cx="162800" cy="267350"/>
            </a:xfrm>
            <a:custGeom>
              <a:rect b="b" l="l" r="r" t="t"/>
              <a:pathLst>
                <a:path extrusionOk="0" h="10694" w="6512">
                  <a:moveTo>
                    <a:pt x="3246" y="1"/>
                  </a:moveTo>
                  <a:cubicBezTo>
                    <a:pt x="1843" y="1"/>
                    <a:pt x="596" y="994"/>
                    <a:pt x="340" y="2424"/>
                  </a:cubicBezTo>
                  <a:cubicBezTo>
                    <a:pt x="0" y="4029"/>
                    <a:pt x="46" y="10356"/>
                    <a:pt x="1651" y="10680"/>
                  </a:cubicBezTo>
                  <a:cubicBezTo>
                    <a:pt x="1697" y="10689"/>
                    <a:pt x="1743" y="10694"/>
                    <a:pt x="1790" y="10694"/>
                  </a:cubicBezTo>
                  <a:cubicBezTo>
                    <a:pt x="3399" y="10694"/>
                    <a:pt x="5826" y="5187"/>
                    <a:pt x="6141" y="3628"/>
                  </a:cubicBezTo>
                  <a:cubicBezTo>
                    <a:pt x="6512" y="2008"/>
                    <a:pt x="5478" y="403"/>
                    <a:pt x="3858" y="64"/>
                  </a:cubicBezTo>
                  <a:cubicBezTo>
                    <a:pt x="3652" y="21"/>
                    <a:pt x="3448" y="1"/>
                    <a:pt x="3246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46"/>
            <p:cNvSpPr/>
            <p:nvPr/>
          </p:nvSpPr>
          <p:spPr>
            <a:xfrm>
              <a:off x="4697400" y="1495050"/>
              <a:ext cx="162050" cy="266225"/>
            </a:xfrm>
            <a:custGeom>
              <a:rect b="b" l="l" r="r" t="t"/>
              <a:pathLst>
                <a:path extrusionOk="0" h="10649" w="6482">
                  <a:moveTo>
                    <a:pt x="4698" y="1"/>
                  </a:moveTo>
                  <a:cubicBezTo>
                    <a:pt x="3089" y="1"/>
                    <a:pt x="671" y="5520"/>
                    <a:pt x="340" y="7081"/>
                  </a:cubicBezTo>
                  <a:cubicBezTo>
                    <a:pt x="1" y="8686"/>
                    <a:pt x="1035" y="10260"/>
                    <a:pt x="2639" y="10584"/>
                  </a:cubicBezTo>
                  <a:cubicBezTo>
                    <a:pt x="2846" y="10627"/>
                    <a:pt x="3051" y="10648"/>
                    <a:pt x="3254" y="10648"/>
                  </a:cubicBezTo>
                  <a:cubicBezTo>
                    <a:pt x="4628" y="10648"/>
                    <a:pt x="5862" y="9683"/>
                    <a:pt x="6158" y="8285"/>
                  </a:cubicBezTo>
                  <a:cubicBezTo>
                    <a:pt x="6482" y="6680"/>
                    <a:pt x="6435" y="354"/>
                    <a:pt x="4831" y="14"/>
                  </a:cubicBezTo>
                  <a:cubicBezTo>
                    <a:pt x="4787" y="5"/>
                    <a:pt x="4743" y="1"/>
                    <a:pt x="4698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46"/>
            <p:cNvSpPr/>
            <p:nvPr/>
          </p:nvSpPr>
          <p:spPr>
            <a:xfrm>
              <a:off x="4560475" y="1203350"/>
              <a:ext cx="256150" cy="211450"/>
            </a:xfrm>
            <a:custGeom>
              <a:rect b="b" l="l" r="r" t="t"/>
              <a:pathLst>
                <a:path extrusionOk="0" h="8458" w="10246">
                  <a:moveTo>
                    <a:pt x="3304" y="1"/>
                  </a:moveTo>
                  <a:cubicBezTo>
                    <a:pt x="2486" y="1"/>
                    <a:pt x="1675" y="335"/>
                    <a:pt x="1096" y="989"/>
                  </a:cubicBezTo>
                  <a:cubicBezTo>
                    <a:pt x="0" y="2223"/>
                    <a:pt x="108" y="4091"/>
                    <a:pt x="1327" y="5186"/>
                  </a:cubicBezTo>
                  <a:cubicBezTo>
                    <a:pt x="2365" y="6107"/>
                    <a:pt x="6414" y="8458"/>
                    <a:pt x="8328" y="8458"/>
                  </a:cubicBezTo>
                  <a:cubicBezTo>
                    <a:pt x="8690" y="8458"/>
                    <a:pt x="8976" y="8373"/>
                    <a:pt x="9150" y="8179"/>
                  </a:cubicBezTo>
                  <a:cubicBezTo>
                    <a:pt x="10246" y="6960"/>
                    <a:pt x="6512" y="1853"/>
                    <a:pt x="5293" y="758"/>
                  </a:cubicBezTo>
                  <a:cubicBezTo>
                    <a:pt x="4721" y="250"/>
                    <a:pt x="4010" y="1"/>
                    <a:pt x="3304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46"/>
            <p:cNvSpPr/>
            <p:nvPr/>
          </p:nvSpPr>
          <p:spPr>
            <a:xfrm>
              <a:off x="4841675" y="1471850"/>
              <a:ext cx="255775" cy="211400"/>
            </a:xfrm>
            <a:custGeom>
              <a:rect b="b" l="l" r="r" t="t"/>
              <a:pathLst>
                <a:path extrusionOk="0" h="8456" w="10231">
                  <a:moveTo>
                    <a:pt x="1913" y="0"/>
                  </a:moveTo>
                  <a:cubicBezTo>
                    <a:pt x="1552" y="0"/>
                    <a:pt x="1268" y="85"/>
                    <a:pt x="1096" y="279"/>
                  </a:cubicBezTo>
                  <a:cubicBezTo>
                    <a:pt x="1" y="1498"/>
                    <a:pt x="3735" y="6605"/>
                    <a:pt x="4954" y="7700"/>
                  </a:cubicBezTo>
                  <a:cubicBezTo>
                    <a:pt x="5517" y="8207"/>
                    <a:pt x="6222" y="8456"/>
                    <a:pt x="6924" y="8456"/>
                  </a:cubicBezTo>
                  <a:cubicBezTo>
                    <a:pt x="7741" y="8456"/>
                    <a:pt x="8554" y="8118"/>
                    <a:pt x="9135" y="7454"/>
                  </a:cubicBezTo>
                  <a:cubicBezTo>
                    <a:pt x="10231" y="6235"/>
                    <a:pt x="10123" y="4352"/>
                    <a:pt x="8904" y="3272"/>
                  </a:cubicBezTo>
                  <a:cubicBezTo>
                    <a:pt x="7879" y="2351"/>
                    <a:pt x="3821" y="0"/>
                    <a:pt x="1913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46"/>
            <p:cNvSpPr/>
            <p:nvPr/>
          </p:nvSpPr>
          <p:spPr>
            <a:xfrm>
              <a:off x="4509550" y="1435975"/>
              <a:ext cx="281625" cy="159600"/>
            </a:xfrm>
            <a:custGeom>
              <a:rect b="b" l="l" r="r" t="t"/>
              <a:pathLst>
                <a:path extrusionOk="0" h="6384" w="11265">
                  <a:moveTo>
                    <a:pt x="7359" y="1"/>
                  </a:moveTo>
                  <a:cubicBezTo>
                    <a:pt x="5423" y="1"/>
                    <a:pt x="3227" y="322"/>
                    <a:pt x="2392" y="603"/>
                  </a:cubicBezTo>
                  <a:cubicBezTo>
                    <a:pt x="834" y="1112"/>
                    <a:pt x="0" y="2794"/>
                    <a:pt x="510" y="4352"/>
                  </a:cubicBezTo>
                  <a:cubicBezTo>
                    <a:pt x="918" y="5601"/>
                    <a:pt x="2079" y="6384"/>
                    <a:pt x="3326" y="6384"/>
                  </a:cubicBezTo>
                  <a:cubicBezTo>
                    <a:pt x="3635" y="6384"/>
                    <a:pt x="3949" y="6336"/>
                    <a:pt x="4259" y="6235"/>
                  </a:cubicBezTo>
                  <a:cubicBezTo>
                    <a:pt x="5818" y="5725"/>
                    <a:pt x="11264" y="2516"/>
                    <a:pt x="10755" y="958"/>
                  </a:cubicBezTo>
                  <a:cubicBezTo>
                    <a:pt x="10519" y="241"/>
                    <a:pt x="9036" y="1"/>
                    <a:pt x="7359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46"/>
            <p:cNvSpPr/>
            <p:nvPr/>
          </p:nvSpPr>
          <p:spPr>
            <a:xfrm>
              <a:off x="4866750" y="1291075"/>
              <a:ext cx="282025" cy="159600"/>
            </a:xfrm>
            <a:custGeom>
              <a:rect b="b" l="l" r="r" t="t"/>
              <a:pathLst>
                <a:path extrusionOk="0" h="6384" w="11281">
                  <a:moveTo>
                    <a:pt x="7954" y="0"/>
                  </a:moveTo>
                  <a:cubicBezTo>
                    <a:pt x="7645" y="0"/>
                    <a:pt x="7331" y="48"/>
                    <a:pt x="7021" y="149"/>
                  </a:cubicBezTo>
                  <a:cubicBezTo>
                    <a:pt x="5463" y="659"/>
                    <a:pt x="1" y="3868"/>
                    <a:pt x="525" y="5427"/>
                  </a:cubicBezTo>
                  <a:cubicBezTo>
                    <a:pt x="762" y="6143"/>
                    <a:pt x="2241" y="6384"/>
                    <a:pt x="3915" y="6384"/>
                  </a:cubicBezTo>
                  <a:cubicBezTo>
                    <a:pt x="5847" y="6384"/>
                    <a:pt x="8038" y="6063"/>
                    <a:pt x="8873" y="5781"/>
                  </a:cubicBezTo>
                  <a:cubicBezTo>
                    <a:pt x="10432" y="5272"/>
                    <a:pt x="11280" y="3590"/>
                    <a:pt x="10771" y="2032"/>
                  </a:cubicBezTo>
                  <a:cubicBezTo>
                    <a:pt x="10351" y="783"/>
                    <a:pt x="9197" y="0"/>
                    <a:pt x="795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46"/>
            <p:cNvSpPr/>
            <p:nvPr/>
          </p:nvSpPr>
          <p:spPr>
            <a:xfrm>
              <a:off x="4718625" y="1333000"/>
              <a:ext cx="220675" cy="220675"/>
            </a:xfrm>
            <a:custGeom>
              <a:rect b="b" l="l" r="r" t="t"/>
              <a:pathLst>
                <a:path extrusionOk="0" h="8827" w="8827">
                  <a:moveTo>
                    <a:pt x="4414" y="0"/>
                  </a:moveTo>
                  <a:cubicBezTo>
                    <a:pt x="1976" y="0"/>
                    <a:pt x="1" y="1975"/>
                    <a:pt x="1" y="4413"/>
                  </a:cubicBezTo>
                  <a:cubicBezTo>
                    <a:pt x="1" y="6851"/>
                    <a:pt x="1976" y="8826"/>
                    <a:pt x="4414" y="8826"/>
                  </a:cubicBezTo>
                  <a:cubicBezTo>
                    <a:pt x="6852" y="8826"/>
                    <a:pt x="8827" y="6851"/>
                    <a:pt x="8827" y="4413"/>
                  </a:cubicBezTo>
                  <a:cubicBezTo>
                    <a:pt x="8827" y="1975"/>
                    <a:pt x="6852" y="0"/>
                    <a:pt x="441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46"/>
            <p:cNvSpPr/>
            <p:nvPr/>
          </p:nvSpPr>
          <p:spPr>
            <a:xfrm>
              <a:off x="4756425" y="1370800"/>
              <a:ext cx="145075" cy="145050"/>
            </a:xfrm>
            <a:custGeom>
              <a:rect b="b" l="l" r="r" t="t"/>
              <a:pathLst>
                <a:path extrusionOk="0" h="5802" w="5803">
                  <a:moveTo>
                    <a:pt x="2902" y="0"/>
                  </a:moveTo>
                  <a:cubicBezTo>
                    <a:pt x="1312" y="0"/>
                    <a:pt x="1" y="1296"/>
                    <a:pt x="1" y="2901"/>
                  </a:cubicBezTo>
                  <a:cubicBezTo>
                    <a:pt x="1" y="4506"/>
                    <a:pt x="1312" y="5802"/>
                    <a:pt x="2902" y="5802"/>
                  </a:cubicBezTo>
                  <a:cubicBezTo>
                    <a:pt x="4506" y="5802"/>
                    <a:pt x="5802" y="4506"/>
                    <a:pt x="5802" y="2901"/>
                  </a:cubicBezTo>
                  <a:cubicBezTo>
                    <a:pt x="5802" y="1296"/>
                    <a:pt x="4506" y="0"/>
                    <a:pt x="29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46"/>
            <p:cNvSpPr/>
            <p:nvPr/>
          </p:nvSpPr>
          <p:spPr>
            <a:xfrm>
              <a:off x="4369525" y="961900"/>
              <a:ext cx="143900" cy="143525"/>
            </a:xfrm>
            <a:custGeom>
              <a:rect b="b" l="l" r="r" t="t"/>
              <a:pathLst>
                <a:path extrusionOk="0" h="5741" w="5756">
                  <a:moveTo>
                    <a:pt x="2886" y="0"/>
                  </a:moveTo>
                  <a:cubicBezTo>
                    <a:pt x="1296" y="0"/>
                    <a:pt x="0" y="1281"/>
                    <a:pt x="0" y="2870"/>
                  </a:cubicBezTo>
                  <a:cubicBezTo>
                    <a:pt x="0" y="4460"/>
                    <a:pt x="1296" y="5740"/>
                    <a:pt x="2886" y="5740"/>
                  </a:cubicBezTo>
                  <a:cubicBezTo>
                    <a:pt x="4460" y="5740"/>
                    <a:pt x="5756" y="4460"/>
                    <a:pt x="5756" y="2870"/>
                  </a:cubicBezTo>
                  <a:cubicBezTo>
                    <a:pt x="5756" y="1281"/>
                    <a:pt x="4460" y="0"/>
                    <a:pt x="288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46"/>
            <p:cNvSpPr/>
            <p:nvPr/>
          </p:nvSpPr>
          <p:spPr>
            <a:xfrm>
              <a:off x="4369525" y="1250825"/>
              <a:ext cx="143900" cy="143525"/>
            </a:xfrm>
            <a:custGeom>
              <a:rect b="b" l="l" r="r" t="t"/>
              <a:pathLst>
                <a:path extrusionOk="0" h="5741" w="5756">
                  <a:moveTo>
                    <a:pt x="2886" y="0"/>
                  </a:moveTo>
                  <a:cubicBezTo>
                    <a:pt x="1296" y="0"/>
                    <a:pt x="0" y="1281"/>
                    <a:pt x="0" y="2870"/>
                  </a:cubicBezTo>
                  <a:cubicBezTo>
                    <a:pt x="0" y="4460"/>
                    <a:pt x="1296" y="5740"/>
                    <a:pt x="2886" y="5740"/>
                  </a:cubicBezTo>
                  <a:cubicBezTo>
                    <a:pt x="4460" y="5740"/>
                    <a:pt x="5756" y="4460"/>
                    <a:pt x="5756" y="2870"/>
                  </a:cubicBezTo>
                  <a:cubicBezTo>
                    <a:pt x="5756" y="1281"/>
                    <a:pt x="4460" y="0"/>
                    <a:pt x="288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46"/>
            <p:cNvSpPr/>
            <p:nvPr/>
          </p:nvSpPr>
          <p:spPr>
            <a:xfrm>
              <a:off x="4471750" y="1003950"/>
              <a:ext cx="143900" cy="143900"/>
            </a:xfrm>
            <a:custGeom>
              <a:rect b="b" l="l" r="r" t="t"/>
              <a:pathLst>
                <a:path extrusionOk="0" h="5756" w="5756">
                  <a:moveTo>
                    <a:pt x="2870" y="0"/>
                  </a:moveTo>
                  <a:cubicBezTo>
                    <a:pt x="1296" y="0"/>
                    <a:pt x="0" y="1296"/>
                    <a:pt x="0" y="2886"/>
                  </a:cubicBezTo>
                  <a:cubicBezTo>
                    <a:pt x="0" y="4460"/>
                    <a:pt x="1296" y="5756"/>
                    <a:pt x="2870" y="5756"/>
                  </a:cubicBezTo>
                  <a:cubicBezTo>
                    <a:pt x="4460" y="5756"/>
                    <a:pt x="5756" y="4460"/>
                    <a:pt x="5756" y="2886"/>
                  </a:cubicBezTo>
                  <a:cubicBezTo>
                    <a:pt x="5756" y="1296"/>
                    <a:pt x="4460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46"/>
            <p:cNvSpPr/>
            <p:nvPr/>
          </p:nvSpPr>
          <p:spPr>
            <a:xfrm>
              <a:off x="4267675" y="1208400"/>
              <a:ext cx="143525" cy="143525"/>
            </a:xfrm>
            <a:custGeom>
              <a:rect b="b" l="l" r="r" t="t"/>
              <a:pathLst>
                <a:path extrusionOk="0" h="5741" w="5741">
                  <a:moveTo>
                    <a:pt x="2871" y="0"/>
                  </a:moveTo>
                  <a:cubicBezTo>
                    <a:pt x="1282" y="0"/>
                    <a:pt x="1" y="1281"/>
                    <a:pt x="1" y="2870"/>
                  </a:cubicBezTo>
                  <a:cubicBezTo>
                    <a:pt x="1" y="4459"/>
                    <a:pt x="1282" y="5740"/>
                    <a:pt x="2871" y="5740"/>
                  </a:cubicBezTo>
                  <a:cubicBezTo>
                    <a:pt x="4460" y="5740"/>
                    <a:pt x="5741" y="4459"/>
                    <a:pt x="5741" y="2870"/>
                  </a:cubicBezTo>
                  <a:cubicBezTo>
                    <a:pt x="5741" y="1281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46"/>
            <p:cNvSpPr/>
            <p:nvPr/>
          </p:nvSpPr>
          <p:spPr>
            <a:xfrm>
              <a:off x="4514175" y="1106175"/>
              <a:ext cx="143525" cy="143900"/>
            </a:xfrm>
            <a:custGeom>
              <a:rect b="b" l="l" r="r" t="t"/>
              <a:pathLst>
                <a:path extrusionOk="0" h="5756" w="5741">
                  <a:moveTo>
                    <a:pt x="2871" y="0"/>
                  </a:moveTo>
                  <a:cubicBezTo>
                    <a:pt x="1281" y="0"/>
                    <a:pt x="1" y="1296"/>
                    <a:pt x="1" y="2870"/>
                  </a:cubicBezTo>
                  <a:cubicBezTo>
                    <a:pt x="1" y="4459"/>
                    <a:pt x="1281" y="5756"/>
                    <a:pt x="2871" y="5756"/>
                  </a:cubicBezTo>
                  <a:cubicBezTo>
                    <a:pt x="4460" y="5756"/>
                    <a:pt x="5741" y="4459"/>
                    <a:pt x="5741" y="2870"/>
                  </a:cubicBezTo>
                  <a:cubicBezTo>
                    <a:pt x="5741" y="1296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46"/>
            <p:cNvSpPr/>
            <p:nvPr/>
          </p:nvSpPr>
          <p:spPr>
            <a:xfrm>
              <a:off x="4225250" y="1106175"/>
              <a:ext cx="143900" cy="143900"/>
            </a:xfrm>
            <a:custGeom>
              <a:rect b="b" l="l" r="r" t="t"/>
              <a:pathLst>
                <a:path extrusionOk="0" h="5756" w="5756">
                  <a:moveTo>
                    <a:pt x="2871" y="0"/>
                  </a:moveTo>
                  <a:cubicBezTo>
                    <a:pt x="1281" y="0"/>
                    <a:pt x="1" y="1296"/>
                    <a:pt x="1" y="2870"/>
                  </a:cubicBezTo>
                  <a:cubicBezTo>
                    <a:pt x="1" y="4459"/>
                    <a:pt x="1281" y="5756"/>
                    <a:pt x="2871" y="5756"/>
                  </a:cubicBezTo>
                  <a:cubicBezTo>
                    <a:pt x="4460" y="5756"/>
                    <a:pt x="5756" y="4459"/>
                    <a:pt x="5756" y="2870"/>
                  </a:cubicBezTo>
                  <a:cubicBezTo>
                    <a:pt x="5756" y="1296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46"/>
            <p:cNvSpPr/>
            <p:nvPr/>
          </p:nvSpPr>
          <p:spPr>
            <a:xfrm>
              <a:off x="4471750" y="1208400"/>
              <a:ext cx="143900" cy="143525"/>
            </a:xfrm>
            <a:custGeom>
              <a:rect b="b" l="l" r="r" t="t"/>
              <a:pathLst>
                <a:path extrusionOk="0" h="5741" w="5756">
                  <a:moveTo>
                    <a:pt x="2870" y="0"/>
                  </a:moveTo>
                  <a:cubicBezTo>
                    <a:pt x="1296" y="0"/>
                    <a:pt x="0" y="1281"/>
                    <a:pt x="0" y="2870"/>
                  </a:cubicBezTo>
                  <a:cubicBezTo>
                    <a:pt x="0" y="4459"/>
                    <a:pt x="1296" y="5740"/>
                    <a:pt x="2870" y="5740"/>
                  </a:cubicBezTo>
                  <a:cubicBezTo>
                    <a:pt x="4460" y="5740"/>
                    <a:pt x="5756" y="4459"/>
                    <a:pt x="5756" y="2870"/>
                  </a:cubicBezTo>
                  <a:cubicBezTo>
                    <a:pt x="5756" y="1281"/>
                    <a:pt x="4460" y="0"/>
                    <a:pt x="28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46"/>
            <p:cNvSpPr/>
            <p:nvPr/>
          </p:nvSpPr>
          <p:spPr>
            <a:xfrm>
              <a:off x="4267675" y="1003950"/>
              <a:ext cx="143525" cy="143900"/>
            </a:xfrm>
            <a:custGeom>
              <a:rect b="b" l="l" r="r" t="t"/>
              <a:pathLst>
                <a:path extrusionOk="0" h="5756" w="5741">
                  <a:moveTo>
                    <a:pt x="2871" y="0"/>
                  </a:moveTo>
                  <a:cubicBezTo>
                    <a:pt x="1282" y="0"/>
                    <a:pt x="1" y="1296"/>
                    <a:pt x="1" y="2886"/>
                  </a:cubicBezTo>
                  <a:cubicBezTo>
                    <a:pt x="1" y="4460"/>
                    <a:pt x="1282" y="5756"/>
                    <a:pt x="2871" y="5756"/>
                  </a:cubicBezTo>
                  <a:cubicBezTo>
                    <a:pt x="4460" y="5756"/>
                    <a:pt x="5741" y="4460"/>
                    <a:pt x="5741" y="2886"/>
                  </a:cubicBezTo>
                  <a:cubicBezTo>
                    <a:pt x="5741" y="1296"/>
                    <a:pt x="4460" y="0"/>
                    <a:pt x="287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46"/>
            <p:cNvSpPr/>
            <p:nvPr/>
          </p:nvSpPr>
          <p:spPr>
            <a:xfrm>
              <a:off x="4379175" y="1011650"/>
              <a:ext cx="110725" cy="110750"/>
            </a:xfrm>
            <a:custGeom>
              <a:rect b="b" l="l" r="r" t="t"/>
              <a:pathLst>
                <a:path extrusionOk="0" h="4430" w="4429">
                  <a:moveTo>
                    <a:pt x="2222" y="1"/>
                  </a:moveTo>
                  <a:cubicBezTo>
                    <a:pt x="1003" y="1"/>
                    <a:pt x="0" y="988"/>
                    <a:pt x="0" y="2207"/>
                  </a:cubicBezTo>
                  <a:cubicBezTo>
                    <a:pt x="0" y="3426"/>
                    <a:pt x="1003" y="4429"/>
                    <a:pt x="2222" y="4429"/>
                  </a:cubicBezTo>
                  <a:cubicBezTo>
                    <a:pt x="3441" y="4429"/>
                    <a:pt x="4429" y="3426"/>
                    <a:pt x="4429" y="2207"/>
                  </a:cubicBezTo>
                  <a:cubicBezTo>
                    <a:pt x="4429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46"/>
            <p:cNvSpPr/>
            <p:nvPr/>
          </p:nvSpPr>
          <p:spPr>
            <a:xfrm>
              <a:off x="4379175" y="1233850"/>
              <a:ext cx="110725" cy="110725"/>
            </a:xfrm>
            <a:custGeom>
              <a:rect b="b" l="l" r="r" t="t"/>
              <a:pathLst>
                <a:path extrusionOk="0" h="4429" w="4429">
                  <a:moveTo>
                    <a:pt x="2222" y="1"/>
                  </a:moveTo>
                  <a:cubicBezTo>
                    <a:pt x="1003" y="1"/>
                    <a:pt x="0" y="988"/>
                    <a:pt x="0" y="2222"/>
                  </a:cubicBezTo>
                  <a:cubicBezTo>
                    <a:pt x="0" y="3441"/>
                    <a:pt x="1003" y="4429"/>
                    <a:pt x="2222" y="4429"/>
                  </a:cubicBezTo>
                  <a:cubicBezTo>
                    <a:pt x="3441" y="4429"/>
                    <a:pt x="4429" y="3441"/>
                    <a:pt x="4429" y="2222"/>
                  </a:cubicBezTo>
                  <a:cubicBezTo>
                    <a:pt x="4429" y="988"/>
                    <a:pt x="3441" y="1"/>
                    <a:pt x="222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46"/>
            <p:cNvSpPr/>
            <p:nvPr/>
          </p:nvSpPr>
          <p:spPr>
            <a:xfrm>
              <a:off x="4457850" y="1044050"/>
              <a:ext cx="110750" cy="110750"/>
            </a:xfrm>
            <a:custGeom>
              <a:rect b="b" l="l" r="r" t="t"/>
              <a:pathLst>
                <a:path extrusionOk="0" h="4430" w="4430">
                  <a:moveTo>
                    <a:pt x="2207" y="1"/>
                  </a:moveTo>
                  <a:cubicBezTo>
                    <a:pt x="988" y="1"/>
                    <a:pt x="1" y="1004"/>
                    <a:pt x="1" y="2223"/>
                  </a:cubicBezTo>
                  <a:cubicBezTo>
                    <a:pt x="1" y="3442"/>
                    <a:pt x="988" y="4429"/>
                    <a:pt x="2207" y="4429"/>
                  </a:cubicBezTo>
                  <a:cubicBezTo>
                    <a:pt x="3426" y="4429"/>
                    <a:pt x="4429" y="3442"/>
                    <a:pt x="4429" y="2223"/>
                  </a:cubicBezTo>
                  <a:cubicBezTo>
                    <a:pt x="4429" y="1004"/>
                    <a:pt x="3426" y="1"/>
                    <a:pt x="220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46"/>
            <p:cNvSpPr/>
            <p:nvPr/>
          </p:nvSpPr>
          <p:spPr>
            <a:xfrm>
              <a:off x="4300850" y="1201450"/>
              <a:ext cx="110350" cy="110350"/>
            </a:xfrm>
            <a:custGeom>
              <a:rect b="b" l="l" r="r" t="t"/>
              <a:pathLst>
                <a:path extrusionOk="0" h="4414" w="4414">
                  <a:moveTo>
                    <a:pt x="2207" y="0"/>
                  </a:moveTo>
                  <a:cubicBezTo>
                    <a:pt x="988" y="0"/>
                    <a:pt x="1" y="988"/>
                    <a:pt x="1" y="2207"/>
                  </a:cubicBezTo>
                  <a:cubicBezTo>
                    <a:pt x="1" y="3426"/>
                    <a:pt x="988" y="4413"/>
                    <a:pt x="2207" y="4413"/>
                  </a:cubicBezTo>
                  <a:cubicBezTo>
                    <a:pt x="3426" y="4413"/>
                    <a:pt x="4414" y="3426"/>
                    <a:pt x="4414" y="2207"/>
                  </a:cubicBezTo>
                  <a:cubicBezTo>
                    <a:pt x="4414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46"/>
            <p:cNvSpPr/>
            <p:nvPr/>
          </p:nvSpPr>
          <p:spPr>
            <a:xfrm>
              <a:off x="4490250" y="1122750"/>
              <a:ext cx="110750" cy="110750"/>
            </a:xfrm>
            <a:custGeom>
              <a:rect b="b" l="l" r="r" t="t"/>
              <a:pathLst>
                <a:path extrusionOk="0" h="4430" w="4430">
                  <a:moveTo>
                    <a:pt x="2223" y="1"/>
                  </a:moveTo>
                  <a:cubicBezTo>
                    <a:pt x="1004" y="1"/>
                    <a:pt x="1" y="988"/>
                    <a:pt x="1" y="2207"/>
                  </a:cubicBezTo>
                  <a:cubicBezTo>
                    <a:pt x="1" y="3442"/>
                    <a:pt x="1004" y="4429"/>
                    <a:pt x="2223" y="4429"/>
                  </a:cubicBezTo>
                  <a:cubicBezTo>
                    <a:pt x="3442" y="4429"/>
                    <a:pt x="4429" y="3442"/>
                    <a:pt x="4429" y="2207"/>
                  </a:cubicBezTo>
                  <a:cubicBezTo>
                    <a:pt x="4429" y="988"/>
                    <a:pt x="3442" y="1"/>
                    <a:pt x="222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46"/>
            <p:cNvSpPr/>
            <p:nvPr/>
          </p:nvSpPr>
          <p:spPr>
            <a:xfrm>
              <a:off x="4268075" y="1122750"/>
              <a:ext cx="110725" cy="110750"/>
            </a:xfrm>
            <a:custGeom>
              <a:rect b="b" l="l" r="r" t="t"/>
              <a:pathLst>
                <a:path extrusionOk="0" h="4430" w="4429">
                  <a:moveTo>
                    <a:pt x="2207" y="1"/>
                  </a:moveTo>
                  <a:cubicBezTo>
                    <a:pt x="988" y="1"/>
                    <a:pt x="0" y="988"/>
                    <a:pt x="0" y="2207"/>
                  </a:cubicBezTo>
                  <a:cubicBezTo>
                    <a:pt x="0" y="3442"/>
                    <a:pt x="988" y="4429"/>
                    <a:pt x="2207" y="4429"/>
                  </a:cubicBezTo>
                  <a:cubicBezTo>
                    <a:pt x="3441" y="4429"/>
                    <a:pt x="4429" y="3442"/>
                    <a:pt x="4429" y="2207"/>
                  </a:cubicBezTo>
                  <a:cubicBezTo>
                    <a:pt x="4429" y="988"/>
                    <a:pt x="3441" y="1"/>
                    <a:pt x="220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46"/>
            <p:cNvSpPr/>
            <p:nvPr/>
          </p:nvSpPr>
          <p:spPr>
            <a:xfrm>
              <a:off x="4457850" y="1201450"/>
              <a:ext cx="110750" cy="110350"/>
            </a:xfrm>
            <a:custGeom>
              <a:rect b="b" l="l" r="r" t="t"/>
              <a:pathLst>
                <a:path extrusionOk="0" h="4414" w="4430">
                  <a:moveTo>
                    <a:pt x="2207" y="0"/>
                  </a:moveTo>
                  <a:cubicBezTo>
                    <a:pt x="988" y="0"/>
                    <a:pt x="1" y="988"/>
                    <a:pt x="1" y="2207"/>
                  </a:cubicBezTo>
                  <a:cubicBezTo>
                    <a:pt x="1" y="3426"/>
                    <a:pt x="988" y="4413"/>
                    <a:pt x="2207" y="4413"/>
                  </a:cubicBezTo>
                  <a:cubicBezTo>
                    <a:pt x="3426" y="4413"/>
                    <a:pt x="4429" y="3426"/>
                    <a:pt x="4429" y="2207"/>
                  </a:cubicBezTo>
                  <a:cubicBezTo>
                    <a:pt x="4429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46"/>
            <p:cNvSpPr/>
            <p:nvPr/>
          </p:nvSpPr>
          <p:spPr>
            <a:xfrm>
              <a:off x="4300850" y="1044050"/>
              <a:ext cx="110350" cy="110750"/>
            </a:xfrm>
            <a:custGeom>
              <a:rect b="b" l="l" r="r" t="t"/>
              <a:pathLst>
                <a:path extrusionOk="0" h="4430" w="4414">
                  <a:moveTo>
                    <a:pt x="2207" y="1"/>
                  </a:moveTo>
                  <a:cubicBezTo>
                    <a:pt x="988" y="1"/>
                    <a:pt x="1" y="1004"/>
                    <a:pt x="1" y="2223"/>
                  </a:cubicBezTo>
                  <a:cubicBezTo>
                    <a:pt x="1" y="3442"/>
                    <a:pt x="988" y="4429"/>
                    <a:pt x="2207" y="4429"/>
                  </a:cubicBezTo>
                  <a:cubicBezTo>
                    <a:pt x="3426" y="4429"/>
                    <a:pt x="4414" y="3442"/>
                    <a:pt x="4414" y="2223"/>
                  </a:cubicBezTo>
                  <a:cubicBezTo>
                    <a:pt x="4414" y="1004"/>
                    <a:pt x="3426" y="1"/>
                    <a:pt x="220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46"/>
            <p:cNvSpPr/>
            <p:nvPr/>
          </p:nvSpPr>
          <p:spPr>
            <a:xfrm>
              <a:off x="4339425" y="1081875"/>
              <a:ext cx="190200" cy="190200"/>
            </a:xfrm>
            <a:custGeom>
              <a:rect b="b" l="l" r="r" t="t"/>
              <a:pathLst>
                <a:path extrusionOk="0" h="7608" w="7608">
                  <a:moveTo>
                    <a:pt x="3812" y="0"/>
                  </a:moveTo>
                  <a:cubicBezTo>
                    <a:pt x="1714" y="0"/>
                    <a:pt x="1" y="1697"/>
                    <a:pt x="1" y="3796"/>
                  </a:cubicBezTo>
                  <a:cubicBezTo>
                    <a:pt x="1" y="5894"/>
                    <a:pt x="1714" y="7607"/>
                    <a:pt x="3812" y="7607"/>
                  </a:cubicBezTo>
                  <a:cubicBezTo>
                    <a:pt x="5911" y="7607"/>
                    <a:pt x="7608" y="5894"/>
                    <a:pt x="7608" y="3796"/>
                  </a:cubicBezTo>
                  <a:cubicBezTo>
                    <a:pt x="7608" y="1697"/>
                    <a:pt x="5911" y="0"/>
                    <a:pt x="3812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46"/>
            <p:cNvSpPr/>
            <p:nvPr/>
          </p:nvSpPr>
          <p:spPr>
            <a:xfrm>
              <a:off x="4608700" y="769400"/>
              <a:ext cx="178225" cy="186425"/>
            </a:xfrm>
            <a:custGeom>
              <a:rect b="b" l="l" r="r" t="t"/>
              <a:pathLst>
                <a:path extrusionOk="0" h="7457" w="7129">
                  <a:moveTo>
                    <a:pt x="2315" y="1"/>
                  </a:moveTo>
                  <a:cubicBezTo>
                    <a:pt x="2315" y="1"/>
                    <a:pt x="0" y="3426"/>
                    <a:pt x="478" y="5124"/>
                  </a:cubicBezTo>
                  <a:cubicBezTo>
                    <a:pt x="874" y="6527"/>
                    <a:pt x="2156" y="7456"/>
                    <a:pt x="3557" y="7456"/>
                  </a:cubicBezTo>
                  <a:cubicBezTo>
                    <a:pt x="3850" y="7456"/>
                    <a:pt x="4148" y="7415"/>
                    <a:pt x="4444" y="7330"/>
                  </a:cubicBezTo>
                  <a:cubicBezTo>
                    <a:pt x="6141" y="6852"/>
                    <a:pt x="7129" y="5077"/>
                    <a:pt x="6650" y="3380"/>
                  </a:cubicBezTo>
                  <a:cubicBezTo>
                    <a:pt x="6172" y="1667"/>
                    <a:pt x="2315" y="1"/>
                    <a:pt x="2315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46"/>
            <p:cNvSpPr/>
            <p:nvPr/>
          </p:nvSpPr>
          <p:spPr>
            <a:xfrm>
              <a:off x="4683150" y="1088500"/>
              <a:ext cx="178625" cy="186275"/>
            </a:xfrm>
            <a:custGeom>
              <a:rect b="b" l="l" r="r" t="t"/>
              <a:pathLst>
                <a:path extrusionOk="0" h="7451" w="7145">
                  <a:moveTo>
                    <a:pt x="3569" y="0"/>
                  </a:moveTo>
                  <a:cubicBezTo>
                    <a:pt x="3282" y="0"/>
                    <a:pt x="2990" y="39"/>
                    <a:pt x="2700" y="121"/>
                  </a:cubicBezTo>
                  <a:cubicBezTo>
                    <a:pt x="988" y="599"/>
                    <a:pt x="0" y="2374"/>
                    <a:pt x="478" y="4086"/>
                  </a:cubicBezTo>
                  <a:cubicBezTo>
                    <a:pt x="972" y="5784"/>
                    <a:pt x="4814" y="7450"/>
                    <a:pt x="4814" y="7450"/>
                  </a:cubicBezTo>
                  <a:cubicBezTo>
                    <a:pt x="4814" y="7450"/>
                    <a:pt x="7144" y="4040"/>
                    <a:pt x="6650" y="2327"/>
                  </a:cubicBezTo>
                  <a:cubicBezTo>
                    <a:pt x="6254" y="920"/>
                    <a:pt x="4966" y="0"/>
                    <a:pt x="356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46"/>
            <p:cNvSpPr/>
            <p:nvPr/>
          </p:nvSpPr>
          <p:spPr>
            <a:xfrm>
              <a:off x="4753350" y="835425"/>
              <a:ext cx="178250" cy="162950"/>
            </a:xfrm>
            <a:custGeom>
              <a:rect b="b" l="l" r="r" t="t"/>
              <a:pathLst>
                <a:path extrusionOk="0" h="6518" w="7130">
                  <a:moveTo>
                    <a:pt x="5649" y="0"/>
                  </a:moveTo>
                  <a:cubicBezTo>
                    <a:pt x="4348" y="0"/>
                    <a:pt x="2143" y="138"/>
                    <a:pt x="1296" y="1017"/>
                  </a:cubicBezTo>
                  <a:cubicBezTo>
                    <a:pt x="0" y="2267"/>
                    <a:pt x="0" y="4350"/>
                    <a:pt x="1296" y="5615"/>
                  </a:cubicBezTo>
                  <a:cubicBezTo>
                    <a:pt x="1916" y="6219"/>
                    <a:pt x="2715" y="6517"/>
                    <a:pt x="3513" y="6517"/>
                  </a:cubicBezTo>
                  <a:cubicBezTo>
                    <a:pt x="4386" y="6517"/>
                    <a:pt x="5258" y="6162"/>
                    <a:pt x="5895" y="5461"/>
                  </a:cubicBezTo>
                  <a:cubicBezTo>
                    <a:pt x="7129" y="4195"/>
                    <a:pt x="6651" y="29"/>
                    <a:pt x="6651" y="29"/>
                  </a:cubicBezTo>
                  <a:cubicBezTo>
                    <a:pt x="6651" y="29"/>
                    <a:pt x="6244" y="0"/>
                    <a:pt x="564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46"/>
            <p:cNvSpPr/>
            <p:nvPr/>
          </p:nvSpPr>
          <p:spPr>
            <a:xfrm>
              <a:off x="4538875" y="1047625"/>
              <a:ext cx="176300" cy="161150"/>
            </a:xfrm>
            <a:custGeom>
              <a:rect b="b" l="l" r="r" t="t"/>
              <a:pathLst>
                <a:path extrusionOk="0" h="6446" w="7052">
                  <a:moveTo>
                    <a:pt x="3521" y="0"/>
                  </a:moveTo>
                  <a:cubicBezTo>
                    <a:pt x="2685" y="0"/>
                    <a:pt x="1848" y="325"/>
                    <a:pt x="1219" y="969"/>
                  </a:cubicBezTo>
                  <a:cubicBezTo>
                    <a:pt x="0" y="2250"/>
                    <a:pt x="479" y="6416"/>
                    <a:pt x="479" y="6416"/>
                  </a:cubicBezTo>
                  <a:cubicBezTo>
                    <a:pt x="479" y="6416"/>
                    <a:pt x="890" y="6445"/>
                    <a:pt x="1492" y="6445"/>
                  </a:cubicBezTo>
                  <a:cubicBezTo>
                    <a:pt x="2790" y="6445"/>
                    <a:pt x="4974" y="6308"/>
                    <a:pt x="5817" y="5444"/>
                  </a:cubicBezTo>
                  <a:cubicBezTo>
                    <a:pt x="7052" y="4163"/>
                    <a:pt x="7021" y="2142"/>
                    <a:pt x="5756" y="907"/>
                  </a:cubicBezTo>
                  <a:cubicBezTo>
                    <a:pt x="5135" y="301"/>
                    <a:pt x="4328" y="0"/>
                    <a:pt x="3521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46"/>
            <p:cNvSpPr/>
            <p:nvPr/>
          </p:nvSpPr>
          <p:spPr>
            <a:xfrm>
              <a:off x="4793850" y="983300"/>
              <a:ext cx="194450" cy="158475"/>
            </a:xfrm>
            <a:custGeom>
              <a:rect b="b" l="l" r="r" t="t"/>
              <a:pathLst>
                <a:path extrusionOk="0" h="6339" w="7778">
                  <a:moveTo>
                    <a:pt x="3529" y="0"/>
                  </a:moveTo>
                  <a:cubicBezTo>
                    <a:pt x="2099" y="0"/>
                    <a:pt x="802" y="976"/>
                    <a:pt x="433" y="2416"/>
                  </a:cubicBezTo>
                  <a:cubicBezTo>
                    <a:pt x="0" y="4113"/>
                    <a:pt x="1003" y="5826"/>
                    <a:pt x="2685" y="6288"/>
                  </a:cubicBezTo>
                  <a:cubicBezTo>
                    <a:pt x="2824" y="6323"/>
                    <a:pt x="2972" y="6339"/>
                    <a:pt x="3129" y="6339"/>
                  </a:cubicBezTo>
                  <a:cubicBezTo>
                    <a:pt x="4930" y="6339"/>
                    <a:pt x="7777" y="4236"/>
                    <a:pt x="7777" y="4236"/>
                  </a:cubicBezTo>
                  <a:cubicBezTo>
                    <a:pt x="7777" y="4236"/>
                    <a:pt x="5972" y="518"/>
                    <a:pt x="4259" y="86"/>
                  </a:cubicBezTo>
                  <a:cubicBezTo>
                    <a:pt x="4015" y="28"/>
                    <a:pt x="3770" y="0"/>
                    <a:pt x="352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46"/>
            <p:cNvSpPr/>
            <p:nvPr/>
          </p:nvSpPr>
          <p:spPr>
            <a:xfrm>
              <a:off x="4482150" y="902400"/>
              <a:ext cx="193675" cy="158350"/>
            </a:xfrm>
            <a:custGeom>
              <a:rect b="b" l="l" r="r" t="t"/>
              <a:pathLst>
                <a:path extrusionOk="0" h="6334" w="7747">
                  <a:moveTo>
                    <a:pt x="4640" y="0"/>
                  </a:moveTo>
                  <a:cubicBezTo>
                    <a:pt x="2851" y="0"/>
                    <a:pt x="1" y="2118"/>
                    <a:pt x="1" y="2118"/>
                  </a:cubicBezTo>
                  <a:cubicBezTo>
                    <a:pt x="1" y="2118"/>
                    <a:pt x="1791" y="5821"/>
                    <a:pt x="3519" y="6253"/>
                  </a:cubicBezTo>
                  <a:cubicBezTo>
                    <a:pt x="3757" y="6308"/>
                    <a:pt x="3995" y="6334"/>
                    <a:pt x="4229" y="6334"/>
                  </a:cubicBezTo>
                  <a:cubicBezTo>
                    <a:pt x="5655" y="6334"/>
                    <a:pt x="6959" y="5368"/>
                    <a:pt x="7330" y="3923"/>
                  </a:cubicBezTo>
                  <a:cubicBezTo>
                    <a:pt x="7747" y="2226"/>
                    <a:pt x="6759" y="513"/>
                    <a:pt x="5077" y="50"/>
                  </a:cubicBezTo>
                  <a:cubicBezTo>
                    <a:pt x="4941" y="16"/>
                    <a:pt x="4795" y="0"/>
                    <a:pt x="464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46"/>
            <p:cNvSpPr/>
            <p:nvPr/>
          </p:nvSpPr>
          <p:spPr>
            <a:xfrm>
              <a:off x="4649200" y="850800"/>
              <a:ext cx="119975" cy="125175"/>
            </a:xfrm>
            <a:custGeom>
              <a:rect b="b" l="l" r="r" t="t"/>
              <a:pathLst>
                <a:path extrusionOk="0" h="5007" w="4799">
                  <a:moveTo>
                    <a:pt x="1574" y="1"/>
                  </a:moveTo>
                  <a:cubicBezTo>
                    <a:pt x="1574" y="1"/>
                    <a:pt x="0" y="2315"/>
                    <a:pt x="340" y="3472"/>
                  </a:cubicBezTo>
                  <a:cubicBezTo>
                    <a:pt x="620" y="4402"/>
                    <a:pt x="1479" y="5006"/>
                    <a:pt x="2404" y="5006"/>
                  </a:cubicBezTo>
                  <a:cubicBezTo>
                    <a:pt x="2599" y="5006"/>
                    <a:pt x="2797" y="4979"/>
                    <a:pt x="2994" y="4923"/>
                  </a:cubicBezTo>
                  <a:cubicBezTo>
                    <a:pt x="4135" y="4599"/>
                    <a:pt x="4799" y="3426"/>
                    <a:pt x="4506" y="2284"/>
                  </a:cubicBezTo>
                  <a:cubicBezTo>
                    <a:pt x="4182" y="1127"/>
                    <a:pt x="1574" y="1"/>
                    <a:pt x="157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46"/>
            <p:cNvSpPr/>
            <p:nvPr/>
          </p:nvSpPr>
          <p:spPr>
            <a:xfrm>
              <a:off x="4700100" y="1067075"/>
              <a:ext cx="120775" cy="126300"/>
            </a:xfrm>
            <a:custGeom>
              <a:rect b="b" l="l" r="r" t="t"/>
              <a:pathLst>
                <a:path extrusionOk="0" h="5052" w="4831">
                  <a:moveTo>
                    <a:pt x="2415" y="1"/>
                  </a:moveTo>
                  <a:cubicBezTo>
                    <a:pt x="2219" y="1"/>
                    <a:pt x="2020" y="27"/>
                    <a:pt x="1822" y="83"/>
                  </a:cubicBezTo>
                  <a:cubicBezTo>
                    <a:pt x="664" y="407"/>
                    <a:pt x="1" y="1610"/>
                    <a:pt x="325" y="2768"/>
                  </a:cubicBezTo>
                  <a:cubicBezTo>
                    <a:pt x="649" y="3925"/>
                    <a:pt x="3257" y="5051"/>
                    <a:pt x="3257" y="5051"/>
                  </a:cubicBezTo>
                  <a:cubicBezTo>
                    <a:pt x="3257" y="5051"/>
                    <a:pt x="4831" y="2737"/>
                    <a:pt x="4507" y="1580"/>
                  </a:cubicBezTo>
                  <a:cubicBezTo>
                    <a:pt x="4225" y="621"/>
                    <a:pt x="3361" y="1"/>
                    <a:pt x="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46"/>
            <p:cNvSpPr/>
            <p:nvPr/>
          </p:nvSpPr>
          <p:spPr>
            <a:xfrm>
              <a:off x="4747950" y="895800"/>
              <a:ext cx="120375" cy="109725"/>
            </a:xfrm>
            <a:custGeom>
              <a:rect b="b" l="l" r="r" t="t"/>
              <a:pathLst>
                <a:path extrusionOk="0" h="4389" w="4815">
                  <a:moveTo>
                    <a:pt x="3784" y="1"/>
                  </a:moveTo>
                  <a:cubicBezTo>
                    <a:pt x="2899" y="1"/>
                    <a:pt x="1430" y="93"/>
                    <a:pt x="864" y="669"/>
                  </a:cubicBezTo>
                  <a:cubicBezTo>
                    <a:pt x="0" y="1533"/>
                    <a:pt x="16" y="2922"/>
                    <a:pt x="880" y="3771"/>
                  </a:cubicBezTo>
                  <a:cubicBezTo>
                    <a:pt x="1300" y="4184"/>
                    <a:pt x="1849" y="4388"/>
                    <a:pt x="2397" y="4388"/>
                  </a:cubicBezTo>
                  <a:cubicBezTo>
                    <a:pt x="2975" y="4388"/>
                    <a:pt x="3553" y="4161"/>
                    <a:pt x="3981" y="3709"/>
                  </a:cubicBezTo>
                  <a:cubicBezTo>
                    <a:pt x="4814" y="2845"/>
                    <a:pt x="4490" y="21"/>
                    <a:pt x="4490" y="21"/>
                  </a:cubicBezTo>
                  <a:cubicBezTo>
                    <a:pt x="4490" y="21"/>
                    <a:pt x="4203" y="1"/>
                    <a:pt x="3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46"/>
            <p:cNvSpPr/>
            <p:nvPr/>
          </p:nvSpPr>
          <p:spPr>
            <a:xfrm>
              <a:off x="4602125" y="1040200"/>
              <a:ext cx="118850" cy="108550"/>
            </a:xfrm>
            <a:custGeom>
              <a:rect b="b" l="l" r="r" t="t"/>
              <a:pathLst>
                <a:path extrusionOk="0" h="4342" w="4754">
                  <a:moveTo>
                    <a:pt x="2363" y="1"/>
                  </a:moveTo>
                  <a:cubicBezTo>
                    <a:pt x="1808" y="1"/>
                    <a:pt x="1254" y="213"/>
                    <a:pt x="834" y="633"/>
                  </a:cubicBezTo>
                  <a:cubicBezTo>
                    <a:pt x="1" y="1497"/>
                    <a:pt x="309" y="4321"/>
                    <a:pt x="309" y="4321"/>
                  </a:cubicBezTo>
                  <a:cubicBezTo>
                    <a:pt x="309" y="4321"/>
                    <a:pt x="590" y="4341"/>
                    <a:pt x="1001" y="4341"/>
                  </a:cubicBezTo>
                  <a:cubicBezTo>
                    <a:pt x="1885" y="4341"/>
                    <a:pt x="3371" y="4248"/>
                    <a:pt x="3951" y="3658"/>
                  </a:cubicBezTo>
                  <a:cubicBezTo>
                    <a:pt x="4753" y="2793"/>
                    <a:pt x="4722" y="1436"/>
                    <a:pt x="3874" y="618"/>
                  </a:cubicBezTo>
                  <a:cubicBezTo>
                    <a:pt x="3453" y="205"/>
                    <a:pt x="2908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46"/>
            <p:cNvSpPr/>
            <p:nvPr/>
          </p:nvSpPr>
          <p:spPr>
            <a:xfrm>
              <a:off x="4774950" y="995875"/>
              <a:ext cx="131575" cy="107325"/>
            </a:xfrm>
            <a:custGeom>
              <a:rect b="b" l="l" r="r" t="t"/>
              <a:pathLst>
                <a:path extrusionOk="0" h="4293" w="5263">
                  <a:moveTo>
                    <a:pt x="2380" y="1"/>
                  </a:moveTo>
                  <a:cubicBezTo>
                    <a:pt x="1412" y="1"/>
                    <a:pt x="544" y="660"/>
                    <a:pt x="294" y="1635"/>
                  </a:cubicBezTo>
                  <a:cubicBezTo>
                    <a:pt x="0" y="2777"/>
                    <a:pt x="679" y="3949"/>
                    <a:pt x="1821" y="4258"/>
                  </a:cubicBezTo>
                  <a:cubicBezTo>
                    <a:pt x="1914" y="4281"/>
                    <a:pt x="2014" y="4292"/>
                    <a:pt x="2119" y="4292"/>
                  </a:cubicBezTo>
                  <a:cubicBezTo>
                    <a:pt x="3330" y="4292"/>
                    <a:pt x="5262" y="2869"/>
                    <a:pt x="5262" y="2869"/>
                  </a:cubicBezTo>
                  <a:cubicBezTo>
                    <a:pt x="5262" y="2869"/>
                    <a:pt x="4043" y="354"/>
                    <a:pt x="2886" y="61"/>
                  </a:cubicBezTo>
                  <a:cubicBezTo>
                    <a:pt x="2716" y="20"/>
                    <a:pt x="2547" y="1"/>
                    <a:pt x="23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46"/>
            <p:cNvSpPr/>
            <p:nvPr/>
          </p:nvSpPr>
          <p:spPr>
            <a:xfrm>
              <a:off x="4563550" y="940975"/>
              <a:ext cx="134275" cy="108150"/>
            </a:xfrm>
            <a:custGeom>
              <a:rect b="b" l="l" r="r" t="t"/>
              <a:pathLst>
                <a:path extrusionOk="0" h="4326" w="5371">
                  <a:moveTo>
                    <a:pt x="3146" y="1"/>
                  </a:moveTo>
                  <a:cubicBezTo>
                    <a:pt x="1936" y="1"/>
                    <a:pt x="1" y="1439"/>
                    <a:pt x="1" y="1439"/>
                  </a:cubicBezTo>
                  <a:cubicBezTo>
                    <a:pt x="1" y="1439"/>
                    <a:pt x="1220" y="3939"/>
                    <a:pt x="2377" y="4247"/>
                  </a:cubicBezTo>
                  <a:cubicBezTo>
                    <a:pt x="2569" y="4301"/>
                    <a:pt x="2763" y="4326"/>
                    <a:pt x="2954" y="4326"/>
                  </a:cubicBezTo>
                  <a:cubicBezTo>
                    <a:pt x="3925" y="4326"/>
                    <a:pt x="4817" y="3669"/>
                    <a:pt x="5062" y="2689"/>
                  </a:cubicBezTo>
                  <a:cubicBezTo>
                    <a:pt x="5370" y="1501"/>
                    <a:pt x="4630" y="313"/>
                    <a:pt x="3442" y="35"/>
                  </a:cubicBezTo>
                  <a:cubicBezTo>
                    <a:pt x="3350" y="12"/>
                    <a:pt x="3251" y="1"/>
                    <a:pt x="31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46"/>
            <p:cNvSpPr/>
            <p:nvPr/>
          </p:nvSpPr>
          <p:spPr>
            <a:xfrm>
              <a:off x="4641100" y="928325"/>
              <a:ext cx="187875" cy="187900"/>
            </a:xfrm>
            <a:custGeom>
              <a:rect b="b" l="l" r="r" t="t"/>
              <a:pathLst>
                <a:path extrusionOk="0" h="7516" w="7515">
                  <a:moveTo>
                    <a:pt x="3765" y="1"/>
                  </a:moveTo>
                  <a:cubicBezTo>
                    <a:pt x="1682" y="1"/>
                    <a:pt x="0" y="1683"/>
                    <a:pt x="0" y="3750"/>
                  </a:cubicBezTo>
                  <a:cubicBezTo>
                    <a:pt x="0" y="5833"/>
                    <a:pt x="1682" y="7515"/>
                    <a:pt x="3765" y="7515"/>
                  </a:cubicBezTo>
                  <a:cubicBezTo>
                    <a:pt x="5833" y="7515"/>
                    <a:pt x="7515" y="5833"/>
                    <a:pt x="7515" y="3750"/>
                  </a:cubicBezTo>
                  <a:cubicBezTo>
                    <a:pt x="7515" y="1683"/>
                    <a:pt x="5833" y="1"/>
                    <a:pt x="3765" y="1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46"/>
            <p:cNvSpPr/>
            <p:nvPr/>
          </p:nvSpPr>
          <p:spPr>
            <a:xfrm>
              <a:off x="4455550" y="734075"/>
              <a:ext cx="72150" cy="118050"/>
            </a:xfrm>
            <a:custGeom>
              <a:rect b="b" l="l" r="r" t="t"/>
              <a:pathLst>
                <a:path extrusionOk="0" h="4722" w="2886">
                  <a:moveTo>
                    <a:pt x="1455" y="0"/>
                  </a:moveTo>
                  <a:cubicBezTo>
                    <a:pt x="827" y="0"/>
                    <a:pt x="263" y="436"/>
                    <a:pt x="155" y="1074"/>
                  </a:cubicBezTo>
                  <a:cubicBezTo>
                    <a:pt x="0" y="1784"/>
                    <a:pt x="31" y="4561"/>
                    <a:pt x="741" y="4716"/>
                  </a:cubicBezTo>
                  <a:cubicBezTo>
                    <a:pt x="759" y="4719"/>
                    <a:pt x="778" y="4721"/>
                    <a:pt x="797" y="4721"/>
                  </a:cubicBezTo>
                  <a:cubicBezTo>
                    <a:pt x="1495" y="4721"/>
                    <a:pt x="2566" y="2305"/>
                    <a:pt x="2716" y="1614"/>
                  </a:cubicBezTo>
                  <a:cubicBezTo>
                    <a:pt x="2886" y="889"/>
                    <a:pt x="2423" y="179"/>
                    <a:pt x="1713" y="25"/>
                  </a:cubicBezTo>
                  <a:cubicBezTo>
                    <a:pt x="1626" y="8"/>
                    <a:pt x="1540" y="0"/>
                    <a:pt x="1455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46"/>
            <p:cNvSpPr/>
            <p:nvPr/>
          </p:nvSpPr>
          <p:spPr>
            <a:xfrm>
              <a:off x="4411175" y="897700"/>
              <a:ext cx="71400" cy="117050"/>
            </a:xfrm>
            <a:custGeom>
              <a:rect b="b" l="l" r="r" t="t"/>
              <a:pathLst>
                <a:path extrusionOk="0" h="4682" w="2856">
                  <a:moveTo>
                    <a:pt x="2067" y="0"/>
                  </a:moveTo>
                  <a:cubicBezTo>
                    <a:pt x="1355" y="0"/>
                    <a:pt x="290" y="2419"/>
                    <a:pt x="155" y="3108"/>
                  </a:cubicBezTo>
                  <a:cubicBezTo>
                    <a:pt x="1" y="3818"/>
                    <a:pt x="448" y="4513"/>
                    <a:pt x="1158" y="4651"/>
                  </a:cubicBezTo>
                  <a:cubicBezTo>
                    <a:pt x="1250" y="4671"/>
                    <a:pt x="1342" y="4681"/>
                    <a:pt x="1433" y="4681"/>
                  </a:cubicBezTo>
                  <a:cubicBezTo>
                    <a:pt x="2039" y="4681"/>
                    <a:pt x="2580" y="4250"/>
                    <a:pt x="2701" y="3633"/>
                  </a:cubicBezTo>
                  <a:cubicBezTo>
                    <a:pt x="2855" y="2939"/>
                    <a:pt x="2840" y="161"/>
                    <a:pt x="2130" y="7"/>
                  </a:cubicBezTo>
                  <a:cubicBezTo>
                    <a:pt x="2109" y="2"/>
                    <a:pt x="2088" y="0"/>
                    <a:pt x="2067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46"/>
            <p:cNvSpPr/>
            <p:nvPr/>
          </p:nvSpPr>
          <p:spPr>
            <a:xfrm>
              <a:off x="4349475" y="768475"/>
              <a:ext cx="114200" cy="93925"/>
            </a:xfrm>
            <a:custGeom>
              <a:rect b="b" l="l" r="r" t="t"/>
              <a:pathLst>
                <a:path extrusionOk="0" h="3757" w="4568">
                  <a:moveTo>
                    <a:pt x="1478" y="0"/>
                  </a:moveTo>
                  <a:cubicBezTo>
                    <a:pt x="1115" y="0"/>
                    <a:pt x="753" y="147"/>
                    <a:pt x="494" y="439"/>
                  </a:cubicBezTo>
                  <a:cubicBezTo>
                    <a:pt x="0" y="994"/>
                    <a:pt x="77" y="1843"/>
                    <a:pt x="648" y="2321"/>
                  </a:cubicBezTo>
                  <a:cubicBezTo>
                    <a:pt x="1102" y="2723"/>
                    <a:pt x="2884" y="3757"/>
                    <a:pt x="3726" y="3757"/>
                  </a:cubicBezTo>
                  <a:cubicBezTo>
                    <a:pt x="3886" y="3757"/>
                    <a:pt x="4012" y="3719"/>
                    <a:pt x="4089" y="3633"/>
                  </a:cubicBezTo>
                  <a:cubicBezTo>
                    <a:pt x="4567" y="3093"/>
                    <a:pt x="2932" y="856"/>
                    <a:pt x="2392" y="362"/>
                  </a:cubicBezTo>
                  <a:cubicBezTo>
                    <a:pt x="2135" y="120"/>
                    <a:pt x="1806" y="0"/>
                    <a:pt x="1478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46"/>
            <p:cNvSpPr/>
            <p:nvPr/>
          </p:nvSpPr>
          <p:spPr>
            <a:xfrm>
              <a:off x="4474450" y="887450"/>
              <a:ext cx="113425" cy="93600"/>
            </a:xfrm>
            <a:custGeom>
              <a:rect b="b" l="l" r="r" t="t"/>
              <a:pathLst>
                <a:path extrusionOk="0" h="3744" w="4537">
                  <a:moveTo>
                    <a:pt x="856" y="0"/>
                  </a:moveTo>
                  <a:cubicBezTo>
                    <a:pt x="696" y="0"/>
                    <a:pt x="571" y="37"/>
                    <a:pt x="494" y="124"/>
                  </a:cubicBezTo>
                  <a:cubicBezTo>
                    <a:pt x="0" y="664"/>
                    <a:pt x="1651" y="2901"/>
                    <a:pt x="2191" y="3395"/>
                  </a:cubicBezTo>
                  <a:cubicBezTo>
                    <a:pt x="2438" y="3627"/>
                    <a:pt x="2757" y="3743"/>
                    <a:pt x="3077" y="3743"/>
                  </a:cubicBezTo>
                  <a:cubicBezTo>
                    <a:pt x="3436" y="3743"/>
                    <a:pt x="3797" y="3596"/>
                    <a:pt x="4058" y="3302"/>
                  </a:cubicBezTo>
                  <a:cubicBezTo>
                    <a:pt x="4537" y="2747"/>
                    <a:pt x="4475" y="1914"/>
                    <a:pt x="3920" y="1435"/>
                  </a:cubicBezTo>
                  <a:cubicBezTo>
                    <a:pt x="3466" y="1033"/>
                    <a:pt x="1694" y="0"/>
                    <a:pt x="856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46"/>
            <p:cNvSpPr/>
            <p:nvPr/>
          </p:nvSpPr>
          <p:spPr>
            <a:xfrm>
              <a:off x="4328625" y="871600"/>
              <a:ext cx="123850" cy="70250"/>
            </a:xfrm>
            <a:custGeom>
              <a:rect b="b" l="l" r="r" t="t"/>
              <a:pathLst>
                <a:path extrusionOk="0" h="2810" w="4954">
                  <a:moveTo>
                    <a:pt x="3214" y="0"/>
                  </a:moveTo>
                  <a:cubicBezTo>
                    <a:pt x="2367" y="0"/>
                    <a:pt x="1411" y="141"/>
                    <a:pt x="1050" y="264"/>
                  </a:cubicBezTo>
                  <a:cubicBezTo>
                    <a:pt x="371" y="480"/>
                    <a:pt x="1" y="1221"/>
                    <a:pt x="217" y="1915"/>
                  </a:cubicBezTo>
                  <a:cubicBezTo>
                    <a:pt x="404" y="2463"/>
                    <a:pt x="922" y="2810"/>
                    <a:pt x="1472" y="2810"/>
                  </a:cubicBezTo>
                  <a:cubicBezTo>
                    <a:pt x="1603" y="2810"/>
                    <a:pt x="1737" y="2790"/>
                    <a:pt x="1868" y="2748"/>
                  </a:cubicBezTo>
                  <a:cubicBezTo>
                    <a:pt x="2562" y="2517"/>
                    <a:pt x="4954" y="1113"/>
                    <a:pt x="4722" y="434"/>
                  </a:cubicBezTo>
                  <a:cubicBezTo>
                    <a:pt x="4621" y="109"/>
                    <a:pt x="3960" y="0"/>
                    <a:pt x="3214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46"/>
            <p:cNvSpPr/>
            <p:nvPr/>
          </p:nvSpPr>
          <p:spPr>
            <a:xfrm>
              <a:off x="4485625" y="807800"/>
              <a:ext cx="124250" cy="70125"/>
            </a:xfrm>
            <a:custGeom>
              <a:rect b="b" l="l" r="r" t="t"/>
              <a:pathLst>
                <a:path extrusionOk="0" h="2805" w="4970">
                  <a:moveTo>
                    <a:pt x="3506" y="1"/>
                  </a:moveTo>
                  <a:cubicBezTo>
                    <a:pt x="3368" y="1"/>
                    <a:pt x="3227" y="23"/>
                    <a:pt x="3087" y="69"/>
                  </a:cubicBezTo>
                  <a:cubicBezTo>
                    <a:pt x="2408" y="301"/>
                    <a:pt x="1" y="1705"/>
                    <a:pt x="232" y="2384"/>
                  </a:cubicBezTo>
                  <a:cubicBezTo>
                    <a:pt x="340" y="2699"/>
                    <a:pt x="990" y="2804"/>
                    <a:pt x="1725" y="2804"/>
                  </a:cubicBezTo>
                  <a:cubicBezTo>
                    <a:pt x="2576" y="2804"/>
                    <a:pt x="3540" y="2662"/>
                    <a:pt x="3905" y="2538"/>
                  </a:cubicBezTo>
                  <a:cubicBezTo>
                    <a:pt x="4599" y="2322"/>
                    <a:pt x="4969" y="1582"/>
                    <a:pt x="4738" y="903"/>
                  </a:cubicBezTo>
                  <a:cubicBezTo>
                    <a:pt x="4553" y="348"/>
                    <a:pt x="4054" y="1"/>
                    <a:pt x="3506" y="1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46"/>
            <p:cNvSpPr/>
            <p:nvPr/>
          </p:nvSpPr>
          <p:spPr>
            <a:xfrm>
              <a:off x="4420450" y="826500"/>
              <a:ext cx="97225" cy="96850"/>
            </a:xfrm>
            <a:custGeom>
              <a:rect b="b" l="l" r="r" t="t"/>
              <a:pathLst>
                <a:path extrusionOk="0" h="3874" w="3889">
                  <a:moveTo>
                    <a:pt x="1944" y="0"/>
                  </a:moveTo>
                  <a:cubicBezTo>
                    <a:pt x="880" y="0"/>
                    <a:pt x="0" y="864"/>
                    <a:pt x="0" y="1929"/>
                  </a:cubicBezTo>
                  <a:cubicBezTo>
                    <a:pt x="0" y="3009"/>
                    <a:pt x="880" y="3873"/>
                    <a:pt x="1944" y="3873"/>
                  </a:cubicBezTo>
                  <a:cubicBezTo>
                    <a:pt x="3024" y="3873"/>
                    <a:pt x="3889" y="3009"/>
                    <a:pt x="3889" y="1929"/>
                  </a:cubicBezTo>
                  <a:cubicBezTo>
                    <a:pt x="3889" y="864"/>
                    <a:pt x="3024" y="0"/>
                    <a:pt x="194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46"/>
            <p:cNvSpPr/>
            <p:nvPr/>
          </p:nvSpPr>
          <p:spPr>
            <a:xfrm>
              <a:off x="4158900" y="1031450"/>
              <a:ext cx="123850" cy="111850"/>
            </a:xfrm>
            <a:custGeom>
              <a:rect b="b" l="l" r="r" t="t"/>
              <a:pathLst>
                <a:path extrusionOk="0" h="4474" w="4954">
                  <a:moveTo>
                    <a:pt x="3305" y="0"/>
                  </a:moveTo>
                  <a:cubicBezTo>
                    <a:pt x="2895" y="0"/>
                    <a:pt x="2485" y="171"/>
                    <a:pt x="2192" y="505"/>
                  </a:cubicBezTo>
                  <a:cubicBezTo>
                    <a:pt x="1636" y="1091"/>
                    <a:pt x="1" y="3792"/>
                    <a:pt x="587" y="4362"/>
                  </a:cubicBezTo>
                  <a:cubicBezTo>
                    <a:pt x="668" y="4439"/>
                    <a:pt x="785" y="4473"/>
                    <a:pt x="929" y="4473"/>
                  </a:cubicBezTo>
                  <a:cubicBezTo>
                    <a:pt x="1853" y="4473"/>
                    <a:pt x="3871" y="3063"/>
                    <a:pt x="4352" y="2542"/>
                  </a:cubicBezTo>
                  <a:cubicBezTo>
                    <a:pt x="4954" y="1955"/>
                    <a:pt x="4938" y="983"/>
                    <a:pt x="4321" y="412"/>
                  </a:cubicBezTo>
                  <a:cubicBezTo>
                    <a:pt x="4037" y="136"/>
                    <a:pt x="3671" y="0"/>
                    <a:pt x="33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46"/>
            <p:cNvSpPr/>
            <p:nvPr/>
          </p:nvSpPr>
          <p:spPr>
            <a:xfrm>
              <a:off x="4028125" y="1176800"/>
              <a:ext cx="123850" cy="111600"/>
            </a:xfrm>
            <a:custGeom>
              <a:rect b="b" l="l" r="r" t="t"/>
              <a:pathLst>
                <a:path extrusionOk="0" h="4464" w="4954">
                  <a:moveTo>
                    <a:pt x="4022" y="1"/>
                  </a:moveTo>
                  <a:cubicBezTo>
                    <a:pt x="3111" y="1"/>
                    <a:pt x="1082" y="1406"/>
                    <a:pt x="587" y="1928"/>
                  </a:cubicBezTo>
                  <a:cubicBezTo>
                    <a:pt x="1" y="2514"/>
                    <a:pt x="16" y="3486"/>
                    <a:pt x="618" y="4057"/>
                  </a:cubicBezTo>
                  <a:cubicBezTo>
                    <a:pt x="911" y="4328"/>
                    <a:pt x="1280" y="4463"/>
                    <a:pt x="1646" y="4463"/>
                  </a:cubicBezTo>
                  <a:cubicBezTo>
                    <a:pt x="2052" y="4463"/>
                    <a:pt x="2455" y="4297"/>
                    <a:pt x="2747" y="3964"/>
                  </a:cubicBezTo>
                  <a:cubicBezTo>
                    <a:pt x="3318" y="3363"/>
                    <a:pt x="4954" y="662"/>
                    <a:pt x="4352" y="107"/>
                  </a:cubicBezTo>
                  <a:cubicBezTo>
                    <a:pt x="4274" y="33"/>
                    <a:pt x="4161" y="1"/>
                    <a:pt x="4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46"/>
            <p:cNvSpPr/>
            <p:nvPr/>
          </p:nvSpPr>
          <p:spPr>
            <a:xfrm>
              <a:off x="4077500" y="1002325"/>
              <a:ext cx="89900" cy="132375"/>
            </a:xfrm>
            <a:custGeom>
              <a:rect b="b" l="l" r="r" t="t"/>
              <a:pathLst>
                <a:path extrusionOk="0" h="5295" w="3596">
                  <a:moveTo>
                    <a:pt x="1682" y="0"/>
                  </a:moveTo>
                  <a:cubicBezTo>
                    <a:pt x="1539" y="0"/>
                    <a:pt x="1394" y="21"/>
                    <a:pt x="1251" y="65"/>
                  </a:cubicBezTo>
                  <a:cubicBezTo>
                    <a:pt x="448" y="297"/>
                    <a:pt x="1" y="1161"/>
                    <a:pt x="263" y="1948"/>
                  </a:cubicBezTo>
                  <a:cubicBezTo>
                    <a:pt x="485" y="2703"/>
                    <a:pt x="1903" y="5294"/>
                    <a:pt x="2712" y="5294"/>
                  </a:cubicBezTo>
                  <a:cubicBezTo>
                    <a:pt x="2745" y="5294"/>
                    <a:pt x="2778" y="5290"/>
                    <a:pt x="2809" y="5281"/>
                  </a:cubicBezTo>
                  <a:cubicBezTo>
                    <a:pt x="3596" y="5049"/>
                    <a:pt x="3349" y="1886"/>
                    <a:pt x="3118" y="1099"/>
                  </a:cubicBezTo>
                  <a:cubicBezTo>
                    <a:pt x="2940" y="440"/>
                    <a:pt x="2337" y="0"/>
                    <a:pt x="16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46"/>
            <p:cNvSpPr/>
            <p:nvPr/>
          </p:nvSpPr>
          <p:spPr>
            <a:xfrm>
              <a:off x="4143075" y="1185250"/>
              <a:ext cx="89150" cy="130950"/>
            </a:xfrm>
            <a:custGeom>
              <a:rect b="b" l="l" r="r" t="t"/>
              <a:pathLst>
                <a:path extrusionOk="0" h="5238" w="3566">
                  <a:moveTo>
                    <a:pt x="907" y="0"/>
                  </a:moveTo>
                  <a:cubicBezTo>
                    <a:pt x="871" y="0"/>
                    <a:pt x="837" y="5"/>
                    <a:pt x="803" y="16"/>
                  </a:cubicBezTo>
                  <a:cubicBezTo>
                    <a:pt x="1" y="247"/>
                    <a:pt x="263" y="3395"/>
                    <a:pt x="495" y="4182"/>
                  </a:cubicBezTo>
                  <a:cubicBezTo>
                    <a:pt x="683" y="4822"/>
                    <a:pt x="1269" y="5237"/>
                    <a:pt x="1897" y="5237"/>
                  </a:cubicBezTo>
                  <a:cubicBezTo>
                    <a:pt x="2041" y="5237"/>
                    <a:pt x="2187" y="5215"/>
                    <a:pt x="2331" y="5169"/>
                  </a:cubicBezTo>
                  <a:cubicBezTo>
                    <a:pt x="3118" y="4938"/>
                    <a:pt x="3565" y="4120"/>
                    <a:pt x="3334" y="3333"/>
                  </a:cubicBezTo>
                  <a:cubicBezTo>
                    <a:pt x="3112" y="2580"/>
                    <a:pt x="1716" y="0"/>
                    <a:pt x="9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46"/>
            <p:cNvSpPr/>
            <p:nvPr/>
          </p:nvSpPr>
          <p:spPr>
            <a:xfrm>
              <a:off x="3993425" y="1093875"/>
              <a:ext cx="140800" cy="76425"/>
            </a:xfrm>
            <a:custGeom>
              <a:rect b="b" l="l" r="r" t="t"/>
              <a:pathLst>
                <a:path extrusionOk="0" h="3057" w="5632">
                  <a:moveTo>
                    <a:pt x="1615" y="0"/>
                  </a:moveTo>
                  <a:cubicBezTo>
                    <a:pt x="949" y="0"/>
                    <a:pt x="356" y="459"/>
                    <a:pt x="185" y="1140"/>
                  </a:cubicBezTo>
                  <a:cubicBezTo>
                    <a:pt x="0" y="1943"/>
                    <a:pt x="494" y="2745"/>
                    <a:pt x="1296" y="2930"/>
                  </a:cubicBezTo>
                  <a:cubicBezTo>
                    <a:pt x="1592" y="3000"/>
                    <a:pt x="2224" y="3056"/>
                    <a:pt x="2907" y="3056"/>
                  </a:cubicBezTo>
                  <a:cubicBezTo>
                    <a:pt x="4043" y="3056"/>
                    <a:pt x="5322" y="2900"/>
                    <a:pt x="5447" y="2390"/>
                  </a:cubicBezTo>
                  <a:cubicBezTo>
                    <a:pt x="5632" y="1588"/>
                    <a:pt x="2777" y="245"/>
                    <a:pt x="1975" y="45"/>
                  </a:cubicBezTo>
                  <a:cubicBezTo>
                    <a:pt x="1854" y="14"/>
                    <a:pt x="1733" y="0"/>
                    <a:pt x="16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46"/>
            <p:cNvSpPr/>
            <p:nvPr/>
          </p:nvSpPr>
          <p:spPr>
            <a:xfrm>
              <a:off x="4176650" y="1149500"/>
              <a:ext cx="140825" cy="76475"/>
            </a:xfrm>
            <a:custGeom>
              <a:rect b="b" l="l" r="r" t="t"/>
              <a:pathLst>
                <a:path extrusionOk="0" h="3059" w="5633">
                  <a:moveTo>
                    <a:pt x="2785" y="1"/>
                  </a:moveTo>
                  <a:cubicBezTo>
                    <a:pt x="1630" y="1"/>
                    <a:pt x="303" y="158"/>
                    <a:pt x="185" y="659"/>
                  </a:cubicBezTo>
                  <a:cubicBezTo>
                    <a:pt x="0" y="1461"/>
                    <a:pt x="2855" y="2819"/>
                    <a:pt x="3642" y="3020"/>
                  </a:cubicBezTo>
                  <a:cubicBezTo>
                    <a:pt x="3756" y="3046"/>
                    <a:pt x="3869" y="3058"/>
                    <a:pt x="3982" y="3058"/>
                  </a:cubicBezTo>
                  <a:cubicBezTo>
                    <a:pt x="4659" y="3058"/>
                    <a:pt x="5273" y="2597"/>
                    <a:pt x="5432" y="1909"/>
                  </a:cubicBezTo>
                  <a:cubicBezTo>
                    <a:pt x="5632" y="1106"/>
                    <a:pt x="5139" y="304"/>
                    <a:pt x="4336" y="119"/>
                  </a:cubicBezTo>
                  <a:cubicBezTo>
                    <a:pt x="4045" y="52"/>
                    <a:pt x="3443" y="1"/>
                    <a:pt x="27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46"/>
            <p:cNvSpPr/>
            <p:nvPr/>
          </p:nvSpPr>
          <p:spPr>
            <a:xfrm>
              <a:off x="4140000" y="1000825"/>
              <a:ext cx="81025" cy="133300"/>
            </a:xfrm>
            <a:custGeom>
              <a:rect b="b" l="l" r="r" t="t"/>
              <a:pathLst>
                <a:path extrusionOk="0" h="5332" w="3241">
                  <a:moveTo>
                    <a:pt x="1625" y="1"/>
                  </a:moveTo>
                  <a:cubicBezTo>
                    <a:pt x="937" y="1"/>
                    <a:pt x="318" y="489"/>
                    <a:pt x="170" y="1190"/>
                  </a:cubicBezTo>
                  <a:cubicBezTo>
                    <a:pt x="0" y="1992"/>
                    <a:pt x="31" y="5155"/>
                    <a:pt x="834" y="5325"/>
                  </a:cubicBezTo>
                  <a:cubicBezTo>
                    <a:pt x="855" y="5329"/>
                    <a:pt x="876" y="5331"/>
                    <a:pt x="897" y="5331"/>
                  </a:cubicBezTo>
                  <a:cubicBezTo>
                    <a:pt x="1702" y="5331"/>
                    <a:pt x="2921" y="2573"/>
                    <a:pt x="3086" y="1792"/>
                  </a:cubicBezTo>
                  <a:cubicBezTo>
                    <a:pt x="3241" y="989"/>
                    <a:pt x="2732" y="202"/>
                    <a:pt x="1929" y="33"/>
                  </a:cubicBezTo>
                  <a:cubicBezTo>
                    <a:pt x="1827" y="11"/>
                    <a:pt x="1726" y="1"/>
                    <a:pt x="1625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46"/>
            <p:cNvSpPr/>
            <p:nvPr/>
          </p:nvSpPr>
          <p:spPr>
            <a:xfrm>
              <a:off x="4089475" y="1185850"/>
              <a:ext cx="81025" cy="132925"/>
            </a:xfrm>
            <a:custGeom>
              <a:rect b="b" l="l" r="r" t="t"/>
              <a:pathLst>
                <a:path extrusionOk="0" h="5317" w="3241">
                  <a:moveTo>
                    <a:pt x="2353" y="0"/>
                  </a:moveTo>
                  <a:cubicBezTo>
                    <a:pt x="1549" y="0"/>
                    <a:pt x="335" y="2761"/>
                    <a:pt x="170" y="3541"/>
                  </a:cubicBezTo>
                  <a:cubicBezTo>
                    <a:pt x="0" y="4343"/>
                    <a:pt x="525" y="5130"/>
                    <a:pt x="1327" y="5284"/>
                  </a:cubicBezTo>
                  <a:cubicBezTo>
                    <a:pt x="1431" y="5306"/>
                    <a:pt x="1535" y="5317"/>
                    <a:pt x="1637" y="5317"/>
                  </a:cubicBezTo>
                  <a:cubicBezTo>
                    <a:pt x="2323" y="5317"/>
                    <a:pt x="2938" y="4841"/>
                    <a:pt x="3086" y="4142"/>
                  </a:cubicBezTo>
                  <a:cubicBezTo>
                    <a:pt x="3240" y="3340"/>
                    <a:pt x="3225" y="177"/>
                    <a:pt x="2423" y="7"/>
                  </a:cubicBezTo>
                  <a:cubicBezTo>
                    <a:pt x="2400" y="2"/>
                    <a:pt x="2377" y="0"/>
                    <a:pt x="235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46"/>
            <p:cNvSpPr/>
            <p:nvPr/>
          </p:nvSpPr>
          <p:spPr>
            <a:xfrm>
              <a:off x="4021175" y="1039700"/>
              <a:ext cx="128100" cy="105900"/>
            </a:xfrm>
            <a:custGeom>
              <a:rect b="b" l="l" r="r" t="t"/>
              <a:pathLst>
                <a:path extrusionOk="0" h="4236" w="5124">
                  <a:moveTo>
                    <a:pt x="1650" y="1"/>
                  </a:moveTo>
                  <a:cubicBezTo>
                    <a:pt x="1244" y="1"/>
                    <a:pt x="839" y="168"/>
                    <a:pt x="541" y="499"/>
                  </a:cubicBezTo>
                  <a:cubicBezTo>
                    <a:pt x="1" y="1116"/>
                    <a:pt x="47" y="2042"/>
                    <a:pt x="664" y="2597"/>
                  </a:cubicBezTo>
                  <a:cubicBezTo>
                    <a:pt x="1170" y="3051"/>
                    <a:pt x="3202" y="4235"/>
                    <a:pt x="4158" y="4235"/>
                  </a:cubicBezTo>
                  <a:cubicBezTo>
                    <a:pt x="4339" y="4235"/>
                    <a:pt x="4482" y="4193"/>
                    <a:pt x="4568" y="4094"/>
                  </a:cubicBezTo>
                  <a:cubicBezTo>
                    <a:pt x="5124" y="3477"/>
                    <a:pt x="3257" y="931"/>
                    <a:pt x="2640" y="376"/>
                  </a:cubicBezTo>
                  <a:cubicBezTo>
                    <a:pt x="2354" y="125"/>
                    <a:pt x="2001" y="1"/>
                    <a:pt x="165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46"/>
            <p:cNvSpPr/>
            <p:nvPr/>
          </p:nvSpPr>
          <p:spPr>
            <a:xfrm>
              <a:off x="4161600" y="1174125"/>
              <a:ext cx="129250" cy="106550"/>
            </a:xfrm>
            <a:custGeom>
              <a:rect b="b" l="l" r="r" t="t"/>
              <a:pathLst>
                <a:path extrusionOk="0" h="4262" w="5170">
                  <a:moveTo>
                    <a:pt x="949" y="1"/>
                  </a:moveTo>
                  <a:cubicBezTo>
                    <a:pt x="770" y="1"/>
                    <a:pt x="628" y="42"/>
                    <a:pt x="541" y="137"/>
                  </a:cubicBezTo>
                  <a:cubicBezTo>
                    <a:pt x="1" y="754"/>
                    <a:pt x="1868" y="3300"/>
                    <a:pt x="2469" y="3855"/>
                  </a:cubicBezTo>
                  <a:cubicBezTo>
                    <a:pt x="2762" y="4126"/>
                    <a:pt x="3131" y="4262"/>
                    <a:pt x="3499" y="4262"/>
                  </a:cubicBezTo>
                  <a:cubicBezTo>
                    <a:pt x="3907" y="4262"/>
                    <a:pt x="4314" y="4095"/>
                    <a:pt x="4614" y="3763"/>
                  </a:cubicBezTo>
                  <a:cubicBezTo>
                    <a:pt x="5170" y="3146"/>
                    <a:pt x="5092" y="2173"/>
                    <a:pt x="4444" y="1633"/>
                  </a:cubicBezTo>
                  <a:lnTo>
                    <a:pt x="4460" y="1633"/>
                  </a:lnTo>
                  <a:cubicBezTo>
                    <a:pt x="3940" y="1178"/>
                    <a:pt x="1909" y="1"/>
                    <a:pt x="94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46"/>
            <p:cNvSpPr/>
            <p:nvPr/>
          </p:nvSpPr>
          <p:spPr>
            <a:xfrm>
              <a:off x="3995350" y="1156225"/>
              <a:ext cx="141200" cy="79800"/>
            </a:xfrm>
            <a:custGeom>
              <a:rect b="b" l="l" r="r" t="t"/>
              <a:pathLst>
                <a:path extrusionOk="0" h="3192" w="5648">
                  <a:moveTo>
                    <a:pt x="3663" y="0"/>
                  </a:moveTo>
                  <a:cubicBezTo>
                    <a:pt x="2699" y="0"/>
                    <a:pt x="1614" y="158"/>
                    <a:pt x="1204" y="297"/>
                  </a:cubicBezTo>
                  <a:cubicBezTo>
                    <a:pt x="432" y="560"/>
                    <a:pt x="0" y="1393"/>
                    <a:pt x="262" y="2180"/>
                  </a:cubicBezTo>
                  <a:cubicBezTo>
                    <a:pt x="474" y="2801"/>
                    <a:pt x="1055" y="3192"/>
                    <a:pt x="1684" y="3192"/>
                  </a:cubicBezTo>
                  <a:cubicBezTo>
                    <a:pt x="1836" y="3192"/>
                    <a:pt x="1992" y="3169"/>
                    <a:pt x="2145" y="3121"/>
                  </a:cubicBezTo>
                  <a:cubicBezTo>
                    <a:pt x="2916" y="2859"/>
                    <a:pt x="5648" y="1254"/>
                    <a:pt x="5385" y="482"/>
                  </a:cubicBezTo>
                  <a:cubicBezTo>
                    <a:pt x="5263" y="122"/>
                    <a:pt x="4509" y="0"/>
                    <a:pt x="3663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46"/>
            <p:cNvSpPr/>
            <p:nvPr/>
          </p:nvSpPr>
          <p:spPr>
            <a:xfrm>
              <a:off x="4174325" y="1083800"/>
              <a:ext cx="140825" cy="79800"/>
            </a:xfrm>
            <a:custGeom>
              <a:rect b="b" l="l" r="r" t="t"/>
              <a:pathLst>
                <a:path extrusionOk="0" h="3192" w="5633">
                  <a:moveTo>
                    <a:pt x="3968" y="0"/>
                  </a:moveTo>
                  <a:cubicBezTo>
                    <a:pt x="3813" y="0"/>
                    <a:pt x="3657" y="25"/>
                    <a:pt x="3503" y="77"/>
                  </a:cubicBezTo>
                  <a:cubicBezTo>
                    <a:pt x="2732" y="324"/>
                    <a:pt x="1" y="1929"/>
                    <a:pt x="263" y="2716"/>
                  </a:cubicBezTo>
                  <a:cubicBezTo>
                    <a:pt x="377" y="3071"/>
                    <a:pt x="1106" y="3191"/>
                    <a:pt x="1935" y="3191"/>
                  </a:cubicBezTo>
                  <a:cubicBezTo>
                    <a:pt x="2906" y="3191"/>
                    <a:pt x="4013" y="3027"/>
                    <a:pt x="4429" y="2886"/>
                  </a:cubicBezTo>
                  <a:cubicBezTo>
                    <a:pt x="5216" y="2639"/>
                    <a:pt x="5633" y="1790"/>
                    <a:pt x="5370" y="1019"/>
                  </a:cubicBezTo>
                  <a:cubicBezTo>
                    <a:pt x="5173" y="401"/>
                    <a:pt x="4589" y="0"/>
                    <a:pt x="396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46"/>
            <p:cNvSpPr/>
            <p:nvPr/>
          </p:nvSpPr>
          <p:spPr>
            <a:xfrm>
              <a:off x="4100275" y="1104625"/>
              <a:ext cx="110350" cy="110350"/>
            </a:xfrm>
            <a:custGeom>
              <a:rect b="b" l="l" r="r" t="t"/>
              <a:pathLst>
                <a:path extrusionOk="0" h="4414" w="4414">
                  <a:moveTo>
                    <a:pt x="2207" y="0"/>
                  </a:moveTo>
                  <a:cubicBezTo>
                    <a:pt x="988" y="0"/>
                    <a:pt x="0" y="988"/>
                    <a:pt x="0" y="2207"/>
                  </a:cubicBezTo>
                  <a:cubicBezTo>
                    <a:pt x="0" y="3426"/>
                    <a:pt x="988" y="4413"/>
                    <a:pt x="2207" y="4413"/>
                  </a:cubicBezTo>
                  <a:cubicBezTo>
                    <a:pt x="3426" y="4413"/>
                    <a:pt x="4413" y="3426"/>
                    <a:pt x="4413" y="2207"/>
                  </a:cubicBezTo>
                  <a:cubicBezTo>
                    <a:pt x="4413" y="988"/>
                    <a:pt x="3426" y="0"/>
                    <a:pt x="2207" y="0"/>
                  </a:cubicBezTo>
                  <a:close/>
                </a:path>
              </a:pathLst>
            </a:custGeom>
            <a:solidFill>
              <a:srgbClr val="12121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46"/>
            <p:cNvSpPr/>
            <p:nvPr/>
          </p:nvSpPr>
          <p:spPr>
            <a:xfrm>
              <a:off x="3710650" y="681850"/>
              <a:ext cx="196000" cy="195600"/>
            </a:xfrm>
            <a:custGeom>
              <a:rect b="b" l="l" r="r" t="t"/>
              <a:pathLst>
                <a:path extrusionOk="0" h="7824" w="7840">
                  <a:moveTo>
                    <a:pt x="3920" y="0"/>
                  </a:moveTo>
                  <a:cubicBezTo>
                    <a:pt x="1760" y="0"/>
                    <a:pt x="1" y="1744"/>
                    <a:pt x="1" y="3904"/>
                  </a:cubicBezTo>
                  <a:cubicBezTo>
                    <a:pt x="1" y="6080"/>
                    <a:pt x="1760" y="7823"/>
                    <a:pt x="3920" y="7823"/>
                  </a:cubicBezTo>
                  <a:cubicBezTo>
                    <a:pt x="6080" y="7823"/>
                    <a:pt x="7839" y="6080"/>
                    <a:pt x="7839" y="3904"/>
                  </a:cubicBezTo>
                  <a:cubicBezTo>
                    <a:pt x="7839" y="1744"/>
                    <a:pt x="6080" y="0"/>
                    <a:pt x="392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46"/>
            <p:cNvSpPr/>
            <p:nvPr/>
          </p:nvSpPr>
          <p:spPr>
            <a:xfrm>
              <a:off x="3710650" y="1075300"/>
              <a:ext cx="196000" cy="195600"/>
            </a:xfrm>
            <a:custGeom>
              <a:rect b="b" l="l" r="r" t="t"/>
              <a:pathLst>
                <a:path extrusionOk="0" h="7824" w="7840">
                  <a:moveTo>
                    <a:pt x="3920" y="1"/>
                  </a:moveTo>
                  <a:cubicBezTo>
                    <a:pt x="1760" y="1"/>
                    <a:pt x="1" y="1744"/>
                    <a:pt x="1" y="3920"/>
                  </a:cubicBezTo>
                  <a:cubicBezTo>
                    <a:pt x="1" y="6080"/>
                    <a:pt x="1760" y="7824"/>
                    <a:pt x="3920" y="7824"/>
                  </a:cubicBezTo>
                  <a:cubicBezTo>
                    <a:pt x="6080" y="7824"/>
                    <a:pt x="7839" y="6080"/>
                    <a:pt x="7839" y="3920"/>
                  </a:cubicBezTo>
                  <a:cubicBezTo>
                    <a:pt x="7839" y="1744"/>
                    <a:pt x="6080" y="1"/>
                    <a:pt x="3920" y="1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46"/>
            <p:cNvSpPr/>
            <p:nvPr/>
          </p:nvSpPr>
          <p:spPr>
            <a:xfrm>
              <a:off x="3849925" y="739325"/>
              <a:ext cx="195975" cy="195600"/>
            </a:xfrm>
            <a:custGeom>
              <a:rect b="b" l="l" r="r" t="t"/>
              <a:pathLst>
                <a:path extrusionOk="0" h="7824" w="7839">
                  <a:moveTo>
                    <a:pt x="3919" y="0"/>
                  </a:moveTo>
                  <a:cubicBezTo>
                    <a:pt x="1759" y="0"/>
                    <a:pt x="0" y="1759"/>
                    <a:pt x="0" y="3919"/>
                  </a:cubicBezTo>
                  <a:cubicBezTo>
                    <a:pt x="0" y="6080"/>
                    <a:pt x="1759" y="7823"/>
                    <a:pt x="3919" y="7823"/>
                  </a:cubicBezTo>
                  <a:cubicBezTo>
                    <a:pt x="6079" y="7823"/>
                    <a:pt x="7839" y="6080"/>
                    <a:pt x="7839" y="3919"/>
                  </a:cubicBezTo>
                  <a:cubicBezTo>
                    <a:pt x="7839" y="1759"/>
                    <a:pt x="6079" y="0"/>
                    <a:pt x="391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46"/>
            <p:cNvSpPr/>
            <p:nvPr/>
          </p:nvSpPr>
          <p:spPr>
            <a:xfrm>
              <a:off x="3571775" y="1017450"/>
              <a:ext cx="195600" cy="195975"/>
            </a:xfrm>
            <a:custGeom>
              <a:rect b="b" l="l" r="r" t="t"/>
              <a:pathLst>
                <a:path extrusionOk="0" h="7839" w="7824">
                  <a:moveTo>
                    <a:pt x="3920" y="0"/>
                  </a:moveTo>
                  <a:cubicBezTo>
                    <a:pt x="1745" y="0"/>
                    <a:pt x="1" y="1759"/>
                    <a:pt x="1" y="3920"/>
                  </a:cubicBezTo>
                  <a:cubicBezTo>
                    <a:pt x="1" y="6080"/>
                    <a:pt x="1745" y="7839"/>
                    <a:pt x="3920" y="7839"/>
                  </a:cubicBezTo>
                  <a:cubicBezTo>
                    <a:pt x="6080" y="7839"/>
                    <a:pt x="7824" y="6080"/>
                    <a:pt x="7824" y="3920"/>
                  </a:cubicBezTo>
                  <a:cubicBezTo>
                    <a:pt x="7824" y="1759"/>
                    <a:pt x="6080" y="0"/>
                    <a:pt x="392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46"/>
            <p:cNvSpPr/>
            <p:nvPr/>
          </p:nvSpPr>
          <p:spPr>
            <a:xfrm>
              <a:off x="3907775" y="878575"/>
              <a:ext cx="195600" cy="195600"/>
            </a:xfrm>
            <a:custGeom>
              <a:rect b="b" l="l" r="r" t="t"/>
              <a:pathLst>
                <a:path extrusionOk="0" h="7824" w="7824">
                  <a:moveTo>
                    <a:pt x="3904" y="0"/>
                  </a:moveTo>
                  <a:cubicBezTo>
                    <a:pt x="1744" y="0"/>
                    <a:pt x="1" y="1744"/>
                    <a:pt x="1" y="3904"/>
                  </a:cubicBezTo>
                  <a:cubicBezTo>
                    <a:pt x="1" y="6080"/>
                    <a:pt x="1744" y="7823"/>
                    <a:pt x="3904" y="7823"/>
                  </a:cubicBezTo>
                  <a:cubicBezTo>
                    <a:pt x="6080" y="7823"/>
                    <a:pt x="7824" y="6080"/>
                    <a:pt x="7824" y="3904"/>
                  </a:cubicBezTo>
                  <a:cubicBezTo>
                    <a:pt x="7824" y="1744"/>
                    <a:pt x="6080" y="0"/>
                    <a:pt x="3904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46"/>
            <p:cNvSpPr/>
            <p:nvPr/>
          </p:nvSpPr>
          <p:spPr>
            <a:xfrm>
              <a:off x="3513925" y="878575"/>
              <a:ext cx="195975" cy="195600"/>
            </a:xfrm>
            <a:custGeom>
              <a:rect b="b" l="l" r="r" t="t"/>
              <a:pathLst>
                <a:path extrusionOk="0" h="7824" w="7839">
                  <a:moveTo>
                    <a:pt x="3920" y="0"/>
                  </a:moveTo>
                  <a:cubicBezTo>
                    <a:pt x="1759" y="0"/>
                    <a:pt x="0" y="1744"/>
                    <a:pt x="0" y="3904"/>
                  </a:cubicBezTo>
                  <a:cubicBezTo>
                    <a:pt x="0" y="6080"/>
                    <a:pt x="1759" y="7823"/>
                    <a:pt x="3920" y="7823"/>
                  </a:cubicBezTo>
                  <a:cubicBezTo>
                    <a:pt x="6080" y="7823"/>
                    <a:pt x="7839" y="6080"/>
                    <a:pt x="7839" y="3904"/>
                  </a:cubicBezTo>
                  <a:cubicBezTo>
                    <a:pt x="7839" y="1744"/>
                    <a:pt x="6080" y="0"/>
                    <a:pt x="392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46"/>
            <p:cNvSpPr/>
            <p:nvPr/>
          </p:nvSpPr>
          <p:spPr>
            <a:xfrm>
              <a:off x="3849925" y="1017450"/>
              <a:ext cx="195975" cy="195975"/>
            </a:xfrm>
            <a:custGeom>
              <a:rect b="b" l="l" r="r" t="t"/>
              <a:pathLst>
                <a:path extrusionOk="0" h="7839" w="7839">
                  <a:moveTo>
                    <a:pt x="3919" y="0"/>
                  </a:moveTo>
                  <a:cubicBezTo>
                    <a:pt x="1759" y="0"/>
                    <a:pt x="0" y="1759"/>
                    <a:pt x="0" y="3920"/>
                  </a:cubicBezTo>
                  <a:cubicBezTo>
                    <a:pt x="0" y="6080"/>
                    <a:pt x="1759" y="7839"/>
                    <a:pt x="3919" y="7839"/>
                  </a:cubicBezTo>
                  <a:cubicBezTo>
                    <a:pt x="6079" y="7839"/>
                    <a:pt x="7839" y="6080"/>
                    <a:pt x="7839" y="3920"/>
                  </a:cubicBezTo>
                  <a:cubicBezTo>
                    <a:pt x="7839" y="1759"/>
                    <a:pt x="6079" y="0"/>
                    <a:pt x="3919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46"/>
            <p:cNvSpPr/>
            <p:nvPr/>
          </p:nvSpPr>
          <p:spPr>
            <a:xfrm>
              <a:off x="3571775" y="739325"/>
              <a:ext cx="195600" cy="195600"/>
            </a:xfrm>
            <a:custGeom>
              <a:rect b="b" l="l" r="r" t="t"/>
              <a:pathLst>
                <a:path extrusionOk="0" h="7824" w="7824">
                  <a:moveTo>
                    <a:pt x="3920" y="0"/>
                  </a:moveTo>
                  <a:cubicBezTo>
                    <a:pt x="1745" y="0"/>
                    <a:pt x="1" y="1759"/>
                    <a:pt x="1" y="3919"/>
                  </a:cubicBezTo>
                  <a:cubicBezTo>
                    <a:pt x="1" y="6080"/>
                    <a:pt x="1745" y="7823"/>
                    <a:pt x="3920" y="7823"/>
                  </a:cubicBezTo>
                  <a:cubicBezTo>
                    <a:pt x="6080" y="7823"/>
                    <a:pt x="7824" y="6080"/>
                    <a:pt x="7824" y="3919"/>
                  </a:cubicBezTo>
                  <a:cubicBezTo>
                    <a:pt x="7824" y="1759"/>
                    <a:pt x="6080" y="0"/>
                    <a:pt x="3920" y="0"/>
                  </a:cubicBezTo>
                  <a:close/>
                </a:path>
              </a:pathLst>
            </a:custGeom>
            <a:solidFill>
              <a:srgbClr val="D0567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46"/>
            <p:cNvSpPr/>
            <p:nvPr/>
          </p:nvSpPr>
          <p:spPr>
            <a:xfrm>
              <a:off x="3731100" y="742400"/>
              <a:ext cx="155475" cy="155475"/>
            </a:xfrm>
            <a:custGeom>
              <a:rect b="b" l="l" r="r" t="t"/>
              <a:pathLst>
                <a:path extrusionOk="0" h="6219" w="6219">
                  <a:moveTo>
                    <a:pt x="3102" y="1"/>
                  </a:moveTo>
                  <a:cubicBezTo>
                    <a:pt x="1389" y="1"/>
                    <a:pt x="1" y="1389"/>
                    <a:pt x="1" y="3102"/>
                  </a:cubicBezTo>
                  <a:cubicBezTo>
                    <a:pt x="1" y="4830"/>
                    <a:pt x="1389" y="6219"/>
                    <a:pt x="3102" y="6219"/>
                  </a:cubicBezTo>
                  <a:cubicBezTo>
                    <a:pt x="4815" y="6219"/>
                    <a:pt x="6219" y="4830"/>
                    <a:pt x="6219" y="3102"/>
                  </a:cubicBezTo>
                  <a:cubicBezTo>
                    <a:pt x="6219" y="1389"/>
                    <a:pt x="4815" y="1"/>
                    <a:pt x="310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46"/>
            <p:cNvSpPr/>
            <p:nvPr/>
          </p:nvSpPr>
          <p:spPr>
            <a:xfrm>
              <a:off x="3731100" y="1054850"/>
              <a:ext cx="155475" cy="155500"/>
            </a:xfrm>
            <a:custGeom>
              <a:rect b="b" l="l" r="r" t="t"/>
              <a:pathLst>
                <a:path extrusionOk="0" h="6220" w="6219">
                  <a:moveTo>
                    <a:pt x="3102" y="1"/>
                  </a:moveTo>
                  <a:cubicBezTo>
                    <a:pt x="1389" y="1"/>
                    <a:pt x="1" y="1390"/>
                    <a:pt x="1" y="3118"/>
                  </a:cubicBezTo>
                  <a:cubicBezTo>
                    <a:pt x="1" y="4831"/>
                    <a:pt x="1389" y="6219"/>
                    <a:pt x="3102" y="6219"/>
                  </a:cubicBezTo>
                  <a:cubicBezTo>
                    <a:pt x="4815" y="6219"/>
                    <a:pt x="6219" y="4831"/>
                    <a:pt x="6219" y="3118"/>
                  </a:cubicBezTo>
                  <a:cubicBezTo>
                    <a:pt x="6219" y="1390"/>
                    <a:pt x="4815" y="1"/>
                    <a:pt x="310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46"/>
            <p:cNvSpPr/>
            <p:nvPr/>
          </p:nvSpPr>
          <p:spPr>
            <a:xfrm>
              <a:off x="3841425" y="788300"/>
              <a:ext cx="155475" cy="155500"/>
            </a:xfrm>
            <a:custGeom>
              <a:rect b="b" l="l" r="r" t="t"/>
              <a:pathLst>
                <a:path extrusionOk="0" h="6220" w="6219">
                  <a:moveTo>
                    <a:pt x="3117" y="1"/>
                  </a:moveTo>
                  <a:cubicBezTo>
                    <a:pt x="1389" y="1"/>
                    <a:pt x="1" y="1390"/>
                    <a:pt x="1" y="3102"/>
                  </a:cubicBezTo>
                  <a:cubicBezTo>
                    <a:pt x="1" y="4815"/>
                    <a:pt x="1389" y="6219"/>
                    <a:pt x="3117" y="6219"/>
                  </a:cubicBezTo>
                  <a:cubicBezTo>
                    <a:pt x="4830" y="6219"/>
                    <a:pt x="6219" y="4815"/>
                    <a:pt x="6219" y="3102"/>
                  </a:cubicBezTo>
                  <a:cubicBezTo>
                    <a:pt x="6219" y="1390"/>
                    <a:pt x="4830" y="1"/>
                    <a:pt x="311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46"/>
            <p:cNvSpPr/>
            <p:nvPr/>
          </p:nvSpPr>
          <p:spPr>
            <a:xfrm>
              <a:off x="3620400" y="1009350"/>
              <a:ext cx="155475" cy="155475"/>
            </a:xfrm>
            <a:custGeom>
              <a:rect b="b" l="l" r="r" t="t"/>
              <a:pathLst>
                <a:path extrusionOk="0" h="6219" w="6219">
                  <a:moveTo>
                    <a:pt x="3117" y="0"/>
                  </a:moveTo>
                  <a:cubicBezTo>
                    <a:pt x="1389" y="0"/>
                    <a:pt x="0" y="1389"/>
                    <a:pt x="0" y="3102"/>
                  </a:cubicBezTo>
                  <a:cubicBezTo>
                    <a:pt x="0" y="4814"/>
                    <a:pt x="1389" y="6219"/>
                    <a:pt x="3117" y="6219"/>
                  </a:cubicBezTo>
                  <a:cubicBezTo>
                    <a:pt x="4830" y="6219"/>
                    <a:pt x="6218" y="4814"/>
                    <a:pt x="6218" y="3102"/>
                  </a:cubicBezTo>
                  <a:cubicBezTo>
                    <a:pt x="6218" y="1389"/>
                    <a:pt x="4830" y="0"/>
                    <a:pt x="311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46"/>
            <p:cNvSpPr/>
            <p:nvPr/>
          </p:nvSpPr>
          <p:spPr>
            <a:xfrm>
              <a:off x="3887325" y="898625"/>
              <a:ext cx="155500" cy="155500"/>
            </a:xfrm>
            <a:custGeom>
              <a:rect b="b" l="l" r="r" t="t"/>
              <a:pathLst>
                <a:path extrusionOk="0" h="6220" w="6220">
                  <a:moveTo>
                    <a:pt x="3102" y="1"/>
                  </a:moveTo>
                  <a:cubicBezTo>
                    <a:pt x="1389" y="1"/>
                    <a:pt x="1" y="1390"/>
                    <a:pt x="1" y="3102"/>
                  </a:cubicBezTo>
                  <a:cubicBezTo>
                    <a:pt x="1" y="4830"/>
                    <a:pt x="1389" y="6219"/>
                    <a:pt x="3102" y="6219"/>
                  </a:cubicBezTo>
                  <a:cubicBezTo>
                    <a:pt x="4830" y="6219"/>
                    <a:pt x="6219" y="4830"/>
                    <a:pt x="6219" y="3102"/>
                  </a:cubicBezTo>
                  <a:cubicBezTo>
                    <a:pt x="6219" y="1390"/>
                    <a:pt x="4830" y="1"/>
                    <a:pt x="310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46"/>
            <p:cNvSpPr/>
            <p:nvPr/>
          </p:nvSpPr>
          <p:spPr>
            <a:xfrm>
              <a:off x="3574875" y="898625"/>
              <a:ext cx="155475" cy="155500"/>
            </a:xfrm>
            <a:custGeom>
              <a:rect b="b" l="l" r="r" t="t"/>
              <a:pathLst>
                <a:path extrusionOk="0" h="6220" w="6219">
                  <a:moveTo>
                    <a:pt x="3102" y="1"/>
                  </a:moveTo>
                  <a:cubicBezTo>
                    <a:pt x="1389" y="1"/>
                    <a:pt x="0" y="1390"/>
                    <a:pt x="0" y="3102"/>
                  </a:cubicBezTo>
                  <a:cubicBezTo>
                    <a:pt x="0" y="4830"/>
                    <a:pt x="1389" y="6219"/>
                    <a:pt x="3102" y="6219"/>
                  </a:cubicBezTo>
                  <a:cubicBezTo>
                    <a:pt x="4815" y="6219"/>
                    <a:pt x="6219" y="4830"/>
                    <a:pt x="6219" y="3102"/>
                  </a:cubicBezTo>
                  <a:cubicBezTo>
                    <a:pt x="6219" y="1390"/>
                    <a:pt x="4815" y="1"/>
                    <a:pt x="310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46"/>
            <p:cNvSpPr/>
            <p:nvPr/>
          </p:nvSpPr>
          <p:spPr>
            <a:xfrm>
              <a:off x="3841425" y="1009350"/>
              <a:ext cx="155475" cy="155475"/>
            </a:xfrm>
            <a:custGeom>
              <a:rect b="b" l="l" r="r" t="t"/>
              <a:pathLst>
                <a:path extrusionOk="0" h="6219" w="6219">
                  <a:moveTo>
                    <a:pt x="3117" y="0"/>
                  </a:moveTo>
                  <a:cubicBezTo>
                    <a:pt x="1389" y="0"/>
                    <a:pt x="1" y="1389"/>
                    <a:pt x="1" y="3102"/>
                  </a:cubicBezTo>
                  <a:cubicBezTo>
                    <a:pt x="1" y="4814"/>
                    <a:pt x="1389" y="6219"/>
                    <a:pt x="3117" y="6219"/>
                  </a:cubicBezTo>
                  <a:cubicBezTo>
                    <a:pt x="4830" y="6219"/>
                    <a:pt x="6219" y="4814"/>
                    <a:pt x="6219" y="3102"/>
                  </a:cubicBezTo>
                  <a:cubicBezTo>
                    <a:pt x="6219" y="1389"/>
                    <a:pt x="4830" y="0"/>
                    <a:pt x="3117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46"/>
            <p:cNvSpPr/>
            <p:nvPr/>
          </p:nvSpPr>
          <p:spPr>
            <a:xfrm>
              <a:off x="3620400" y="788300"/>
              <a:ext cx="155475" cy="155500"/>
            </a:xfrm>
            <a:custGeom>
              <a:rect b="b" l="l" r="r" t="t"/>
              <a:pathLst>
                <a:path extrusionOk="0" h="6220" w="6219">
                  <a:moveTo>
                    <a:pt x="3117" y="1"/>
                  </a:moveTo>
                  <a:cubicBezTo>
                    <a:pt x="1389" y="1"/>
                    <a:pt x="0" y="1390"/>
                    <a:pt x="0" y="3102"/>
                  </a:cubicBezTo>
                  <a:cubicBezTo>
                    <a:pt x="0" y="4815"/>
                    <a:pt x="1389" y="6219"/>
                    <a:pt x="3117" y="6219"/>
                  </a:cubicBezTo>
                  <a:cubicBezTo>
                    <a:pt x="4830" y="6219"/>
                    <a:pt x="6218" y="4815"/>
                    <a:pt x="6218" y="3102"/>
                  </a:cubicBezTo>
                  <a:cubicBezTo>
                    <a:pt x="6218" y="1390"/>
                    <a:pt x="4830" y="1"/>
                    <a:pt x="311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46"/>
            <p:cNvSpPr/>
            <p:nvPr/>
          </p:nvSpPr>
          <p:spPr>
            <a:xfrm>
              <a:off x="3748850" y="796400"/>
              <a:ext cx="119600" cy="119625"/>
            </a:xfrm>
            <a:custGeom>
              <a:rect b="b" l="l" r="r" t="t"/>
              <a:pathLst>
                <a:path extrusionOk="0" h="4785" w="4784">
                  <a:moveTo>
                    <a:pt x="2392" y="1"/>
                  </a:moveTo>
                  <a:cubicBezTo>
                    <a:pt x="1080" y="1"/>
                    <a:pt x="0" y="1066"/>
                    <a:pt x="0" y="2393"/>
                  </a:cubicBezTo>
                  <a:cubicBezTo>
                    <a:pt x="0" y="3704"/>
                    <a:pt x="1080" y="4784"/>
                    <a:pt x="2392" y="4784"/>
                  </a:cubicBezTo>
                  <a:cubicBezTo>
                    <a:pt x="3719" y="4784"/>
                    <a:pt x="4784" y="3704"/>
                    <a:pt x="4784" y="2393"/>
                  </a:cubicBezTo>
                  <a:cubicBezTo>
                    <a:pt x="4784" y="1066"/>
                    <a:pt x="3719" y="1"/>
                    <a:pt x="239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46"/>
            <p:cNvSpPr/>
            <p:nvPr/>
          </p:nvSpPr>
          <p:spPr>
            <a:xfrm>
              <a:off x="3748850" y="1036725"/>
              <a:ext cx="119600" cy="119625"/>
            </a:xfrm>
            <a:custGeom>
              <a:rect b="b" l="l" r="r" t="t"/>
              <a:pathLst>
                <a:path extrusionOk="0" h="4785" w="4784">
                  <a:moveTo>
                    <a:pt x="2392" y="1"/>
                  </a:moveTo>
                  <a:cubicBezTo>
                    <a:pt x="1080" y="1"/>
                    <a:pt x="0" y="1081"/>
                    <a:pt x="0" y="2392"/>
                  </a:cubicBezTo>
                  <a:cubicBezTo>
                    <a:pt x="0" y="3719"/>
                    <a:pt x="1080" y="4784"/>
                    <a:pt x="2392" y="4784"/>
                  </a:cubicBezTo>
                  <a:cubicBezTo>
                    <a:pt x="3719" y="4784"/>
                    <a:pt x="4784" y="3719"/>
                    <a:pt x="4784" y="2392"/>
                  </a:cubicBezTo>
                  <a:cubicBezTo>
                    <a:pt x="4784" y="1081"/>
                    <a:pt x="3719" y="1"/>
                    <a:pt x="239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46"/>
            <p:cNvSpPr/>
            <p:nvPr/>
          </p:nvSpPr>
          <p:spPr>
            <a:xfrm>
              <a:off x="3833700" y="831525"/>
              <a:ext cx="119625" cy="119600"/>
            </a:xfrm>
            <a:custGeom>
              <a:rect b="b" l="l" r="r" t="t"/>
              <a:pathLst>
                <a:path extrusionOk="0" h="4784" w="4785">
                  <a:moveTo>
                    <a:pt x="2393" y="0"/>
                  </a:moveTo>
                  <a:cubicBezTo>
                    <a:pt x="1081" y="0"/>
                    <a:pt x="1" y="1080"/>
                    <a:pt x="1" y="2392"/>
                  </a:cubicBezTo>
                  <a:cubicBezTo>
                    <a:pt x="1" y="3719"/>
                    <a:pt x="1081" y="4783"/>
                    <a:pt x="2393" y="4783"/>
                  </a:cubicBezTo>
                  <a:cubicBezTo>
                    <a:pt x="3720" y="4783"/>
                    <a:pt x="4784" y="3719"/>
                    <a:pt x="4784" y="2392"/>
                  </a:cubicBezTo>
                  <a:cubicBezTo>
                    <a:pt x="4784" y="1080"/>
                    <a:pt x="3720" y="0"/>
                    <a:pt x="239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46"/>
            <p:cNvSpPr/>
            <p:nvPr/>
          </p:nvSpPr>
          <p:spPr>
            <a:xfrm>
              <a:off x="3663975" y="1001625"/>
              <a:ext cx="119625" cy="119600"/>
            </a:xfrm>
            <a:custGeom>
              <a:rect b="b" l="l" r="r" t="t"/>
              <a:pathLst>
                <a:path extrusionOk="0" h="4784" w="4785">
                  <a:moveTo>
                    <a:pt x="2392" y="1"/>
                  </a:moveTo>
                  <a:cubicBezTo>
                    <a:pt x="1065" y="1"/>
                    <a:pt x="1" y="1065"/>
                    <a:pt x="1" y="2392"/>
                  </a:cubicBezTo>
                  <a:cubicBezTo>
                    <a:pt x="1" y="3704"/>
                    <a:pt x="1065" y="4784"/>
                    <a:pt x="2392" y="4784"/>
                  </a:cubicBezTo>
                  <a:cubicBezTo>
                    <a:pt x="3704" y="4784"/>
                    <a:pt x="4784" y="3704"/>
                    <a:pt x="4784" y="2392"/>
                  </a:cubicBezTo>
                  <a:cubicBezTo>
                    <a:pt x="4784" y="1065"/>
                    <a:pt x="3704" y="1"/>
                    <a:pt x="239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46"/>
            <p:cNvSpPr/>
            <p:nvPr/>
          </p:nvSpPr>
          <p:spPr>
            <a:xfrm>
              <a:off x="3869200" y="916375"/>
              <a:ext cx="119600" cy="119600"/>
            </a:xfrm>
            <a:custGeom>
              <a:rect b="b" l="l" r="r" t="t"/>
              <a:pathLst>
                <a:path extrusionOk="0" h="4784" w="4784">
                  <a:moveTo>
                    <a:pt x="2392" y="1"/>
                  </a:moveTo>
                  <a:cubicBezTo>
                    <a:pt x="1065" y="1"/>
                    <a:pt x="1" y="1081"/>
                    <a:pt x="1" y="2392"/>
                  </a:cubicBezTo>
                  <a:cubicBezTo>
                    <a:pt x="1" y="3719"/>
                    <a:pt x="1065" y="4784"/>
                    <a:pt x="2392" y="4784"/>
                  </a:cubicBezTo>
                  <a:cubicBezTo>
                    <a:pt x="3704" y="4784"/>
                    <a:pt x="4784" y="3719"/>
                    <a:pt x="4784" y="2392"/>
                  </a:cubicBezTo>
                  <a:cubicBezTo>
                    <a:pt x="4784" y="1081"/>
                    <a:pt x="3704" y="1"/>
                    <a:pt x="239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46"/>
            <p:cNvSpPr/>
            <p:nvPr/>
          </p:nvSpPr>
          <p:spPr>
            <a:xfrm>
              <a:off x="3628500" y="916375"/>
              <a:ext cx="119600" cy="119600"/>
            </a:xfrm>
            <a:custGeom>
              <a:rect b="b" l="l" r="r" t="t"/>
              <a:pathLst>
                <a:path extrusionOk="0" h="4784" w="4784">
                  <a:moveTo>
                    <a:pt x="2392" y="1"/>
                  </a:moveTo>
                  <a:cubicBezTo>
                    <a:pt x="1080" y="1"/>
                    <a:pt x="0" y="1081"/>
                    <a:pt x="0" y="2392"/>
                  </a:cubicBezTo>
                  <a:cubicBezTo>
                    <a:pt x="0" y="3719"/>
                    <a:pt x="1080" y="4784"/>
                    <a:pt x="2392" y="4784"/>
                  </a:cubicBezTo>
                  <a:cubicBezTo>
                    <a:pt x="3719" y="4784"/>
                    <a:pt x="4783" y="3719"/>
                    <a:pt x="4783" y="2392"/>
                  </a:cubicBezTo>
                  <a:cubicBezTo>
                    <a:pt x="4783" y="1081"/>
                    <a:pt x="3719" y="1"/>
                    <a:pt x="239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46"/>
            <p:cNvSpPr/>
            <p:nvPr/>
          </p:nvSpPr>
          <p:spPr>
            <a:xfrm>
              <a:off x="3833700" y="1001625"/>
              <a:ext cx="119625" cy="119600"/>
            </a:xfrm>
            <a:custGeom>
              <a:rect b="b" l="l" r="r" t="t"/>
              <a:pathLst>
                <a:path extrusionOk="0" h="4784" w="4785">
                  <a:moveTo>
                    <a:pt x="2393" y="1"/>
                  </a:moveTo>
                  <a:cubicBezTo>
                    <a:pt x="1081" y="1"/>
                    <a:pt x="1" y="1065"/>
                    <a:pt x="1" y="2392"/>
                  </a:cubicBezTo>
                  <a:cubicBezTo>
                    <a:pt x="1" y="3704"/>
                    <a:pt x="1081" y="4784"/>
                    <a:pt x="2393" y="4784"/>
                  </a:cubicBezTo>
                  <a:cubicBezTo>
                    <a:pt x="3720" y="4784"/>
                    <a:pt x="4784" y="3704"/>
                    <a:pt x="4784" y="2392"/>
                  </a:cubicBezTo>
                  <a:cubicBezTo>
                    <a:pt x="4784" y="1065"/>
                    <a:pt x="3720" y="1"/>
                    <a:pt x="2393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46"/>
            <p:cNvSpPr/>
            <p:nvPr/>
          </p:nvSpPr>
          <p:spPr>
            <a:xfrm>
              <a:off x="3663975" y="831525"/>
              <a:ext cx="119625" cy="119600"/>
            </a:xfrm>
            <a:custGeom>
              <a:rect b="b" l="l" r="r" t="t"/>
              <a:pathLst>
                <a:path extrusionOk="0" h="4784" w="4785">
                  <a:moveTo>
                    <a:pt x="2392" y="0"/>
                  </a:moveTo>
                  <a:cubicBezTo>
                    <a:pt x="1065" y="0"/>
                    <a:pt x="1" y="1080"/>
                    <a:pt x="1" y="2392"/>
                  </a:cubicBezTo>
                  <a:cubicBezTo>
                    <a:pt x="1" y="3719"/>
                    <a:pt x="1065" y="4783"/>
                    <a:pt x="2392" y="4783"/>
                  </a:cubicBezTo>
                  <a:cubicBezTo>
                    <a:pt x="3704" y="4783"/>
                    <a:pt x="4784" y="3719"/>
                    <a:pt x="4784" y="2392"/>
                  </a:cubicBezTo>
                  <a:cubicBezTo>
                    <a:pt x="4784" y="1080"/>
                    <a:pt x="3704" y="0"/>
                    <a:pt x="239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46"/>
            <p:cNvSpPr/>
            <p:nvPr/>
          </p:nvSpPr>
          <p:spPr>
            <a:xfrm>
              <a:off x="3691375" y="857750"/>
              <a:ext cx="234550" cy="234550"/>
            </a:xfrm>
            <a:custGeom>
              <a:rect b="b" l="l" r="r" t="t"/>
              <a:pathLst>
                <a:path extrusionOk="0" h="9382" w="9382">
                  <a:moveTo>
                    <a:pt x="4691" y="0"/>
                  </a:moveTo>
                  <a:cubicBezTo>
                    <a:pt x="2099" y="0"/>
                    <a:pt x="0" y="2099"/>
                    <a:pt x="0" y="4691"/>
                  </a:cubicBezTo>
                  <a:cubicBezTo>
                    <a:pt x="0" y="7283"/>
                    <a:pt x="2099" y="9382"/>
                    <a:pt x="4691" y="9382"/>
                  </a:cubicBezTo>
                  <a:cubicBezTo>
                    <a:pt x="7283" y="9382"/>
                    <a:pt x="9382" y="7283"/>
                    <a:pt x="9382" y="4691"/>
                  </a:cubicBezTo>
                  <a:cubicBezTo>
                    <a:pt x="9382" y="2099"/>
                    <a:pt x="7283" y="0"/>
                    <a:pt x="4691" y="0"/>
                  </a:cubicBezTo>
                  <a:close/>
                </a:path>
              </a:pathLst>
            </a:custGeom>
            <a:solidFill>
              <a:srgbClr val="11100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46"/>
            <p:cNvSpPr/>
            <p:nvPr/>
          </p:nvSpPr>
          <p:spPr>
            <a:xfrm>
              <a:off x="3872275" y="960350"/>
              <a:ext cx="29750" cy="29725"/>
            </a:xfrm>
            <a:custGeom>
              <a:rect b="b" l="l" r="r" t="t"/>
              <a:pathLst>
                <a:path extrusionOk="0" h="1189" w="1190">
                  <a:moveTo>
                    <a:pt x="587" y="1"/>
                  </a:moveTo>
                  <a:cubicBezTo>
                    <a:pt x="263" y="1"/>
                    <a:pt x="1" y="263"/>
                    <a:pt x="1" y="587"/>
                  </a:cubicBezTo>
                  <a:cubicBezTo>
                    <a:pt x="1" y="911"/>
                    <a:pt x="263" y="1189"/>
                    <a:pt x="587" y="1189"/>
                  </a:cubicBezTo>
                  <a:cubicBezTo>
                    <a:pt x="927" y="1189"/>
                    <a:pt x="1189" y="911"/>
                    <a:pt x="1189" y="587"/>
                  </a:cubicBezTo>
                  <a:cubicBezTo>
                    <a:pt x="1189" y="263"/>
                    <a:pt x="927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46"/>
            <p:cNvSpPr/>
            <p:nvPr/>
          </p:nvSpPr>
          <p:spPr>
            <a:xfrm>
              <a:off x="3819450" y="960350"/>
              <a:ext cx="29725" cy="29725"/>
            </a:xfrm>
            <a:custGeom>
              <a:rect b="b" l="l" r="r" t="t"/>
              <a:pathLst>
                <a:path extrusionOk="0" h="1189" w="1189">
                  <a:moveTo>
                    <a:pt x="586" y="1"/>
                  </a:moveTo>
                  <a:cubicBezTo>
                    <a:pt x="262" y="1"/>
                    <a:pt x="0" y="263"/>
                    <a:pt x="0" y="587"/>
                  </a:cubicBezTo>
                  <a:cubicBezTo>
                    <a:pt x="0" y="911"/>
                    <a:pt x="262" y="1189"/>
                    <a:pt x="586" y="1189"/>
                  </a:cubicBezTo>
                  <a:cubicBezTo>
                    <a:pt x="910" y="1189"/>
                    <a:pt x="1188" y="911"/>
                    <a:pt x="1188" y="587"/>
                  </a:cubicBezTo>
                  <a:cubicBezTo>
                    <a:pt x="1188" y="263"/>
                    <a:pt x="910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46"/>
            <p:cNvSpPr/>
            <p:nvPr/>
          </p:nvSpPr>
          <p:spPr>
            <a:xfrm>
              <a:off x="3766600" y="960350"/>
              <a:ext cx="29325" cy="29725"/>
            </a:xfrm>
            <a:custGeom>
              <a:rect b="b" l="l" r="r" t="t"/>
              <a:pathLst>
                <a:path extrusionOk="0" h="1189" w="1173">
                  <a:moveTo>
                    <a:pt x="586" y="1"/>
                  </a:moveTo>
                  <a:cubicBezTo>
                    <a:pt x="262" y="1"/>
                    <a:pt x="0" y="263"/>
                    <a:pt x="0" y="587"/>
                  </a:cubicBezTo>
                  <a:cubicBezTo>
                    <a:pt x="0" y="911"/>
                    <a:pt x="262" y="1189"/>
                    <a:pt x="586" y="1189"/>
                  </a:cubicBezTo>
                  <a:cubicBezTo>
                    <a:pt x="910" y="1189"/>
                    <a:pt x="1173" y="911"/>
                    <a:pt x="1173" y="587"/>
                  </a:cubicBezTo>
                  <a:cubicBezTo>
                    <a:pt x="1173" y="263"/>
                    <a:pt x="910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46"/>
            <p:cNvSpPr/>
            <p:nvPr/>
          </p:nvSpPr>
          <p:spPr>
            <a:xfrm>
              <a:off x="3713750" y="960350"/>
              <a:ext cx="29325" cy="29725"/>
            </a:xfrm>
            <a:custGeom>
              <a:rect b="b" l="l" r="r" t="t"/>
              <a:pathLst>
                <a:path extrusionOk="0" h="1189" w="1173">
                  <a:moveTo>
                    <a:pt x="587" y="1"/>
                  </a:moveTo>
                  <a:cubicBezTo>
                    <a:pt x="263" y="1"/>
                    <a:pt x="0" y="263"/>
                    <a:pt x="0" y="587"/>
                  </a:cubicBezTo>
                  <a:cubicBezTo>
                    <a:pt x="0" y="911"/>
                    <a:pt x="263" y="1189"/>
                    <a:pt x="587" y="1189"/>
                  </a:cubicBezTo>
                  <a:cubicBezTo>
                    <a:pt x="911" y="1189"/>
                    <a:pt x="1173" y="911"/>
                    <a:pt x="1173" y="587"/>
                  </a:cubicBezTo>
                  <a:cubicBezTo>
                    <a:pt x="1173" y="263"/>
                    <a:pt x="911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46"/>
            <p:cNvSpPr/>
            <p:nvPr/>
          </p:nvSpPr>
          <p:spPr>
            <a:xfrm>
              <a:off x="3847975" y="916000"/>
              <a:ext cx="29725" cy="29725"/>
            </a:xfrm>
            <a:custGeom>
              <a:rect b="b" l="l" r="r" t="t"/>
              <a:pathLst>
                <a:path extrusionOk="0" h="1189" w="1189">
                  <a:moveTo>
                    <a:pt x="587" y="0"/>
                  </a:moveTo>
                  <a:cubicBezTo>
                    <a:pt x="263" y="0"/>
                    <a:pt x="1" y="262"/>
                    <a:pt x="1" y="587"/>
                  </a:cubicBezTo>
                  <a:cubicBezTo>
                    <a:pt x="1" y="926"/>
                    <a:pt x="263" y="1188"/>
                    <a:pt x="587" y="1188"/>
                  </a:cubicBezTo>
                  <a:cubicBezTo>
                    <a:pt x="911" y="1188"/>
                    <a:pt x="1189" y="926"/>
                    <a:pt x="1189" y="587"/>
                  </a:cubicBezTo>
                  <a:cubicBezTo>
                    <a:pt x="1189" y="262"/>
                    <a:pt x="911" y="0"/>
                    <a:pt x="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46"/>
            <p:cNvSpPr/>
            <p:nvPr/>
          </p:nvSpPr>
          <p:spPr>
            <a:xfrm>
              <a:off x="3795125" y="916000"/>
              <a:ext cx="29350" cy="29725"/>
            </a:xfrm>
            <a:custGeom>
              <a:rect b="b" l="l" r="r" t="t"/>
              <a:pathLst>
                <a:path extrusionOk="0" h="1189" w="1174">
                  <a:moveTo>
                    <a:pt x="587" y="0"/>
                  </a:moveTo>
                  <a:cubicBezTo>
                    <a:pt x="263" y="0"/>
                    <a:pt x="1" y="262"/>
                    <a:pt x="1" y="587"/>
                  </a:cubicBezTo>
                  <a:cubicBezTo>
                    <a:pt x="1" y="926"/>
                    <a:pt x="263" y="1188"/>
                    <a:pt x="587" y="1188"/>
                  </a:cubicBezTo>
                  <a:cubicBezTo>
                    <a:pt x="911" y="1188"/>
                    <a:pt x="1174" y="926"/>
                    <a:pt x="1174" y="587"/>
                  </a:cubicBezTo>
                  <a:cubicBezTo>
                    <a:pt x="1174" y="262"/>
                    <a:pt x="911" y="0"/>
                    <a:pt x="5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46"/>
            <p:cNvSpPr/>
            <p:nvPr/>
          </p:nvSpPr>
          <p:spPr>
            <a:xfrm>
              <a:off x="3742300" y="916000"/>
              <a:ext cx="29325" cy="29725"/>
            </a:xfrm>
            <a:custGeom>
              <a:rect b="b" l="l" r="r" t="t"/>
              <a:pathLst>
                <a:path extrusionOk="0" h="1189" w="1173">
                  <a:moveTo>
                    <a:pt x="586" y="0"/>
                  </a:moveTo>
                  <a:cubicBezTo>
                    <a:pt x="262" y="0"/>
                    <a:pt x="0" y="262"/>
                    <a:pt x="0" y="587"/>
                  </a:cubicBezTo>
                  <a:cubicBezTo>
                    <a:pt x="0" y="926"/>
                    <a:pt x="262" y="1188"/>
                    <a:pt x="586" y="1188"/>
                  </a:cubicBezTo>
                  <a:cubicBezTo>
                    <a:pt x="910" y="1188"/>
                    <a:pt x="1173" y="926"/>
                    <a:pt x="1173" y="587"/>
                  </a:cubicBezTo>
                  <a:cubicBezTo>
                    <a:pt x="1173" y="262"/>
                    <a:pt x="910" y="0"/>
                    <a:pt x="5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46"/>
            <p:cNvSpPr/>
            <p:nvPr/>
          </p:nvSpPr>
          <p:spPr>
            <a:xfrm>
              <a:off x="3847975" y="1007025"/>
              <a:ext cx="29725" cy="29725"/>
            </a:xfrm>
            <a:custGeom>
              <a:rect b="b" l="l" r="r" t="t"/>
              <a:pathLst>
                <a:path extrusionOk="0" h="1189" w="1189">
                  <a:moveTo>
                    <a:pt x="587" y="1"/>
                  </a:moveTo>
                  <a:cubicBezTo>
                    <a:pt x="263" y="1"/>
                    <a:pt x="1" y="263"/>
                    <a:pt x="1" y="587"/>
                  </a:cubicBezTo>
                  <a:cubicBezTo>
                    <a:pt x="1" y="911"/>
                    <a:pt x="263" y="1189"/>
                    <a:pt x="587" y="1189"/>
                  </a:cubicBezTo>
                  <a:cubicBezTo>
                    <a:pt x="911" y="1189"/>
                    <a:pt x="1189" y="911"/>
                    <a:pt x="1189" y="587"/>
                  </a:cubicBezTo>
                  <a:cubicBezTo>
                    <a:pt x="1189" y="263"/>
                    <a:pt x="911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46"/>
            <p:cNvSpPr/>
            <p:nvPr/>
          </p:nvSpPr>
          <p:spPr>
            <a:xfrm>
              <a:off x="3795125" y="1007025"/>
              <a:ext cx="29350" cy="29725"/>
            </a:xfrm>
            <a:custGeom>
              <a:rect b="b" l="l" r="r" t="t"/>
              <a:pathLst>
                <a:path extrusionOk="0" h="1189" w="1174">
                  <a:moveTo>
                    <a:pt x="587" y="1"/>
                  </a:moveTo>
                  <a:cubicBezTo>
                    <a:pt x="263" y="1"/>
                    <a:pt x="1" y="263"/>
                    <a:pt x="1" y="587"/>
                  </a:cubicBezTo>
                  <a:cubicBezTo>
                    <a:pt x="1" y="911"/>
                    <a:pt x="263" y="1189"/>
                    <a:pt x="587" y="1189"/>
                  </a:cubicBezTo>
                  <a:cubicBezTo>
                    <a:pt x="911" y="1189"/>
                    <a:pt x="1174" y="911"/>
                    <a:pt x="1174" y="587"/>
                  </a:cubicBezTo>
                  <a:cubicBezTo>
                    <a:pt x="1174" y="263"/>
                    <a:pt x="911" y="1"/>
                    <a:pt x="5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46"/>
            <p:cNvSpPr/>
            <p:nvPr/>
          </p:nvSpPr>
          <p:spPr>
            <a:xfrm>
              <a:off x="3742300" y="1007025"/>
              <a:ext cx="29325" cy="29725"/>
            </a:xfrm>
            <a:custGeom>
              <a:rect b="b" l="l" r="r" t="t"/>
              <a:pathLst>
                <a:path extrusionOk="0" h="1189" w="1173">
                  <a:moveTo>
                    <a:pt x="586" y="1"/>
                  </a:moveTo>
                  <a:cubicBezTo>
                    <a:pt x="262" y="1"/>
                    <a:pt x="0" y="263"/>
                    <a:pt x="0" y="587"/>
                  </a:cubicBezTo>
                  <a:cubicBezTo>
                    <a:pt x="0" y="911"/>
                    <a:pt x="262" y="1189"/>
                    <a:pt x="586" y="1189"/>
                  </a:cubicBezTo>
                  <a:cubicBezTo>
                    <a:pt x="910" y="1189"/>
                    <a:pt x="1173" y="911"/>
                    <a:pt x="1173" y="587"/>
                  </a:cubicBezTo>
                  <a:cubicBezTo>
                    <a:pt x="1173" y="263"/>
                    <a:pt x="910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46"/>
            <p:cNvSpPr/>
            <p:nvPr/>
          </p:nvSpPr>
          <p:spPr>
            <a:xfrm>
              <a:off x="3176000" y="3108600"/>
              <a:ext cx="1264150" cy="687425"/>
            </a:xfrm>
            <a:custGeom>
              <a:rect b="b" l="l" r="r" t="t"/>
              <a:pathLst>
                <a:path extrusionOk="0" fill="none" h="27497" w="50566">
                  <a:moveTo>
                    <a:pt x="50565" y="13749"/>
                  </a:moveTo>
                  <a:cubicBezTo>
                    <a:pt x="50565" y="21340"/>
                    <a:pt x="39239" y="27497"/>
                    <a:pt x="25291" y="27497"/>
                  </a:cubicBezTo>
                  <a:cubicBezTo>
                    <a:pt x="11326" y="27497"/>
                    <a:pt x="1" y="21340"/>
                    <a:pt x="1" y="13749"/>
                  </a:cubicBezTo>
                  <a:cubicBezTo>
                    <a:pt x="1" y="6157"/>
                    <a:pt x="11326" y="0"/>
                    <a:pt x="25291" y="0"/>
                  </a:cubicBezTo>
                  <a:cubicBezTo>
                    <a:pt x="39239" y="0"/>
                    <a:pt x="50565" y="6157"/>
                    <a:pt x="50565" y="13749"/>
                  </a:cubicBezTo>
                  <a:close/>
                </a:path>
              </a:pathLst>
            </a:custGeom>
            <a:noFill/>
            <a:ln cap="flat" cmpd="sng" w="48225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46"/>
            <p:cNvSpPr/>
            <p:nvPr/>
          </p:nvSpPr>
          <p:spPr>
            <a:xfrm>
              <a:off x="3106175" y="3307650"/>
              <a:ext cx="1379875" cy="687425"/>
            </a:xfrm>
            <a:custGeom>
              <a:rect b="b" l="l" r="r" t="t"/>
              <a:pathLst>
                <a:path extrusionOk="0" fill="none" h="27497" w="55195">
                  <a:moveTo>
                    <a:pt x="55194" y="13749"/>
                  </a:moveTo>
                  <a:cubicBezTo>
                    <a:pt x="55194" y="21340"/>
                    <a:pt x="42835" y="27497"/>
                    <a:pt x="27605" y="27497"/>
                  </a:cubicBezTo>
                  <a:cubicBezTo>
                    <a:pt x="12360" y="27497"/>
                    <a:pt x="1" y="21340"/>
                    <a:pt x="1" y="13749"/>
                  </a:cubicBezTo>
                  <a:cubicBezTo>
                    <a:pt x="1" y="6157"/>
                    <a:pt x="12360" y="0"/>
                    <a:pt x="27605" y="0"/>
                  </a:cubicBezTo>
                  <a:cubicBezTo>
                    <a:pt x="42835" y="0"/>
                    <a:pt x="55194" y="6157"/>
                    <a:pt x="55194" y="13749"/>
                  </a:cubicBezTo>
                  <a:close/>
                </a:path>
              </a:pathLst>
            </a:custGeom>
            <a:noFill/>
            <a:ln cap="flat" cmpd="sng" w="48225">
              <a:solidFill>
                <a:srgbClr val="FFFFFF"/>
              </a:solidFill>
              <a:prstDash val="solid"/>
              <a:miter lim="15430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46"/>
            <p:cNvSpPr/>
            <p:nvPr/>
          </p:nvSpPr>
          <p:spPr>
            <a:xfrm>
              <a:off x="6552875" y="2878500"/>
              <a:ext cx="831925" cy="1502725"/>
            </a:xfrm>
            <a:custGeom>
              <a:rect b="b" l="l" r="r" t="t"/>
              <a:pathLst>
                <a:path extrusionOk="0" h="60109" w="33277">
                  <a:moveTo>
                    <a:pt x="31713" y="0"/>
                  </a:moveTo>
                  <a:cubicBezTo>
                    <a:pt x="31555" y="0"/>
                    <a:pt x="31374" y="27"/>
                    <a:pt x="31170" y="85"/>
                  </a:cubicBezTo>
                  <a:cubicBezTo>
                    <a:pt x="29133" y="656"/>
                    <a:pt x="27111" y="1705"/>
                    <a:pt x="25136" y="2492"/>
                  </a:cubicBezTo>
                  <a:cubicBezTo>
                    <a:pt x="24180" y="2878"/>
                    <a:pt x="23038" y="3480"/>
                    <a:pt x="22961" y="4529"/>
                  </a:cubicBezTo>
                  <a:cubicBezTo>
                    <a:pt x="22899" y="5301"/>
                    <a:pt x="23439" y="5949"/>
                    <a:pt x="23763" y="6643"/>
                  </a:cubicBezTo>
                  <a:cubicBezTo>
                    <a:pt x="24488" y="8186"/>
                    <a:pt x="24149" y="10022"/>
                    <a:pt x="23717" y="11673"/>
                  </a:cubicBezTo>
                  <a:cubicBezTo>
                    <a:pt x="22791" y="15238"/>
                    <a:pt x="21495" y="18694"/>
                    <a:pt x="19844" y="21981"/>
                  </a:cubicBezTo>
                  <a:cubicBezTo>
                    <a:pt x="18285" y="25144"/>
                    <a:pt x="16835" y="28214"/>
                    <a:pt x="14798" y="31115"/>
                  </a:cubicBezTo>
                  <a:cubicBezTo>
                    <a:pt x="10447" y="37303"/>
                    <a:pt x="5494" y="43320"/>
                    <a:pt x="1" y="48566"/>
                  </a:cubicBezTo>
                  <a:lnTo>
                    <a:pt x="1" y="60108"/>
                  </a:lnTo>
                  <a:cubicBezTo>
                    <a:pt x="6003" y="54800"/>
                    <a:pt x="11990" y="48566"/>
                    <a:pt x="15739" y="41422"/>
                  </a:cubicBezTo>
                  <a:cubicBezTo>
                    <a:pt x="17468" y="39586"/>
                    <a:pt x="18995" y="37503"/>
                    <a:pt x="20430" y="35528"/>
                  </a:cubicBezTo>
                  <a:cubicBezTo>
                    <a:pt x="22575" y="32566"/>
                    <a:pt x="24411" y="29387"/>
                    <a:pt x="25923" y="26039"/>
                  </a:cubicBezTo>
                  <a:cubicBezTo>
                    <a:pt x="27003" y="23678"/>
                    <a:pt x="28392" y="21394"/>
                    <a:pt x="29210" y="18941"/>
                  </a:cubicBezTo>
                  <a:cubicBezTo>
                    <a:pt x="30228" y="15932"/>
                    <a:pt x="31077" y="12877"/>
                    <a:pt x="31756" y="9760"/>
                  </a:cubicBezTo>
                  <a:cubicBezTo>
                    <a:pt x="32172" y="7816"/>
                    <a:pt x="32466" y="5856"/>
                    <a:pt x="32635" y="3881"/>
                  </a:cubicBezTo>
                  <a:cubicBezTo>
                    <a:pt x="32635" y="3819"/>
                    <a:pt x="32651" y="3758"/>
                    <a:pt x="32651" y="3711"/>
                  </a:cubicBezTo>
                  <a:cubicBezTo>
                    <a:pt x="32735" y="2619"/>
                    <a:pt x="33277" y="0"/>
                    <a:pt x="317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46"/>
            <p:cNvSpPr/>
            <p:nvPr/>
          </p:nvSpPr>
          <p:spPr>
            <a:xfrm>
              <a:off x="6058725" y="2988200"/>
              <a:ext cx="1227925" cy="1561500"/>
            </a:xfrm>
            <a:custGeom>
              <a:rect b="b" l="l" r="r" t="t"/>
              <a:pathLst>
                <a:path extrusionOk="0" h="62460" w="49117">
                  <a:moveTo>
                    <a:pt x="47723" y="0"/>
                  </a:moveTo>
                  <a:cubicBezTo>
                    <a:pt x="47395" y="0"/>
                    <a:pt x="47056" y="156"/>
                    <a:pt x="46800" y="527"/>
                  </a:cubicBezTo>
                  <a:cubicBezTo>
                    <a:pt x="43035" y="6020"/>
                    <a:pt x="39178" y="11266"/>
                    <a:pt x="34842" y="16327"/>
                  </a:cubicBezTo>
                  <a:cubicBezTo>
                    <a:pt x="30691" y="21157"/>
                    <a:pt x="26294" y="25724"/>
                    <a:pt x="22004" y="30415"/>
                  </a:cubicBezTo>
                  <a:cubicBezTo>
                    <a:pt x="17715" y="35090"/>
                    <a:pt x="13502" y="39796"/>
                    <a:pt x="9614" y="44796"/>
                  </a:cubicBezTo>
                  <a:cubicBezTo>
                    <a:pt x="7654" y="47326"/>
                    <a:pt x="5756" y="49918"/>
                    <a:pt x="4028" y="52619"/>
                  </a:cubicBezTo>
                  <a:cubicBezTo>
                    <a:pt x="2392" y="55165"/>
                    <a:pt x="387" y="57927"/>
                    <a:pt x="93" y="60997"/>
                  </a:cubicBezTo>
                  <a:cubicBezTo>
                    <a:pt x="0" y="61941"/>
                    <a:pt x="798" y="62459"/>
                    <a:pt x="1604" y="62459"/>
                  </a:cubicBezTo>
                  <a:cubicBezTo>
                    <a:pt x="1997" y="62459"/>
                    <a:pt x="2392" y="62335"/>
                    <a:pt x="2686" y="62077"/>
                  </a:cubicBezTo>
                  <a:cubicBezTo>
                    <a:pt x="4969" y="60025"/>
                    <a:pt x="6250" y="56692"/>
                    <a:pt x="7901" y="54131"/>
                  </a:cubicBezTo>
                  <a:cubicBezTo>
                    <a:pt x="9567" y="51569"/>
                    <a:pt x="11373" y="49054"/>
                    <a:pt x="13271" y="46616"/>
                  </a:cubicBezTo>
                  <a:cubicBezTo>
                    <a:pt x="17236" y="41524"/>
                    <a:pt x="21557" y="36741"/>
                    <a:pt x="25892" y="31973"/>
                  </a:cubicBezTo>
                  <a:cubicBezTo>
                    <a:pt x="34256" y="22792"/>
                    <a:pt x="43498" y="13072"/>
                    <a:pt x="48714" y="1638"/>
                  </a:cubicBezTo>
                  <a:cubicBezTo>
                    <a:pt x="49117" y="757"/>
                    <a:pt x="48447" y="0"/>
                    <a:pt x="477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46"/>
            <p:cNvSpPr/>
            <p:nvPr/>
          </p:nvSpPr>
          <p:spPr>
            <a:xfrm>
              <a:off x="6005500" y="2883750"/>
              <a:ext cx="1040775" cy="2148550"/>
            </a:xfrm>
            <a:custGeom>
              <a:rect b="b" l="l" r="r" t="t"/>
              <a:pathLst>
                <a:path extrusionOk="0" h="85942" w="41631">
                  <a:moveTo>
                    <a:pt x="14576" y="0"/>
                  </a:moveTo>
                  <a:cubicBezTo>
                    <a:pt x="12334" y="0"/>
                    <a:pt x="13229" y="5614"/>
                    <a:pt x="13795" y="7451"/>
                  </a:cubicBezTo>
                  <a:cubicBezTo>
                    <a:pt x="17915" y="20968"/>
                    <a:pt x="18918" y="36275"/>
                    <a:pt x="9197" y="47570"/>
                  </a:cubicBezTo>
                  <a:cubicBezTo>
                    <a:pt x="6959" y="50177"/>
                    <a:pt x="4352" y="52492"/>
                    <a:pt x="2577" y="55423"/>
                  </a:cubicBezTo>
                  <a:cubicBezTo>
                    <a:pt x="803" y="58371"/>
                    <a:pt x="0" y="62213"/>
                    <a:pt x="1651" y="65206"/>
                  </a:cubicBezTo>
                  <a:cubicBezTo>
                    <a:pt x="3287" y="68169"/>
                    <a:pt x="6265" y="68061"/>
                    <a:pt x="9150" y="68184"/>
                  </a:cubicBezTo>
                  <a:cubicBezTo>
                    <a:pt x="8904" y="70715"/>
                    <a:pt x="8039" y="73199"/>
                    <a:pt x="9660" y="75590"/>
                  </a:cubicBezTo>
                  <a:cubicBezTo>
                    <a:pt x="10693" y="77118"/>
                    <a:pt x="12468" y="78059"/>
                    <a:pt x="14304" y="78306"/>
                  </a:cubicBezTo>
                  <a:cubicBezTo>
                    <a:pt x="14674" y="78356"/>
                    <a:pt x="15046" y="78379"/>
                    <a:pt x="15417" y="78379"/>
                  </a:cubicBezTo>
                  <a:cubicBezTo>
                    <a:pt x="16886" y="78379"/>
                    <a:pt x="18350" y="78012"/>
                    <a:pt x="19705" y="77457"/>
                  </a:cubicBezTo>
                  <a:lnTo>
                    <a:pt x="19705" y="77457"/>
                  </a:lnTo>
                  <a:cubicBezTo>
                    <a:pt x="18388" y="82796"/>
                    <a:pt x="21061" y="85942"/>
                    <a:pt x="24663" y="85942"/>
                  </a:cubicBezTo>
                  <a:cubicBezTo>
                    <a:pt x="26382" y="85942"/>
                    <a:pt x="28311" y="85226"/>
                    <a:pt x="30120" y="83691"/>
                  </a:cubicBezTo>
                  <a:cubicBezTo>
                    <a:pt x="34919" y="79618"/>
                    <a:pt x="37372" y="73353"/>
                    <a:pt x="38560" y="67335"/>
                  </a:cubicBezTo>
                  <a:cubicBezTo>
                    <a:pt x="41631" y="51890"/>
                    <a:pt x="38853" y="35349"/>
                    <a:pt x="32527" y="21076"/>
                  </a:cubicBezTo>
                  <a:cubicBezTo>
                    <a:pt x="29549" y="14395"/>
                    <a:pt x="25275" y="8022"/>
                    <a:pt x="19350" y="3640"/>
                  </a:cubicBezTo>
                  <a:cubicBezTo>
                    <a:pt x="18517" y="2668"/>
                    <a:pt x="17606" y="1773"/>
                    <a:pt x="16619" y="971"/>
                  </a:cubicBezTo>
                  <a:cubicBezTo>
                    <a:pt x="15750" y="288"/>
                    <a:pt x="15083" y="0"/>
                    <a:pt x="1457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46"/>
            <p:cNvSpPr/>
            <p:nvPr/>
          </p:nvSpPr>
          <p:spPr>
            <a:xfrm>
              <a:off x="6102950" y="2288575"/>
              <a:ext cx="247050" cy="318700"/>
            </a:xfrm>
            <a:custGeom>
              <a:rect b="b" l="l" r="r" t="t"/>
              <a:pathLst>
                <a:path extrusionOk="0" h="12748" w="9882">
                  <a:moveTo>
                    <a:pt x="7473" y="1"/>
                  </a:moveTo>
                  <a:cubicBezTo>
                    <a:pt x="7355" y="1"/>
                    <a:pt x="7236" y="14"/>
                    <a:pt x="7120" y="44"/>
                  </a:cubicBezTo>
                  <a:cubicBezTo>
                    <a:pt x="6595" y="182"/>
                    <a:pt x="6178" y="584"/>
                    <a:pt x="5854" y="1031"/>
                  </a:cubicBezTo>
                  <a:cubicBezTo>
                    <a:pt x="4959" y="2281"/>
                    <a:pt x="4157" y="3623"/>
                    <a:pt x="3463" y="5012"/>
                  </a:cubicBezTo>
                  <a:cubicBezTo>
                    <a:pt x="2753" y="6416"/>
                    <a:pt x="1719" y="7712"/>
                    <a:pt x="870" y="9070"/>
                  </a:cubicBezTo>
                  <a:cubicBezTo>
                    <a:pt x="515" y="9641"/>
                    <a:pt x="161" y="10258"/>
                    <a:pt x="99" y="10937"/>
                  </a:cubicBezTo>
                  <a:cubicBezTo>
                    <a:pt x="1" y="12237"/>
                    <a:pt x="1082" y="12747"/>
                    <a:pt x="2172" y="12747"/>
                  </a:cubicBezTo>
                  <a:cubicBezTo>
                    <a:pt x="2454" y="12747"/>
                    <a:pt x="2737" y="12713"/>
                    <a:pt x="3000" y="12650"/>
                  </a:cubicBezTo>
                  <a:cubicBezTo>
                    <a:pt x="4280" y="12326"/>
                    <a:pt x="4805" y="11415"/>
                    <a:pt x="5484" y="10397"/>
                  </a:cubicBezTo>
                  <a:cubicBezTo>
                    <a:pt x="6132" y="9440"/>
                    <a:pt x="6795" y="8453"/>
                    <a:pt x="7413" y="7465"/>
                  </a:cubicBezTo>
                  <a:cubicBezTo>
                    <a:pt x="8246" y="6108"/>
                    <a:pt x="9110" y="4904"/>
                    <a:pt x="9696" y="3454"/>
                  </a:cubicBezTo>
                  <a:cubicBezTo>
                    <a:pt x="9789" y="3253"/>
                    <a:pt x="9851" y="3037"/>
                    <a:pt x="9881" y="2821"/>
                  </a:cubicBezTo>
                  <a:cubicBezTo>
                    <a:pt x="9881" y="2574"/>
                    <a:pt x="9835" y="2327"/>
                    <a:pt x="9743" y="2080"/>
                  </a:cubicBezTo>
                  <a:cubicBezTo>
                    <a:pt x="9696" y="1957"/>
                    <a:pt x="9650" y="1833"/>
                    <a:pt x="9604" y="1725"/>
                  </a:cubicBezTo>
                  <a:cubicBezTo>
                    <a:pt x="9449" y="1370"/>
                    <a:pt x="9249" y="1031"/>
                    <a:pt x="8987" y="738"/>
                  </a:cubicBezTo>
                  <a:cubicBezTo>
                    <a:pt x="8603" y="316"/>
                    <a:pt x="8040" y="1"/>
                    <a:pt x="7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46"/>
            <p:cNvSpPr/>
            <p:nvPr/>
          </p:nvSpPr>
          <p:spPr>
            <a:xfrm>
              <a:off x="6389325" y="2318825"/>
              <a:ext cx="356450" cy="310575"/>
            </a:xfrm>
            <a:custGeom>
              <a:rect b="b" l="l" r="r" t="t"/>
              <a:pathLst>
                <a:path extrusionOk="0" h="12423" w="14258">
                  <a:moveTo>
                    <a:pt x="8140" y="0"/>
                  </a:moveTo>
                  <a:cubicBezTo>
                    <a:pt x="7975" y="0"/>
                    <a:pt x="7803" y="7"/>
                    <a:pt x="7623" y="22"/>
                  </a:cubicBezTo>
                  <a:lnTo>
                    <a:pt x="5432" y="207"/>
                  </a:lnTo>
                  <a:cubicBezTo>
                    <a:pt x="4892" y="253"/>
                    <a:pt x="4336" y="299"/>
                    <a:pt x="3858" y="577"/>
                  </a:cubicBezTo>
                  <a:cubicBezTo>
                    <a:pt x="3225" y="932"/>
                    <a:pt x="2840" y="1626"/>
                    <a:pt x="2593" y="2305"/>
                  </a:cubicBezTo>
                  <a:cubicBezTo>
                    <a:pt x="2083" y="3740"/>
                    <a:pt x="988" y="6703"/>
                    <a:pt x="371" y="8956"/>
                  </a:cubicBezTo>
                  <a:cubicBezTo>
                    <a:pt x="0" y="10344"/>
                    <a:pt x="756" y="11764"/>
                    <a:pt x="2114" y="12242"/>
                  </a:cubicBezTo>
                  <a:lnTo>
                    <a:pt x="2145" y="12258"/>
                  </a:lnTo>
                  <a:cubicBezTo>
                    <a:pt x="2456" y="12369"/>
                    <a:pt x="2774" y="12422"/>
                    <a:pt x="3086" y="12422"/>
                  </a:cubicBezTo>
                  <a:cubicBezTo>
                    <a:pt x="4198" y="12422"/>
                    <a:pt x="5238" y="11749"/>
                    <a:pt x="5648" y="10653"/>
                  </a:cubicBezTo>
                  <a:cubicBezTo>
                    <a:pt x="6327" y="8863"/>
                    <a:pt x="6944" y="6595"/>
                    <a:pt x="7283" y="5576"/>
                  </a:cubicBezTo>
                  <a:cubicBezTo>
                    <a:pt x="7376" y="5222"/>
                    <a:pt x="7530" y="4898"/>
                    <a:pt x="7731" y="4604"/>
                  </a:cubicBezTo>
                  <a:cubicBezTo>
                    <a:pt x="8037" y="4204"/>
                    <a:pt x="8452" y="4068"/>
                    <a:pt x="8908" y="4068"/>
                  </a:cubicBezTo>
                  <a:cubicBezTo>
                    <a:pt x="9716" y="4068"/>
                    <a:pt x="10649" y="4497"/>
                    <a:pt x="11311" y="4635"/>
                  </a:cubicBezTo>
                  <a:cubicBezTo>
                    <a:pt x="11431" y="4662"/>
                    <a:pt x="11549" y="4674"/>
                    <a:pt x="11664" y="4674"/>
                  </a:cubicBezTo>
                  <a:cubicBezTo>
                    <a:pt x="13222" y="4674"/>
                    <a:pt x="14258" y="2386"/>
                    <a:pt x="12591" y="1595"/>
                  </a:cubicBezTo>
                  <a:cubicBezTo>
                    <a:pt x="10924" y="804"/>
                    <a:pt x="9930" y="0"/>
                    <a:pt x="81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46"/>
            <p:cNvSpPr/>
            <p:nvPr/>
          </p:nvSpPr>
          <p:spPr>
            <a:xfrm>
              <a:off x="6449500" y="2699775"/>
              <a:ext cx="232250" cy="313100"/>
            </a:xfrm>
            <a:custGeom>
              <a:rect b="b" l="l" r="r" t="t"/>
              <a:pathLst>
                <a:path extrusionOk="0" h="12524" w="9290">
                  <a:moveTo>
                    <a:pt x="6208" y="0"/>
                  </a:moveTo>
                  <a:cubicBezTo>
                    <a:pt x="4915" y="0"/>
                    <a:pt x="4181" y="1595"/>
                    <a:pt x="3719" y="2945"/>
                  </a:cubicBezTo>
                  <a:cubicBezTo>
                    <a:pt x="2917" y="5259"/>
                    <a:pt x="1929" y="7512"/>
                    <a:pt x="757" y="9657"/>
                  </a:cubicBezTo>
                  <a:cubicBezTo>
                    <a:pt x="371" y="10351"/>
                    <a:pt x="0" y="11277"/>
                    <a:pt x="541" y="11848"/>
                  </a:cubicBezTo>
                  <a:cubicBezTo>
                    <a:pt x="972" y="12329"/>
                    <a:pt x="1530" y="12524"/>
                    <a:pt x="2119" y="12524"/>
                  </a:cubicBezTo>
                  <a:cubicBezTo>
                    <a:pt x="3344" y="12524"/>
                    <a:pt x="4704" y="11684"/>
                    <a:pt x="5339" y="10830"/>
                  </a:cubicBezTo>
                  <a:cubicBezTo>
                    <a:pt x="6481" y="9302"/>
                    <a:pt x="7361" y="7589"/>
                    <a:pt x="7932" y="5768"/>
                  </a:cubicBezTo>
                  <a:cubicBezTo>
                    <a:pt x="8364" y="4411"/>
                    <a:pt x="9289" y="2004"/>
                    <a:pt x="8086" y="923"/>
                  </a:cubicBezTo>
                  <a:cubicBezTo>
                    <a:pt x="7916" y="769"/>
                    <a:pt x="7731" y="615"/>
                    <a:pt x="7546" y="491"/>
                  </a:cubicBezTo>
                  <a:cubicBezTo>
                    <a:pt x="7043" y="147"/>
                    <a:pt x="6600" y="0"/>
                    <a:pt x="62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46"/>
            <p:cNvSpPr/>
            <p:nvPr/>
          </p:nvSpPr>
          <p:spPr>
            <a:xfrm>
              <a:off x="6464150" y="2227825"/>
              <a:ext cx="708650" cy="473100"/>
            </a:xfrm>
            <a:custGeom>
              <a:rect b="b" l="l" r="r" t="t"/>
              <a:pathLst>
                <a:path extrusionOk="0" h="18924" w="28346">
                  <a:moveTo>
                    <a:pt x="9848" y="1"/>
                  </a:moveTo>
                  <a:cubicBezTo>
                    <a:pt x="8904" y="1"/>
                    <a:pt x="7953" y="129"/>
                    <a:pt x="7022" y="390"/>
                  </a:cubicBezTo>
                  <a:cubicBezTo>
                    <a:pt x="6404" y="560"/>
                    <a:pt x="5864" y="714"/>
                    <a:pt x="5432" y="822"/>
                  </a:cubicBezTo>
                  <a:cubicBezTo>
                    <a:pt x="3812" y="1270"/>
                    <a:pt x="1667" y="1856"/>
                    <a:pt x="695" y="3368"/>
                  </a:cubicBezTo>
                  <a:cubicBezTo>
                    <a:pt x="402" y="3847"/>
                    <a:pt x="232" y="4371"/>
                    <a:pt x="171" y="4927"/>
                  </a:cubicBezTo>
                  <a:cubicBezTo>
                    <a:pt x="1" y="6146"/>
                    <a:pt x="155" y="7535"/>
                    <a:pt x="1035" y="8399"/>
                  </a:cubicBezTo>
                  <a:cubicBezTo>
                    <a:pt x="1337" y="8730"/>
                    <a:pt x="1773" y="8926"/>
                    <a:pt x="2231" y="8926"/>
                  </a:cubicBezTo>
                  <a:cubicBezTo>
                    <a:pt x="2264" y="8926"/>
                    <a:pt x="2297" y="8925"/>
                    <a:pt x="2331" y="8923"/>
                  </a:cubicBezTo>
                  <a:cubicBezTo>
                    <a:pt x="2840" y="8862"/>
                    <a:pt x="3226" y="8460"/>
                    <a:pt x="3642" y="8167"/>
                  </a:cubicBezTo>
                  <a:cubicBezTo>
                    <a:pt x="4114" y="7831"/>
                    <a:pt x="4686" y="7714"/>
                    <a:pt x="5274" y="7714"/>
                  </a:cubicBezTo>
                  <a:cubicBezTo>
                    <a:pt x="5954" y="7714"/>
                    <a:pt x="6657" y="7871"/>
                    <a:pt x="7253" y="8028"/>
                  </a:cubicBezTo>
                  <a:cubicBezTo>
                    <a:pt x="8549" y="8368"/>
                    <a:pt x="9830" y="8754"/>
                    <a:pt x="11080" y="9232"/>
                  </a:cubicBezTo>
                  <a:cubicBezTo>
                    <a:pt x="10092" y="9463"/>
                    <a:pt x="8919" y="9633"/>
                    <a:pt x="8179" y="10405"/>
                  </a:cubicBezTo>
                  <a:cubicBezTo>
                    <a:pt x="7670" y="10945"/>
                    <a:pt x="7346" y="11639"/>
                    <a:pt x="7022" y="12333"/>
                  </a:cubicBezTo>
                  <a:lnTo>
                    <a:pt x="5911" y="14756"/>
                  </a:lnTo>
                  <a:cubicBezTo>
                    <a:pt x="5478" y="15697"/>
                    <a:pt x="5062" y="16839"/>
                    <a:pt x="5617" y="17703"/>
                  </a:cubicBezTo>
                  <a:cubicBezTo>
                    <a:pt x="6035" y="18322"/>
                    <a:pt x="7418" y="18900"/>
                    <a:pt x="8241" y="18900"/>
                  </a:cubicBezTo>
                  <a:cubicBezTo>
                    <a:pt x="8301" y="18900"/>
                    <a:pt x="8357" y="18897"/>
                    <a:pt x="8410" y="18891"/>
                  </a:cubicBezTo>
                  <a:cubicBezTo>
                    <a:pt x="8919" y="18829"/>
                    <a:pt x="9321" y="18428"/>
                    <a:pt x="9645" y="18027"/>
                  </a:cubicBezTo>
                  <a:cubicBezTo>
                    <a:pt x="10509" y="16978"/>
                    <a:pt x="11033" y="15820"/>
                    <a:pt x="11573" y="14602"/>
                  </a:cubicBezTo>
                  <a:cubicBezTo>
                    <a:pt x="11750" y="14213"/>
                    <a:pt x="11876" y="14052"/>
                    <a:pt x="12074" y="14052"/>
                  </a:cubicBezTo>
                  <a:cubicBezTo>
                    <a:pt x="12221" y="14052"/>
                    <a:pt x="12407" y="14141"/>
                    <a:pt x="12684" y="14293"/>
                  </a:cubicBezTo>
                  <a:cubicBezTo>
                    <a:pt x="13332" y="14648"/>
                    <a:pt x="13965" y="15003"/>
                    <a:pt x="14629" y="15342"/>
                  </a:cubicBezTo>
                  <a:cubicBezTo>
                    <a:pt x="17144" y="16638"/>
                    <a:pt x="19921" y="18042"/>
                    <a:pt x="22668" y="18675"/>
                  </a:cubicBezTo>
                  <a:cubicBezTo>
                    <a:pt x="23299" y="18816"/>
                    <a:pt x="24005" y="18923"/>
                    <a:pt x="24700" y="18923"/>
                  </a:cubicBezTo>
                  <a:cubicBezTo>
                    <a:pt x="26060" y="18923"/>
                    <a:pt x="27373" y="18511"/>
                    <a:pt x="27976" y="17132"/>
                  </a:cubicBezTo>
                  <a:cubicBezTo>
                    <a:pt x="28269" y="16453"/>
                    <a:pt x="28346" y="15697"/>
                    <a:pt x="28192" y="14972"/>
                  </a:cubicBezTo>
                  <a:cubicBezTo>
                    <a:pt x="27775" y="12873"/>
                    <a:pt x="25877" y="10775"/>
                    <a:pt x="24581" y="9525"/>
                  </a:cubicBezTo>
                  <a:cubicBezTo>
                    <a:pt x="22698" y="7704"/>
                    <a:pt x="19335" y="4803"/>
                    <a:pt x="16619" y="2489"/>
                  </a:cubicBezTo>
                  <a:cubicBezTo>
                    <a:pt x="14703" y="863"/>
                    <a:pt x="12297" y="1"/>
                    <a:pt x="98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46"/>
            <p:cNvSpPr/>
            <p:nvPr/>
          </p:nvSpPr>
          <p:spPr>
            <a:xfrm>
              <a:off x="7001500" y="2640450"/>
              <a:ext cx="383525" cy="269175"/>
            </a:xfrm>
            <a:custGeom>
              <a:rect b="b" l="l" r="r" t="t"/>
              <a:pathLst>
                <a:path extrusionOk="0" h="10767" w="15341">
                  <a:moveTo>
                    <a:pt x="12267" y="0"/>
                  </a:moveTo>
                  <a:cubicBezTo>
                    <a:pt x="10720" y="0"/>
                    <a:pt x="8852" y="798"/>
                    <a:pt x="7531" y="1923"/>
                  </a:cubicBezTo>
                  <a:lnTo>
                    <a:pt x="7392" y="2062"/>
                  </a:lnTo>
                  <a:cubicBezTo>
                    <a:pt x="6497" y="2834"/>
                    <a:pt x="5386" y="3312"/>
                    <a:pt x="4213" y="3389"/>
                  </a:cubicBezTo>
                  <a:cubicBezTo>
                    <a:pt x="3534" y="3435"/>
                    <a:pt x="2871" y="3590"/>
                    <a:pt x="2254" y="3867"/>
                  </a:cubicBezTo>
                  <a:cubicBezTo>
                    <a:pt x="1004" y="4423"/>
                    <a:pt x="1" y="5642"/>
                    <a:pt x="1" y="7000"/>
                  </a:cubicBezTo>
                  <a:cubicBezTo>
                    <a:pt x="16" y="8357"/>
                    <a:pt x="1019" y="9530"/>
                    <a:pt x="2223" y="10116"/>
                  </a:cubicBezTo>
                  <a:cubicBezTo>
                    <a:pt x="3349" y="10651"/>
                    <a:pt x="4637" y="10766"/>
                    <a:pt x="5898" y="10766"/>
                  </a:cubicBezTo>
                  <a:cubicBezTo>
                    <a:pt x="5985" y="10766"/>
                    <a:pt x="6071" y="10766"/>
                    <a:pt x="6158" y="10765"/>
                  </a:cubicBezTo>
                  <a:cubicBezTo>
                    <a:pt x="9984" y="10703"/>
                    <a:pt x="14536" y="7817"/>
                    <a:pt x="15030" y="3698"/>
                  </a:cubicBezTo>
                  <a:cubicBezTo>
                    <a:pt x="15340" y="1010"/>
                    <a:pt x="14007" y="0"/>
                    <a:pt x="12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46"/>
            <p:cNvSpPr/>
            <p:nvPr/>
          </p:nvSpPr>
          <p:spPr>
            <a:xfrm>
              <a:off x="6302925" y="2222175"/>
              <a:ext cx="469475" cy="159300"/>
            </a:xfrm>
            <a:custGeom>
              <a:rect b="b" l="l" r="r" t="t"/>
              <a:pathLst>
                <a:path extrusionOk="0" h="6372" w="18779">
                  <a:moveTo>
                    <a:pt x="10562" y="1"/>
                  </a:moveTo>
                  <a:cubicBezTo>
                    <a:pt x="8293" y="1"/>
                    <a:pt x="6023" y="62"/>
                    <a:pt x="3734" y="123"/>
                  </a:cubicBezTo>
                  <a:cubicBezTo>
                    <a:pt x="3209" y="138"/>
                    <a:pt x="2669" y="154"/>
                    <a:pt x="2222" y="416"/>
                  </a:cubicBezTo>
                  <a:cubicBezTo>
                    <a:pt x="0" y="1743"/>
                    <a:pt x="2129" y="4906"/>
                    <a:pt x="4151" y="4906"/>
                  </a:cubicBezTo>
                  <a:lnTo>
                    <a:pt x="18778" y="6372"/>
                  </a:lnTo>
                  <a:lnTo>
                    <a:pt x="18778" y="3240"/>
                  </a:lnTo>
                  <a:cubicBezTo>
                    <a:pt x="18778" y="1589"/>
                    <a:pt x="17482" y="231"/>
                    <a:pt x="15831" y="138"/>
                  </a:cubicBezTo>
                  <a:cubicBezTo>
                    <a:pt x="14069" y="37"/>
                    <a:pt x="12316" y="1"/>
                    <a:pt x="105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46"/>
            <p:cNvSpPr/>
            <p:nvPr/>
          </p:nvSpPr>
          <p:spPr>
            <a:xfrm>
              <a:off x="6161725" y="3175725"/>
              <a:ext cx="481650" cy="1248725"/>
            </a:xfrm>
            <a:custGeom>
              <a:rect b="b" l="l" r="r" t="t"/>
              <a:pathLst>
                <a:path extrusionOk="0" h="49949" w="19266">
                  <a:moveTo>
                    <a:pt x="11218" y="0"/>
                  </a:moveTo>
                  <a:cubicBezTo>
                    <a:pt x="11231" y="25"/>
                    <a:pt x="11244" y="51"/>
                    <a:pt x="11256" y="76"/>
                  </a:cubicBezTo>
                  <a:lnTo>
                    <a:pt x="11256" y="76"/>
                  </a:lnTo>
                  <a:cubicBezTo>
                    <a:pt x="11244" y="51"/>
                    <a:pt x="11231" y="25"/>
                    <a:pt x="11218" y="0"/>
                  </a:cubicBezTo>
                  <a:close/>
                  <a:moveTo>
                    <a:pt x="11256" y="76"/>
                  </a:moveTo>
                  <a:cubicBezTo>
                    <a:pt x="12816" y="3200"/>
                    <a:pt x="13335" y="7388"/>
                    <a:pt x="13733" y="10817"/>
                  </a:cubicBezTo>
                  <a:cubicBezTo>
                    <a:pt x="14057" y="13748"/>
                    <a:pt x="14135" y="16711"/>
                    <a:pt x="13949" y="19658"/>
                  </a:cubicBezTo>
                  <a:cubicBezTo>
                    <a:pt x="13888" y="20599"/>
                    <a:pt x="13795" y="21525"/>
                    <a:pt x="13672" y="22466"/>
                  </a:cubicBezTo>
                  <a:cubicBezTo>
                    <a:pt x="12838" y="29163"/>
                    <a:pt x="8950" y="35597"/>
                    <a:pt x="4213" y="40288"/>
                  </a:cubicBezTo>
                  <a:cubicBezTo>
                    <a:pt x="2917" y="41569"/>
                    <a:pt x="1497" y="42788"/>
                    <a:pt x="741" y="44439"/>
                  </a:cubicBezTo>
                  <a:cubicBezTo>
                    <a:pt x="1" y="46074"/>
                    <a:pt x="170" y="48327"/>
                    <a:pt x="1667" y="49346"/>
                  </a:cubicBezTo>
                  <a:cubicBezTo>
                    <a:pt x="2328" y="49801"/>
                    <a:pt x="3156" y="49948"/>
                    <a:pt x="3952" y="49948"/>
                  </a:cubicBezTo>
                  <a:cubicBezTo>
                    <a:pt x="3993" y="49948"/>
                    <a:pt x="4034" y="49948"/>
                    <a:pt x="4074" y="49947"/>
                  </a:cubicBezTo>
                  <a:cubicBezTo>
                    <a:pt x="10555" y="49855"/>
                    <a:pt x="14659" y="42371"/>
                    <a:pt x="16079" y="36924"/>
                  </a:cubicBezTo>
                  <a:cubicBezTo>
                    <a:pt x="19266" y="24670"/>
                    <a:pt x="16861" y="11232"/>
                    <a:pt x="11256" y="76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46"/>
            <p:cNvSpPr/>
            <p:nvPr/>
          </p:nvSpPr>
          <p:spPr>
            <a:xfrm>
              <a:off x="6397425" y="3286425"/>
              <a:ext cx="437075" cy="1393600"/>
            </a:xfrm>
            <a:custGeom>
              <a:rect b="b" l="l" r="r" t="t"/>
              <a:pathLst>
                <a:path extrusionOk="0" h="55744" w="17483">
                  <a:moveTo>
                    <a:pt x="5725" y="1"/>
                  </a:moveTo>
                  <a:cubicBezTo>
                    <a:pt x="6774" y="1374"/>
                    <a:pt x="7469" y="3688"/>
                    <a:pt x="8132" y="5339"/>
                  </a:cubicBezTo>
                  <a:cubicBezTo>
                    <a:pt x="13347" y="18131"/>
                    <a:pt x="14813" y="34271"/>
                    <a:pt x="4892" y="45272"/>
                  </a:cubicBezTo>
                  <a:cubicBezTo>
                    <a:pt x="4614" y="45566"/>
                    <a:pt x="4336" y="45859"/>
                    <a:pt x="4043" y="46136"/>
                  </a:cubicBezTo>
                  <a:cubicBezTo>
                    <a:pt x="2747" y="47417"/>
                    <a:pt x="1389" y="48621"/>
                    <a:pt x="679" y="50364"/>
                  </a:cubicBezTo>
                  <a:cubicBezTo>
                    <a:pt x="0" y="52046"/>
                    <a:pt x="247" y="54284"/>
                    <a:pt x="1790" y="55240"/>
                  </a:cubicBezTo>
                  <a:cubicBezTo>
                    <a:pt x="2401" y="55612"/>
                    <a:pt x="3138" y="55744"/>
                    <a:pt x="3862" y="55744"/>
                  </a:cubicBezTo>
                  <a:cubicBezTo>
                    <a:pt x="3980" y="55744"/>
                    <a:pt x="4097" y="55740"/>
                    <a:pt x="4213" y="55734"/>
                  </a:cubicBezTo>
                  <a:cubicBezTo>
                    <a:pt x="10971" y="55394"/>
                    <a:pt x="14829" y="47371"/>
                    <a:pt x="15940" y="41600"/>
                  </a:cubicBezTo>
                  <a:cubicBezTo>
                    <a:pt x="17483" y="33700"/>
                    <a:pt x="16804" y="25213"/>
                    <a:pt x="14566" y="17498"/>
                  </a:cubicBezTo>
                  <a:cubicBezTo>
                    <a:pt x="12746" y="11172"/>
                    <a:pt x="9737" y="5231"/>
                    <a:pt x="5725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46"/>
            <p:cNvSpPr/>
            <p:nvPr/>
          </p:nvSpPr>
          <p:spPr>
            <a:xfrm>
              <a:off x="231650" y="2878500"/>
              <a:ext cx="948500" cy="1600300"/>
            </a:xfrm>
            <a:custGeom>
              <a:rect b="b" l="l" r="r" t="t"/>
              <a:pathLst>
                <a:path extrusionOk="0" h="64012" w="37940">
                  <a:moveTo>
                    <a:pt x="1568" y="0"/>
                  </a:moveTo>
                  <a:cubicBezTo>
                    <a:pt x="0" y="0"/>
                    <a:pt x="530" y="2632"/>
                    <a:pt x="614" y="3711"/>
                  </a:cubicBezTo>
                  <a:cubicBezTo>
                    <a:pt x="614" y="3773"/>
                    <a:pt x="629" y="3819"/>
                    <a:pt x="629" y="3881"/>
                  </a:cubicBezTo>
                  <a:cubicBezTo>
                    <a:pt x="799" y="5856"/>
                    <a:pt x="1092" y="7831"/>
                    <a:pt x="1509" y="9760"/>
                  </a:cubicBezTo>
                  <a:cubicBezTo>
                    <a:pt x="2188" y="12861"/>
                    <a:pt x="3036" y="15932"/>
                    <a:pt x="4055" y="18941"/>
                  </a:cubicBezTo>
                  <a:cubicBezTo>
                    <a:pt x="4873" y="21394"/>
                    <a:pt x="6261" y="23662"/>
                    <a:pt x="7341" y="26039"/>
                  </a:cubicBezTo>
                  <a:cubicBezTo>
                    <a:pt x="8854" y="29371"/>
                    <a:pt x="10690" y="32550"/>
                    <a:pt x="12835" y="35528"/>
                  </a:cubicBezTo>
                  <a:cubicBezTo>
                    <a:pt x="14270" y="37503"/>
                    <a:pt x="15797" y="39571"/>
                    <a:pt x="17525" y="41407"/>
                  </a:cubicBezTo>
                  <a:cubicBezTo>
                    <a:pt x="21445" y="48875"/>
                    <a:pt x="27817" y="55356"/>
                    <a:pt x="34082" y="60818"/>
                  </a:cubicBezTo>
                  <a:cubicBezTo>
                    <a:pt x="35332" y="61913"/>
                    <a:pt x="36628" y="62978"/>
                    <a:pt x="37939" y="64012"/>
                  </a:cubicBezTo>
                  <a:lnTo>
                    <a:pt x="37939" y="52871"/>
                  </a:lnTo>
                  <a:cubicBezTo>
                    <a:pt x="36689" y="51776"/>
                    <a:pt x="35455" y="50619"/>
                    <a:pt x="34190" y="49446"/>
                  </a:cubicBezTo>
                  <a:cubicBezTo>
                    <a:pt x="28311" y="44015"/>
                    <a:pt x="23065" y="37657"/>
                    <a:pt x="18467" y="31131"/>
                  </a:cubicBezTo>
                  <a:cubicBezTo>
                    <a:pt x="16430" y="28214"/>
                    <a:pt x="14995" y="25144"/>
                    <a:pt x="13421" y="21996"/>
                  </a:cubicBezTo>
                  <a:cubicBezTo>
                    <a:pt x="11770" y="18694"/>
                    <a:pt x="10474" y="15238"/>
                    <a:pt x="9548" y="11673"/>
                  </a:cubicBezTo>
                  <a:cubicBezTo>
                    <a:pt x="9116" y="10022"/>
                    <a:pt x="8776" y="8201"/>
                    <a:pt x="9502" y="6658"/>
                  </a:cubicBezTo>
                  <a:cubicBezTo>
                    <a:pt x="9826" y="5949"/>
                    <a:pt x="10381" y="5285"/>
                    <a:pt x="10319" y="4529"/>
                  </a:cubicBezTo>
                  <a:cubicBezTo>
                    <a:pt x="10227" y="3480"/>
                    <a:pt x="9100" y="2894"/>
                    <a:pt x="8128" y="2508"/>
                  </a:cubicBezTo>
                  <a:cubicBezTo>
                    <a:pt x="6153" y="1721"/>
                    <a:pt x="4132" y="656"/>
                    <a:pt x="2111" y="85"/>
                  </a:cubicBezTo>
                  <a:cubicBezTo>
                    <a:pt x="1907" y="27"/>
                    <a:pt x="1727" y="0"/>
                    <a:pt x="15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46"/>
            <p:cNvSpPr/>
            <p:nvPr/>
          </p:nvSpPr>
          <p:spPr>
            <a:xfrm>
              <a:off x="329475" y="2988200"/>
              <a:ext cx="1227950" cy="1561375"/>
            </a:xfrm>
            <a:custGeom>
              <a:rect b="b" l="l" r="r" t="t"/>
              <a:pathLst>
                <a:path extrusionOk="0" h="62455" w="49118">
                  <a:moveTo>
                    <a:pt x="1394" y="0"/>
                  </a:moveTo>
                  <a:cubicBezTo>
                    <a:pt x="671" y="0"/>
                    <a:pt x="1" y="757"/>
                    <a:pt x="404" y="1638"/>
                  </a:cubicBezTo>
                  <a:cubicBezTo>
                    <a:pt x="5619" y="13072"/>
                    <a:pt x="14862" y="22777"/>
                    <a:pt x="23225" y="31973"/>
                  </a:cubicBezTo>
                  <a:cubicBezTo>
                    <a:pt x="27561" y="36741"/>
                    <a:pt x="31882" y="41524"/>
                    <a:pt x="35847" y="46616"/>
                  </a:cubicBezTo>
                  <a:cubicBezTo>
                    <a:pt x="37745" y="49039"/>
                    <a:pt x="39550" y="51569"/>
                    <a:pt x="41217" y="54131"/>
                  </a:cubicBezTo>
                  <a:cubicBezTo>
                    <a:pt x="42868" y="56692"/>
                    <a:pt x="44148" y="60010"/>
                    <a:pt x="46432" y="62062"/>
                  </a:cubicBezTo>
                  <a:cubicBezTo>
                    <a:pt x="46728" y="62328"/>
                    <a:pt x="47128" y="62454"/>
                    <a:pt x="47525" y="62454"/>
                  </a:cubicBezTo>
                  <a:cubicBezTo>
                    <a:pt x="48326" y="62454"/>
                    <a:pt x="49117" y="61936"/>
                    <a:pt x="49024" y="60997"/>
                  </a:cubicBezTo>
                  <a:cubicBezTo>
                    <a:pt x="48731" y="57911"/>
                    <a:pt x="46725" y="55165"/>
                    <a:pt x="45090" y="52619"/>
                  </a:cubicBezTo>
                  <a:cubicBezTo>
                    <a:pt x="43346" y="49934"/>
                    <a:pt x="41464" y="47326"/>
                    <a:pt x="39504" y="44796"/>
                  </a:cubicBezTo>
                  <a:cubicBezTo>
                    <a:pt x="35631" y="39796"/>
                    <a:pt x="31419" y="35090"/>
                    <a:pt x="27129" y="30415"/>
                  </a:cubicBezTo>
                  <a:cubicBezTo>
                    <a:pt x="22839" y="25724"/>
                    <a:pt x="18426" y="21157"/>
                    <a:pt x="14291" y="16327"/>
                  </a:cubicBezTo>
                  <a:cubicBezTo>
                    <a:pt x="9940" y="11266"/>
                    <a:pt x="6082" y="6020"/>
                    <a:pt x="2317" y="527"/>
                  </a:cubicBezTo>
                  <a:cubicBezTo>
                    <a:pt x="2062" y="156"/>
                    <a:pt x="1723" y="0"/>
                    <a:pt x="13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46"/>
            <p:cNvSpPr/>
            <p:nvPr/>
          </p:nvSpPr>
          <p:spPr>
            <a:xfrm>
              <a:off x="1201725" y="2816575"/>
              <a:ext cx="5212700" cy="1894750"/>
            </a:xfrm>
            <a:custGeom>
              <a:rect b="b" l="l" r="r" t="t"/>
              <a:pathLst>
                <a:path extrusionOk="0" h="75790" w="208508">
                  <a:moveTo>
                    <a:pt x="0" y="1"/>
                  </a:moveTo>
                  <a:lnTo>
                    <a:pt x="0" y="1"/>
                  </a:lnTo>
                  <a:cubicBezTo>
                    <a:pt x="386" y="9706"/>
                    <a:pt x="6682" y="23131"/>
                    <a:pt x="10879" y="31818"/>
                  </a:cubicBezTo>
                  <a:cubicBezTo>
                    <a:pt x="16757" y="44038"/>
                    <a:pt x="24966" y="55009"/>
                    <a:pt x="35027" y="64113"/>
                  </a:cubicBezTo>
                  <a:cubicBezTo>
                    <a:pt x="43668" y="71897"/>
                    <a:pt x="73965" y="75789"/>
                    <a:pt x="104262" y="75789"/>
                  </a:cubicBezTo>
                  <a:cubicBezTo>
                    <a:pt x="134559" y="75789"/>
                    <a:pt x="164856" y="71897"/>
                    <a:pt x="173496" y="64113"/>
                  </a:cubicBezTo>
                  <a:cubicBezTo>
                    <a:pt x="183541" y="55009"/>
                    <a:pt x="191750" y="44038"/>
                    <a:pt x="197629" y="31818"/>
                  </a:cubicBezTo>
                  <a:cubicBezTo>
                    <a:pt x="201826" y="23146"/>
                    <a:pt x="208122" y="9706"/>
                    <a:pt x="208507" y="1"/>
                  </a:cubicBezTo>
                  <a:lnTo>
                    <a:pt x="208507" y="1"/>
                  </a:lnTo>
                  <a:cubicBezTo>
                    <a:pt x="208044" y="140"/>
                    <a:pt x="207597" y="340"/>
                    <a:pt x="207165" y="572"/>
                  </a:cubicBezTo>
                  <a:cubicBezTo>
                    <a:pt x="205390" y="1513"/>
                    <a:pt x="203678" y="3118"/>
                    <a:pt x="201996" y="4244"/>
                  </a:cubicBezTo>
                  <a:cubicBezTo>
                    <a:pt x="196179" y="8163"/>
                    <a:pt x="189775" y="11080"/>
                    <a:pt x="183310" y="13734"/>
                  </a:cubicBezTo>
                  <a:cubicBezTo>
                    <a:pt x="177246" y="16233"/>
                    <a:pt x="171429" y="19057"/>
                    <a:pt x="165380" y="21526"/>
                  </a:cubicBezTo>
                  <a:cubicBezTo>
                    <a:pt x="152511" y="26787"/>
                    <a:pt x="138486" y="28423"/>
                    <a:pt x="124706" y="29148"/>
                  </a:cubicBezTo>
                  <a:cubicBezTo>
                    <a:pt x="118380" y="29479"/>
                    <a:pt x="112046" y="29627"/>
                    <a:pt x="105712" y="29627"/>
                  </a:cubicBezTo>
                  <a:cubicBezTo>
                    <a:pt x="99054" y="29627"/>
                    <a:pt x="92396" y="29464"/>
                    <a:pt x="85745" y="29179"/>
                  </a:cubicBezTo>
                  <a:cubicBezTo>
                    <a:pt x="71889" y="28593"/>
                    <a:pt x="57616" y="27389"/>
                    <a:pt x="44732" y="21804"/>
                  </a:cubicBezTo>
                  <a:cubicBezTo>
                    <a:pt x="32064" y="16310"/>
                    <a:pt x="18084" y="12021"/>
                    <a:pt x="6512" y="4260"/>
                  </a:cubicBezTo>
                  <a:cubicBezTo>
                    <a:pt x="4830" y="3133"/>
                    <a:pt x="3117" y="1528"/>
                    <a:pt x="1343" y="572"/>
                  </a:cubicBezTo>
                  <a:cubicBezTo>
                    <a:pt x="911" y="340"/>
                    <a:pt x="463" y="140"/>
                    <a:pt x="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46"/>
            <p:cNvSpPr/>
            <p:nvPr/>
          </p:nvSpPr>
          <p:spPr>
            <a:xfrm>
              <a:off x="569850" y="2883750"/>
              <a:ext cx="1041175" cy="2148550"/>
            </a:xfrm>
            <a:custGeom>
              <a:rect b="b" l="l" r="r" t="t"/>
              <a:pathLst>
                <a:path extrusionOk="0" h="85942" w="41647">
                  <a:moveTo>
                    <a:pt x="27064" y="0"/>
                  </a:moveTo>
                  <a:cubicBezTo>
                    <a:pt x="26559" y="0"/>
                    <a:pt x="25894" y="288"/>
                    <a:pt x="25029" y="971"/>
                  </a:cubicBezTo>
                  <a:cubicBezTo>
                    <a:pt x="24026" y="1773"/>
                    <a:pt x="23115" y="2668"/>
                    <a:pt x="22297" y="3640"/>
                  </a:cubicBezTo>
                  <a:cubicBezTo>
                    <a:pt x="16357" y="8022"/>
                    <a:pt x="12083" y="14395"/>
                    <a:pt x="9120" y="21076"/>
                  </a:cubicBezTo>
                  <a:cubicBezTo>
                    <a:pt x="2778" y="35349"/>
                    <a:pt x="1" y="51890"/>
                    <a:pt x="3071" y="67335"/>
                  </a:cubicBezTo>
                  <a:cubicBezTo>
                    <a:pt x="4260" y="73353"/>
                    <a:pt x="6713" y="79618"/>
                    <a:pt x="11512" y="83691"/>
                  </a:cubicBezTo>
                  <a:cubicBezTo>
                    <a:pt x="13320" y="85225"/>
                    <a:pt x="15249" y="85941"/>
                    <a:pt x="16966" y="85941"/>
                  </a:cubicBezTo>
                  <a:cubicBezTo>
                    <a:pt x="20569" y="85941"/>
                    <a:pt x="23244" y="82792"/>
                    <a:pt x="21927" y="77442"/>
                  </a:cubicBezTo>
                  <a:lnTo>
                    <a:pt x="21927" y="77442"/>
                  </a:lnTo>
                  <a:cubicBezTo>
                    <a:pt x="23291" y="78012"/>
                    <a:pt x="24773" y="78373"/>
                    <a:pt x="26256" y="78373"/>
                  </a:cubicBezTo>
                  <a:cubicBezTo>
                    <a:pt x="26619" y="78373"/>
                    <a:pt x="26982" y="78352"/>
                    <a:pt x="27343" y="78306"/>
                  </a:cubicBezTo>
                  <a:cubicBezTo>
                    <a:pt x="29164" y="78059"/>
                    <a:pt x="30938" y="77118"/>
                    <a:pt x="31972" y="75590"/>
                  </a:cubicBezTo>
                  <a:cubicBezTo>
                    <a:pt x="33608" y="73183"/>
                    <a:pt x="32744" y="70715"/>
                    <a:pt x="32497" y="68184"/>
                  </a:cubicBezTo>
                  <a:cubicBezTo>
                    <a:pt x="35367" y="68061"/>
                    <a:pt x="38345" y="68169"/>
                    <a:pt x="39980" y="65206"/>
                  </a:cubicBezTo>
                  <a:cubicBezTo>
                    <a:pt x="41647" y="62213"/>
                    <a:pt x="40844" y="58371"/>
                    <a:pt x="39070" y="55423"/>
                  </a:cubicBezTo>
                  <a:cubicBezTo>
                    <a:pt x="37295" y="52492"/>
                    <a:pt x="34688" y="50177"/>
                    <a:pt x="32450" y="47570"/>
                  </a:cubicBezTo>
                  <a:cubicBezTo>
                    <a:pt x="22714" y="36275"/>
                    <a:pt x="23717" y="20968"/>
                    <a:pt x="27852" y="7451"/>
                  </a:cubicBezTo>
                  <a:cubicBezTo>
                    <a:pt x="28406" y="5614"/>
                    <a:pt x="29298" y="0"/>
                    <a:pt x="2706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46"/>
            <p:cNvSpPr/>
            <p:nvPr/>
          </p:nvSpPr>
          <p:spPr>
            <a:xfrm>
              <a:off x="1349850" y="2616850"/>
              <a:ext cx="201775" cy="383475"/>
            </a:xfrm>
            <a:custGeom>
              <a:rect b="b" l="l" r="r" t="t"/>
              <a:pathLst>
                <a:path extrusionOk="0" h="15339" w="8071">
                  <a:moveTo>
                    <a:pt x="6048" y="1"/>
                  </a:moveTo>
                  <a:cubicBezTo>
                    <a:pt x="5850" y="1"/>
                    <a:pt x="5643" y="45"/>
                    <a:pt x="5447" y="90"/>
                  </a:cubicBezTo>
                  <a:lnTo>
                    <a:pt x="3765" y="445"/>
                  </a:lnTo>
                  <a:cubicBezTo>
                    <a:pt x="2593" y="692"/>
                    <a:pt x="2469" y="2451"/>
                    <a:pt x="2161" y="3500"/>
                  </a:cubicBezTo>
                  <a:cubicBezTo>
                    <a:pt x="1760" y="4827"/>
                    <a:pt x="1405" y="6169"/>
                    <a:pt x="1096" y="7527"/>
                  </a:cubicBezTo>
                  <a:cubicBezTo>
                    <a:pt x="602" y="9626"/>
                    <a:pt x="1" y="12110"/>
                    <a:pt x="1096" y="14085"/>
                  </a:cubicBezTo>
                  <a:cubicBezTo>
                    <a:pt x="1328" y="14563"/>
                    <a:pt x="1713" y="14964"/>
                    <a:pt x="2176" y="15211"/>
                  </a:cubicBezTo>
                  <a:cubicBezTo>
                    <a:pt x="2370" y="15299"/>
                    <a:pt x="2586" y="15338"/>
                    <a:pt x="2811" y="15338"/>
                  </a:cubicBezTo>
                  <a:cubicBezTo>
                    <a:pt x="3861" y="15338"/>
                    <a:pt x="5130" y="14483"/>
                    <a:pt x="5447" y="13606"/>
                  </a:cubicBezTo>
                  <a:cubicBezTo>
                    <a:pt x="5725" y="12866"/>
                    <a:pt x="5679" y="12048"/>
                    <a:pt x="5725" y="11277"/>
                  </a:cubicBezTo>
                  <a:cubicBezTo>
                    <a:pt x="5756" y="10829"/>
                    <a:pt x="5802" y="10397"/>
                    <a:pt x="5879" y="9965"/>
                  </a:cubicBezTo>
                  <a:cubicBezTo>
                    <a:pt x="6126" y="8592"/>
                    <a:pt x="6589" y="7249"/>
                    <a:pt x="6913" y="5891"/>
                  </a:cubicBezTo>
                  <a:cubicBezTo>
                    <a:pt x="7206" y="4657"/>
                    <a:pt x="8070" y="784"/>
                    <a:pt x="6466" y="90"/>
                  </a:cubicBezTo>
                  <a:cubicBezTo>
                    <a:pt x="6335" y="25"/>
                    <a:pt x="6194" y="1"/>
                    <a:pt x="604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46"/>
            <p:cNvSpPr/>
            <p:nvPr/>
          </p:nvSpPr>
          <p:spPr>
            <a:xfrm>
              <a:off x="1266525" y="2288575"/>
              <a:ext cx="246650" cy="318700"/>
            </a:xfrm>
            <a:custGeom>
              <a:rect b="b" l="l" r="r" t="t"/>
              <a:pathLst>
                <a:path extrusionOk="0" h="12748" w="9866">
                  <a:moveTo>
                    <a:pt x="2409" y="1"/>
                  </a:moveTo>
                  <a:cubicBezTo>
                    <a:pt x="1842" y="1"/>
                    <a:pt x="1279" y="316"/>
                    <a:pt x="896" y="738"/>
                  </a:cubicBezTo>
                  <a:cubicBezTo>
                    <a:pt x="633" y="1031"/>
                    <a:pt x="433" y="1370"/>
                    <a:pt x="278" y="1725"/>
                  </a:cubicBezTo>
                  <a:cubicBezTo>
                    <a:pt x="217" y="1833"/>
                    <a:pt x="170" y="1957"/>
                    <a:pt x="140" y="2080"/>
                  </a:cubicBezTo>
                  <a:cubicBezTo>
                    <a:pt x="47" y="2312"/>
                    <a:pt x="1" y="2559"/>
                    <a:pt x="1" y="2821"/>
                  </a:cubicBezTo>
                  <a:cubicBezTo>
                    <a:pt x="32" y="3037"/>
                    <a:pt x="93" y="3238"/>
                    <a:pt x="186" y="3438"/>
                  </a:cubicBezTo>
                  <a:cubicBezTo>
                    <a:pt x="772" y="4904"/>
                    <a:pt x="1636" y="6108"/>
                    <a:pt x="2469" y="7450"/>
                  </a:cubicBezTo>
                  <a:cubicBezTo>
                    <a:pt x="3087" y="8453"/>
                    <a:pt x="3735" y="9425"/>
                    <a:pt x="4383" y="10397"/>
                  </a:cubicBezTo>
                  <a:cubicBezTo>
                    <a:pt x="5062" y="11415"/>
                    <a:pt x="5586" y="12326"/>
                    <a:pt x="6867" y="12650"/>
                  </a:cubicBezTo>
                  <a:cubicBezTo>
                    <a:pt x="7130" y="12713"/>
                    <a:pt x="7413" y="12747"/>
                    <a:pt x="7694" y="12747"/>
                  </a:cubicBezTo>
                  <a:cubicBezTo>
                    <a:pt x="8785" y="12747"/>
                    <a:pt x="9866" y="12237"/>
                    <a:pt x="9768" y="10937"/>
                  </a:cubicBezTo>
                  <a:cubicBezTo>
                    <a:pt x="9706" y="10258"/>
                    <a:pt x="9351" y="9641"/>
                    <a:pt x="8996" y="9055"/>
                  </a:cubicBezTo>
                  <a:cubicBezTo>
                    <a:pt x="8163" y="7697"/>
                    <a:pt x="7114" y="6416"/>
                    <a:pt x="6404" y="5012"/>
                  </a:cubicBezTo>
                  <a:cubicBezTo>
                    <a:pt x="5725" y="3623"/>
                    <a:pt x="4923" y="2281"/>
                    <a:pt x="4028" y="1031"/>
                  </a:cubicBezTo>
                  <a:cubicBezTo>
                    <a:pt x="3704" y="584"/>
                    <a:pt x="3287" y="182"/>
                    <a:pt x="2763" y="44"/>
                  </a:cubicBezTo>
                  <a:cubicBezTo>
                    <a:pt x="2646" y="14"/>
                    <a:pt x="2527" y="1"/>
                    <a:pt x="24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46"/>
            <p:cNvSpPr/>
            <p:nvPr/>
          </p:nvSpPr>
          <p:spPr>
            <a:xfrm>
              <a:off x="870350" y="2318825"/>
              <a:ext cx="356475" cy="310575"/>
            </a:xfrm>
            <a:custGeom>
              <a:rect b="b" l="l" r="r" t="t"/>
              <a:pathLst>
                <a:path extrusionOk="0" h="12423" w="14259">
                  <a:moveTo>
                    <a:pt x="6119" y="0"/>
                  </a:moveTo>
                  <a:cubicBezTo>
                    <a:pt x="4329" y="0"/>
                    <a:pt x="3334" y="804"/>
                    <a:pt x="1667" y="1595"/>
                  </a:cubicBezTo>
                  <a:cubicBezTo>
                    <a:pt x="1" y="2386"/>
                    <a:pt x="1037" y="4674"/>
                    <a:pt x="2595" y="4674"/>
                  </a:cubicBezTo>
                  <a:cubicBezTo>
                    <a:pt x="2710" y="4674"/>
                    <a:pt x="2828" y="4662"/>
                    <a:pt x="2948" y="4635"/>
                  </a:cubicBezTo>
                  <a:cubicBezTo>
                    <a:pt x="3619" y="4497"/>
                    <a:pt x="4550" y="4068"/>
                    <a:pt x="5355" y="4068"/>
                  </a:cubicBezTo>
                  <a:cubicBezTo>
                    <a:pt x="5808" y="4068"/>
                    <a:pt x="6222" y="4204"/>
                    <a:pt x="6528" y="4604"/>
                  </a:cubicBezTo>
                  <a:cubicBezTo>
                    <a:pt x="6728" y="4898"/>
                    <a:pt x="6883" y="5222"/>
                    <a:pt x="6975" y="5576"/>
                  </a:cubicBezTo>
                  <a:cubicBezTo>
                    <a:pt x="7315" y="6595"/>
                    <a:pt x="7947" y="8863"/>
                    <a:pt x="8611" y="10653"/>
                  </a:cubicBezTo>
                  <a:cubicBezTo>
                    <a:pt x="9021" y="11749"/>
                    <a:pt x="10060" y="12422"/>
                    <a:pt x="11172" y="12422"/>
                  </a:cubicBezTo>
                  <a:cubicBezTo>
                    <a:pt x="11485" y="12422"/>
                    <a:pt x="11802" y="12369"/>
                    <a:pt x="12114" y="12258"/>
                  </a:cubicBezTo>
                  <a:lnTo>
                    <a:pt x="12160" y="12242"/>
                  </a:lnTo>
                  <a:cubicBezTo>
                    <a:pt x="13502" y="11764"/>
                    <a:pt x="14258" y="10344"/>
                    <a:pt x="13888" y="8956"/>
                  </a:cubicBezTo>
                  <a:cubicBezTo>
                    <a:pt x="13286" y="6703"/>
                    <a:pt x="12191" y="3740"/>
                    <a:pt x="11682" y="2305"/>
                  </a:cubicBezTo>
                  <a:cubicBezTo>
                    <a:pt x="11435" y="1626"/>
                    <a:pt x="11049" y="932"/>
                    <a:pt x="10401" y="577"/>
                  </a:cubicBezTo>
                  <a:cubicBezTo>
                    <a:pt x="9922" y="299"/>
                    <a:pt x="9367" y="253"/>
                    <a:pt x="8827" y="207"/>
                  </a:cubicBezTo>
                  <a:lnTo>
                    <a:pt x="6636" y="22"/>
                  </a:lnTo>
                  <a:cubicBezTo>
                    <a:pt x="6456" y="7"/>
                    <a:pt x="6284" y="0"/>
                    <a:pt x="61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46"/>
            <p:cNvSpPr/>
            <p:nvPr/>
          </p:nvSpPr>
          <p:spPr>
            <a:xfrm>
              <a:off x="934400" y="2699775"/>
              <a:ext cx="232250" cy="313100"/>
            </a:xfrm>
            <a:custGeom>
              <a:rect b="b" l="l" r="r" t="t"/>
              <a:pathLst>
                <a:path extrusionOk="0" h="12524" w="9290">
                  <a:moveTo>
                    <a:pt x="3082" y="0"/>
                  </a:moveTo>
                  <a:cubicBezTo>
                    <a:pt x="2690" y="0"/>
                    <a:pt x="2247" y="147"/>
                    <a:pt x="1744" y="491"/>
                  </a:cubicBezTo>
                  <a:cubicBezTo>
                    <a:pt x="1559" y="615"/>
                    <a:pt x="1374" y="769"/>
                    <a:pt x="1204" y="923"/>
                  </a:cubicBezTo>
                  <a:cubicBezTo>
                    <a:pt x="0" y="2004"/>
                    <a:pt x="926" y="4411"/>
                    <a:pt x="1358" y="5768"/>
                  </a:cubicBezTo>
                  <a:cubicBezTo>
                    <a:pt x="1929" y="7589"/>
                    <a:pt x="2809" y="9302"/>
                    <a:pt x="3950" y="10830"/>
                  </a:cubicBezTo>
                  <a:cubicBezTo>
                    <a:pt x="4596" y="11684"/>
                    <a:pt x="5952" y="12524"/>
                    <a:pt x="7174" y="12524"/>
                  </a:cubicBezTo>
                  <a:cubicBezTo>
                    <a:pt x="7761" y="12524"/>
                    <a:pt x="8318" y="12329"/>
                    <a:pt x="8749" y="11848"/>
                  </a:cubicBezTo>
                  <a:cubicBezTo>
                    <a:pt x="9289" y="11277"/>
                    <a:pt x="8919" y="10351"/>
                    <a:pt x="8533" y="9657"/>
                  </a:cubicBezTo>
                  <a:cubicBezTo>
                    <a:pt x="7360" y="7512"/>
                    <a:pt x="6373" y="5259"/>
                    <a:pt x="5571" y="2945"/>
                  </a:cubicBezTo>
                  <a:cubicBezTo>
                    <a:pt x="5109" y="1595"/>
                    <a:pt x="4375" y="0"/>
                    <a:pt x="30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46"/>
            <p:cNvSpPr/>
            <p:nvPr/>
          </p:nvSpPr>
          <p:spPr>
            <a:xfrm>
              <a:off x="443325" y="2227825"/>
              <a:ext cx="709050" cy="473250"/>
            </a:xfrm>
            <a:custGeom>
              <a:rect b="b" l="l" r="r" t="t"/>
              <a:pathLst>
                <a:path extrusionOk="0" h="18930" w="28362">
                  <a:moveTo>
                    <a:pt x="18509" y="1"/>
                  </a:moveTo>
                  <a:cubicBezTo>
                    <a:pt x="16065" y="1"/>
                    <a:pt x="13659" y="863"/>
                    <a:pt x="11743" y="2489"/>
                  </a:cubicBezTo>
                  <a:cubicBezTo>
                    <a:pt x="9012" y="4803"/>
                    <a:pt x="5648" y="7704"/>
                    <a:pt x="3766" y="9525"/>
                  </a:cubicBezTo>
                  <a:cubicBezTo>
                    <a:pt x="2470" y="10775"/>
                    <a:pt x="572" y="12873"/>
                    <a:pt x="155" y="14972"/>
                  </a:cubicBezTo>
                  <a:cubicBezTo>
                    <a:pt x="1" y="15697"/>
                    <a:pt x="78" y="16453"/>
                    <a:pt x="371" y="17132"/>
                  </a:cubicBezTo>
                  <a:cubicBezTo>
                    <a:pt x="974" y="18511"/>
                    <a:pt x="2287" y="18930"/>
                    <a:pt x="3648" y="18930"/>
                  </a:cubicBezTo>
                  <a:cubicBezTo>
                    <a:pt x="4342" y="18930"/>
                    <a:pt x="5048" y="18821"/>
                    <a:pt x="5679" y="18675"/>
                  </a:cubicBezTo>
                  <a:cubicBezTo>
                    <a:pt x="8441" y="18042"/>
                    <a:pt x="11218" y="16638"/>
                    <a:pt x="13718" y="15342"/>
                  </a:cubicBezTo>
                  <a:cubicBezTo>
                    <a:pt x="14366" y="15003"/>
                    <a:pt x="14999" y="14648"/>
                    <a:pt x="15662" y="14293"/>
                  </a:cubicBezTo>
                  <a:cubicBezTo>
                    <a:pt x="15939" y="14141"/>
                    <a:pt x="16123" y="14052"/>
                    <a:pt x="16267" y="14052"/>
                  </a:cubicBezTo>
                  <a:cubicBezTo>
                    <a:pt x="16460" y="14052"/>
                    <a:pt x="16581" y="14213"/>
                    <a:pt x="16758" y="14602"/>
                  </a:cubicBezTo>
                  <a:cubicBezTo>
                    <a:pt x="17313" y="15820"/>
                    <a:pt x="17838" y="16978"/>
                    <a:pt x="18702" y="18027"/>
                  </a:cubicBezTo>
                  <a:cubicBezTo>
                    <a:pt x="19026" y="18428"/>
                    <a:pt x="19427" y="18829"/>
                    <a:pt x="19937" y="18891"/>
                  </a:cubicBezTo>
                  <a:cubicBezTo>
                    <a:pt x="19989" y="18897"/>
                    <a:pt x="20046" y="18900"/>
                    <a:pt x="20105" y="18900"/>
                  </a:cubicBezTo>
                  <a:cubicBezTo>
                    <a:pt x="20928" y="18900"/>
                    <a:pt x="22312" y="18322"/>
                    <a:pt x="22729" y="17703"/>
                  </a:cubicBezTo>
                  <a:cubicBezTo>
                    <a:pt x="23300" y="16839"/>
                    <a:pt x="22868" y="15697"/>
                    <a:pt x="22436" y="14756"/>
                  </a:cubicBezTo>
                  <a:lnTo>
                    <a:pt x="21325" y="12333"/>
                  </a:lnTo>
                  <a:cubicBezTo>
                    <a:pt x="21017" y="11639"/>
                    <a:pt x="20693" y="10945"/>
                    <a:pt x="20168" y="10405"/>
                  </a:cubicBezTo>
                  <a:cubicBezTo>
                    <a:pt x="19427" y="9633"/>
                    <a:pt x="18255" y="9463"/>
                    <a:pt x="17267" y="9232"/>
                  </a:cubicBezTo>
                  <a:cubicBezTo>
                    <a:pt x="18517" y="8754"/>
                    <a:pt x="19798" y="8368"/>
                    <a:pt x="21094" y="8028"/>
                  </a:cubicBezTo>
                  <a:cubicBezTo>
                    <a:pt x="21690" y="7871"/>
                    <a:pt x="22393" y="7714"/>
                    <a:pt x="23073" y="7714"/>
                  </a:cubicBezTo>
                  <a:cubicBezTo>
                    <a:pt x="23661" y="7714"/>
                    <a:pt x="24232" y="7831"/>
                    <a:pt x="24704" y="8167"/>
                  </a:cubicBezTo>
                  <a:cubicBezTo>
                    <a:pt x="25121" y="8460"/>
                    <a:pt x="25507" y="8862"/>
                    <a:pt x="26016" y="8923"/>
                  </a:cubicBezTo>
                  <a:cubicBezTo>
                    <a:pt x="26049" y="8925"/>
                    <a:pt x="26082" y="8926"/>
                    <a:pt x="26116" y="8926"/>
                  </a:cubicBezTo>
                  <a:cubicBezTo>
                    <a:pt x="26574" y="8926"/>
                    <a:pt x="27010" y="8730"/>
                    <a:pt x="27312" y="8399"/>
                  </a:cubicBezTo>
                  <a:cubicBezTo>
                    <a:pt x="28192" y="7535"/>
                    <a:pt x="28361" y="6146"/>
                    <a:pt x="28176" y="4927"/>
                  </a:cubicBezTo>
                  <a:cubicBezTo>
                    <a:pt x="28114" y="4371"/>
                    <a:pt x="27945" y="3847"/>
                    <a:pt x="27652" y="3368"/>
                  </a:cubicBezTo>
                  <a:cubicBezTo>
                    <a:pt x="26679" y="1856"/>
                    <a:pt x="24550" y="1270"/>
                    <a:pt x="22930" y="822"/>
                  </a:cubicBezTo>
                  <a:cubicBezTo>
                    <a:pt x="22482" y="714"/>
                    <a:pt x="21942" y="560"/>
                    <a:pt x="21325" y="390"/>
                  </a:cubicBezTo>
                  <a:cubicBezTo>
                    <a:pt x="20398" y="129"/>
                    <a:pt x="19451" y="1"/>
                    <a:pt x="185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46"/>
            <p:cNvSpPr/>
            <p:nvPr/>
          </p:nvSpPr>
          <p:spPr>
            <a:xfrm>
              <a:off x="231300" y="2640450"/>
              <a:ext cx="383725" cy="269175"/>
            </a:xfrm>
            <a:custGeom>
              <a:rect b="b" l="l" r="r" t="t"/>
              <a:pathLst>
                <a:path extrusionOk="0" h="10767" w="15349">
                  <a:moveTo>
                    <a:pt x="3077" y="0"/>
                  </a:moveTo>
                  <a:cubicBezTo>
                    <a:pt x="1334" y="0"/>
                    <a:pt x="1" y="1010"/>
                    <a:pt x="319" y="3698"/>
                  </a:cubicBezTo>
                  <a:cubicBezTo>
                    <a:pt x="813" y="7817"/>
                    <a:pt x="5350" y="10703"/>
                    <a:pt x="9192" y="10765"/>
                  </a:cubicBezTo>
                  <a:cubicBezTo>
                    <a:pt x="9278" y="10766"/>
                    <a:pt x="9365" y="10766"/>
                    <a:pt x="9451" y="10766"/>
                  </a:cubicBezTo>
                  <a:cubicBezTo>
                    <a:pt x="10712" y="10766"/>
                    <a:pt x="12000" y="10651"/>
                    <a:pt x="13126" y="10116"/>
                  </a:cubicBezTo>
                  <a:cubicBezTo>
                    <a:pt x="14330" y="9530"/>
                    <a:pt x="15333" y="8357"/>
                    <a:pt x="15333" y="7000"/>
                  </a:cubicBezTo>
                  <a:cubicBezTo>
                    <a:pt x="15348" y="5642"/>
                    <a:pt x="14330" y="4423"/>
                    <a:pt x="13095" y="3867"/>
                  </a:cubicBezTo>
                  <a:cubicBezTo>
                    <a:pt x="12478" y="3590"/>
                    <a:pt x="11815" y="3435"/>
                    <a:pt x="11136" y="3389"/>
                  </a:cubicBezTo>
                  <a:cubicBezTo>
                    <a:pt x="9963" y="3312"/>
                    <a:pt x="8837" y="2834"/>
                    <a:pt x="7957" y="2062"/>
                  </a:cubicBezTo>
                  <a:lnTo>
                    <a:pt x="7818" y="1923"/>
                  </a:lnTo>
                  <a:cubicBezTo>
                    <a:pt x="6497" y="798"/>
                    <a:pt x="4625" y="0"/>
                    <a:pt x="30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46"/>
            <p:cNvSpPr/>
            <p:nvPr/>
          </p:nvSpPr>
          <p:spPr>
            <a:xfrm>
              <a:off x="844125" y="2222375"/>
              <a:ext cx="469100" cy="159100"/>
            </a:xfrm>
            <a:custGeom>
              <a:rect b="b" l="l" r="r" t="t"/>
              <a:pathLst>
                <a:path extrusionOk="0" h="6364" w="18764">
                  <a:moveTo>
                    <a:pt x="8200" y="1"/>
                  </a:moveTo>
                  <a:cubicBezTo>
                    <a:pt x="6450" y="1"/>
                    <a:pt x="4699" y="36"/>
                    <a:pt x="2932" y="130"/>
                  </a:cubicBezTo>
                  <a:cubicBezTo>
                    <a:pt x="1297" y="238"/>
                    <a:pt x="1" y="1596"/>
                    <a:pt x="1" y="3232"/>
                  </a:cubicBezTo>
                  <a:lnTo>
                    <a:pt x="1" y="6364"/>
                  </a:lnTo>
                  <a:lnTo>
                    <a:pt x="14628" y="4898"/>
                  </a:lnTo>
                  <a:cubicBezTo>
                    <a:pt x="16634" y="4898"/>
                    <a:pt x="18764" y="1735"/>
                    <a:pt x="16542" y="423"/>
                  </a:cubicBezTo>
                  <a:cubicBezTo>
                    <a:pt x="16094" y="161"/>
                    <a:pt x="15554" y="146"/>
                    <a:pt x="15030" y="130"/>
                  </a:cubicBezTo>
                  <a:cubicBezTo>
                    <a:pt x="12738" y="60"/>
                    <a:pt x="10471" y="1"/>
                    <a:pt x="8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46"/>
            <p:cNvSpPr/>
            <p:nvPr/>
          </p:nvSpPr>
          <p:spPr>
            <a:xfrm>
              <a:off x="1110300" y="2642050"/>
              <a:ext cx="187125" cy="349525"/>
            </a:xfrm>
            <a:custGeom>
              <a:rect b="b" l="l" r="r" t="t"/>
              <a:pathLst>
                <a:path extrusionOk="0" h="13981" w="7485">
                  <a:moveTo>
                    <a:pt x="3283" y="1"/>
                  </a:moveTo>
                  <a:cubicBezTo>
                    <a:pt x="2605" y="1"/>
                    <a:pt x="1866" y="292"/>
                    <a:pt x="1358" y="578"/>
                  </a:cubicBezTo>
                  <a:cubicBezTo>
                    <a:pt x="1050" y="733"/>
                    <a:pt x="787" y="995"/>
                    <a:pt x="618" y="1304"/>
                  </a:cubicBezTo>
                  <a:cubicBezTo>
                    <a:pt x="0" y="2554"/>
                    <a:pt x="710" y="4899"/>
                    <a:pt x="957" y="6195"/>
                  </a:cubicBezTo>
                  <a:cubicBezTo>
                    <a:pt x="1312" y="8047"/>
                    <a:pt x="1821" y="9852"/>
                    <a:pt x="2500" y="11595"/>
                  </a:cubicBezTo>
                  <a:cubicBezTo>
                    <a:pt x="2747" y="12228"/>
                    <a:pt x="3025" y="12845"/>
                    <a:pt x="3503" y="13308"/>
                  </a:cubicBezTo>
                  <a:cubicBezTo>
                    <a:pt x="3953" y="13745"/>
                    <a:pt x="4554" y="13980"/>
                    <a:pt x="5176" y="13980"/>
                  </a:cubicBezTo>
                  <a:cubicBezTo>
                    <a:pt x="5322" y="13980"/>
                    <a:pt x="5470" y="13967"/>
                    <a:pt x="5617" y="13941"/>
                  </a:cubicBezTo>
                  <a:cubicBezTo>
                    <a:pt x="7175" y="13632"/>
                    <a:pt x="7484" y="12413"/>
                    <a:pt x="7391" y="11163"/>
                  </a:cubicBezTo>
                  <a:cubicBezTo>
                    <a:pt x="7361" y="10778"/>
                    <a:pt x="7283" y="10392"/>
                    <a:pt x="7191" y="10006"/>
                  </a:cubicBezTo>
                  <a:cubicBezTo>
                    <a:pt x="6682" y="7815"/>
                    <a:pt x="5725" y="5732"/>
                    <a:pt x="5416" y="3479"/>
                  </a:cubicBezTo>
                  <a:cubicBezTo>
                    <a:pt x="5278" y="2538"/>
                    <a:pt x="5139" y="1227"/>
                    <a:pt x="4475" y="486"/>
                  </a:cubicBezTo>
                  <a:cubicBezTo>
                    <a:pt x="4165" y="132"/>
                    <a:pt x="3738" y="1"/>
                    <a:pt x="328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46"/>
            <p:cNvSpPr/>
            <p:nvPr/>
          </p:nvSpPr>
          <p:spPr>
            <a:xfrm>
              <a:off x="972725" y="3175725"/>
              <a:ext cx="481700" cy="1248725"/>
            </a:xfrm>
            <a:custGeom>
              <a:rect b="b" l="l" r="r" t="t"/>
              <a:pathLst>
                <a:path extrusionOk="0" h="49949" w="19268">
                  <a:moveTo>
                    <a:pt x="8049" y="0"/>
                  </a:moveTo>
                  <a:cubicBezTo>
                    <a:pt x="8039" y="20"/>
                    <a:pt x="8029" y="40"/>
                    <a:pt x="8020" y="59"/>
                  </a:cubicBezTo>
                  <a:lnTo>
                    <a:pt x="8020" y="59"/>
                  </a:lnTo>
                  <a:cubicBezTo>
                    <a:pt x="8030" y="40"/>
                    <a:pt x="8039" y="20"/>
                    <a:pt x="8049" y="0"/>
                  </a:cubicBezTo>
                  <a:close/>
                  <a:moveTo>
                    <a:pt x="8020" y="59"/>
                  </a:moveTo>
                  <a:lnTo>
                    <a:pt x="8020" y="59"/>
                  </a:lnTo>
                  <a:cubicBezTo>
                    <a:pt x="2394" y="11234"/>
                    <a:pt x="1" y="24664"/>
                    <a:pt x="3189" y="36924"/>
                  </a:cubicBezTo>
                  <a:cubicBezTo>
                    <a:pt x="4609" y="42371"/>
                    <a:pt x="8713" y="49855"/>
                    <a:pt x="15194" y="49947"/>
                  </a:cubicBezTo>
                  <a:cubicBezTo>
                    <a:pt x="15234" y="49948"/>
                    <a:pt x="15275" y="49948"/>
                    <a:pt x="15315" y="49948"/>
                  </a:cubicBezTo>
                  <a:cubicBezTo>
                    <a:pt x="16112" y="49948"/>
                    <a:pt x="16940" y="49801"/>
                    <a:pt x="17601" y="49346"/>
                  </a:cubicBezTo>
                  <a:cubicBezTo>
                    <a:pt x="19097" y="48327"/>
                    <a:pt x="19267" y="46074"/>
                    <a:pt x="18526" y="44439"/>
                  </a:cubicBezTo>
                  <a:cubicBezTo>
                    <a:pt x="17770" y="42788"/>
                    <a:pt x="16351" y="41569"/>
                    <a:pt x="15055" y="40288"/>
                  </a:cubicBezTo>
                  <a:cubicBezTo>
                    <a:pt x="10318" y="35597"/>
                    <a:pt x="6429" y="29163"/>
                    <a:pt x="5596" y="22466"/>
                  </a:cubicBezTo>
                  <a:cubicBezTo>
                    <a:pt x="5488" y="21525"/>
                    <a:pt x="5395" y="20599"/>
                    <a:pt x="5334" y="19658"/>
                  </a:cubicBezTo>
                  <a:cubicBezTo>
                    <a:pt x="5133" y="16711"/>
                    <a:pt x="5210" y="13748"/>
                    <a:pt x="5550" y="10817"/>
                  </a:cubicBezTo>
                  <a:cubicBezTo>
                    <a:pt x="5933" y="7397"/>
                    <a:pt x="6454" y="3186"/>
                    <a:pt x="8020" y="59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46"/>
            <p:cNvSpPr/>
            <p:nvPr/>
          </p:nvSpPr>
          <p:spPr>
            <a:xfrm>
              <a:off x="781650" y="3286425"/>
              <a:ext cx="437450" cy="1393600"/>
            </a:xfrm>
            <a:custGeom>
              <a:rect b="b" l="l" r="r" t="t"/>
              <a:pathLst>
                <a:path extrusionOk="0" h="55744" w="17498">
                  <a:moveTo>
                    <a:pt x="11758" y="1"/>
                  </a:moveTo>
                  <a:cubicBezTo>
                    <a:pt x="7746" y="5231"/>
                    <a:pt x="4752" y="11157"/>
                    <a:pt x="2916" y="17498"/>
                  </a:cubicBezTo>
                  <a:cubicBezTo>
                    <a:pt x="679" y="25213"/>
                    <a:pt x="0" y="33700"/>
                    <a:pt x="1543" y="41600"/>
                  </a:cubicBezTo>
                  <a:cubicBezTo>
                    <a:pt x="2654" y="47371"/>
                    <a:pt x="6527" y="55394"/>
                    <a:pt x="13270" y="55734"/>
                  </a:cubicBezTo>
                  <a:cubicBezTo>
                    <a:pt x="13386" y="55740"/>
                    <a:pt x="13503" y="55744"/>
                    <a:pt x="13620" y="55744"/>
                  </a:cubicBezTo>
                  <a:cubicBezTo>
                    <a:pt x="14345" y="55744"/>
                    <a:pt x="15082" y="55612"/>
                    <a:pt x="15692" y="55240"/>
                  </a:cubicBezTo>
                  <a:cubicBezTo>
                    <a:pt x="17235" y="54284"/>
                    <a:pt x="17498" y="52046"/>
                    <a:pt x="16803" y="50364"/>
                  </a:cubicBezTo>
                  <a:cubicBezTo>
                    <a:pt x="16094" y="48621"/>
                    <a:pt x="14736" y="47417"/>
                    <a:pt x="13440" y="46136"/>
                  </a:cubicBezTo>
                  <a:cubicBezTo>
                    <a:pt x="13162" y="45859"/>
                    <a:pt x="12869" y="45566"/>
                    <a:pt x="12591" y="45272"/>
                  </a:cubicBezTo>
                  <a:cubicBezTo>
                    <a:pt x="2669" y="34271"/>
                    <a:pt x="4135" y="18131"/>
                    <a:pt x="9366" y="5339"/>
                  </a:cubicBezTo>
                  <a:cubicBezTo>
                    <a:pt x="10030" y="3688"/>
                    <a:pt x="10708" y="1374"/>
                    <a:pt x="11758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46"/>
            <p:cNvSpPr/>
            <p:nvPr/>
          </p:nvSpPr>
          <p:spPr>
            <a:xfrm>
              <a:off x="6064525" y="2616850"/>
              <a:ext cx="202150" cy="383475"/>
            </a:xfrm>
            <a:custGeom>
              <a:rect b="b" l="l" r="r" t="t"/>
              <a:pathLst>
                <a:path extrusionOk="0" h="15339" w="8086">
                  <a:moveTo>
                    <a:pt x="2032" y="1"/>
                  </a:moveTo>
                  <a:cubicBezTo>
                    <a:pt x="1890" y="1"/>
                    <a:pt x="1751" y="25"/>
                    <a:pt x="1620" y="90"/>
                  </a:cubicBezTo>
                  <a:cubicBezTo>
                    <a:pt x="0" y="784"/>
                    <a:pt x="864" y="4657"/>
                    <a:pt x="1173" y="5891"/>
                  </a:cubicBezTo>
                  <a:cubicBezTo>
                    <a:pt x="1497" y="7249"/>
                    <a:pt x="1944" y="8592"/>
                    <a:pt x="2191" y="9965"/>
                  </a:cubicBezTo>
                  <a:cubicBezTo>
                    <a:pt x="2268" y="10397"/>
                    <a:pt x="2330" y="10829"/>
                    <a:pt x="2361" y="11277"/>
                  </a:cubicBezTo>
                  <a:cubicBezTo>
                    <a:pt x="2407" y="12048"/>
                    <a:pt x="2361" y="12866"/>
                    <a:pt x="2623" y="13606"/>
                  </a:cubicBezTo>
                  <a:cubicBezTo>
                    <a:pt x="2941" y="14483"/>
                    <a:pt x="4220" y="15338"/>
                    <a:pt x="5265" y="15338"/>
                  </a:cubicBezTo>
                  <a:cubicBezTo>
                    <a:pt x="5490" y="15338"/>
                    <a:pt x="5703" y="15299"/>
                    <a:pt x="5895" y="15211"/>
                  </a:cubicBezTo>
                  <a:cubicBezTo>
                    <a:pt x="6373" y="14964"/>
                    <a:pt x="6759" y="14563"/>
                    <a:pt x="6990" y="14085"/>
                  </a:cubicBezTo>
                  <a:cubicBezTo>
                    <a:pt x="8086" y="12110"/>
                    <a:pt x="7468" y="9626"/>
                    <a:pt x="6990" y="7527"/>
                  </a:cubicBezTo>
                  <a:cubicBezTo>
                    <a:pt x="6666" y="6169"/>
                    <a:pt x="6311" y="4827"/>
                    <a:pt x="5925" y="3500"/>
                  </a:cubicBezTo>
                  <a:cubicBezTo>
                    <a:pt x="5617" y="2451"/>
                    <a:pt x="5493" y="692"/>
                    <a:pt x="4305" y="445"/>
                  </a:cubicBezTo>
                  <a:lnTo>
                    <a:pt x="2623" y="90"/>
                  </a:lnTo>
                  <a:cubicBezTo>
                    <a:pt x="2427" y="45"/>
                    <a:pt x="2226" y="1"/>
                    <a:pt x="20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46"/>
            <p:cNvSpPr/>
            <p:nvPr/>
          </p:nvSpPr>
          <p:spPr>
            <a:xfrm>
              <a:off x="6318725" y="2642050"/>
              <a:ext cx="187125" cy="349525"/>
            </a:xfrm>
            <a:custGeom>
              <a:rect b="b" l="l" r="r" t="t"/>
              <a:pathLst>
                <a:path extrusionOk="0" h="13981" w="7485">
                  <a:moveTo>
                    <a:pt x="4202" y="1"/>
                  </a:moveTo>
                  <a:cubicBezTo>
                    <a:pt x="3747" y="1"/>
                    <a:pt x="3320" y="132"/>
                    <a:pt x="3010" y="486"/>
                  </a:cubicBezTo>
                  <a:cubicBezTo>
                    <a:pt x="2346" y="1227"/>
                    <a:pt x="2207" y="2538"/>
                    <a:pt x="2068" y="3479"/>
                  </a:cubicBezTo>
                  <a:cubicBezTo>
                    <a:pt x="1760" y="5732"/>
                    <a:pt x="803" y="7815"/>
                    <a:pt x="294" y="10006"/>
                  </a:cubicBezTo>
                  <a:cubicBezTo>
                    <a:pt x="201" y="10392"/>
                    <a:pt x="140" y="10778"/>
                    <a:pt x="93" y="11163"/>
                  </a:cubicBezTo>
                  <a:cubicBezTo>
                    <a:pt x="1" y="12413"/>
                    <a:pt x="325" y="13632"/>
                    <a:pt x="1883" y="13941"/>
                  </a:cubicBezTo>
                  <a:cubicBezTo>
                    <a:pt x="2027" y="13967"/>
                    <a:pt x="2172" y="13980"/>
                    <a:pt x="2317" y="13980"/>
                  </a:cubicBezTo>
                  <a:cubicBezTo>
                    <a:pt x="2931" y="13980"/>
                    <a:pt x="3532" y="13745"/>
                    <a:pt x="3982" y="13308"/>
                  </a:cubicBezTo>
                  <a:cubicBezTo>
                    <a:pt x="4475" y="12845"/>
                    <a:pt x="4738" y="12228"/>
                    <a:pt x="4985" y="11595"/>
                  </a:cubicBezTo>
                  <a:cubicBezTo>
                    <a:pt x="5664" y="9852"/>
                    <a:pt x="6173" y="8047"/>
                    <a:pt x="6528" y="6195"/>
                  </a:cubicBezTo>
                  <a:cubicBezTo>
                    <a:pt x="6774" y="4899"/>
                    <a:pt x="7484" y="2554"/>
                    <a:pt x="6867" y="1304"/>
                  </a:cubicBezTo>
                  <a:cubicBezTo>
                    <a:pt x="6697" y="995"/>
                    <a:pt x="6435" y="733"/>
                    <a:pt x="6126" y="578"/>
                  </a:cubicBezTo>
                  <a:cubicBezTo>
                    <a:pt x="5619" y="292"/>
                    <a:pt x="4879" y="1"/>
                    <a:pt x="4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46"/>
            <p:cNvSpPr/>
            <p:nvPr/>
          </p:nvSpPr>
          <p:spPr>
            <a:xfrm>
              <a:off x="5163400" y="3689025"/>
              <a:ext cx="202150" cy="181175"/>
            </a:xfrm>
            <a:custGeom>
              <a:rect b="b" l="l" r="r" t="t"/>
              <a:pathLst>
                <a:path extrusionOk="0" h="7247" w="8086">
                  <a:moveTo>
                    <a:pt x="4099" y="1"/>
                  </a:moveTo>
                  <a:cubicBezTo>
                    <a:pt x="2992" y="1"/>
                    <a:pt x="1876" y="455"/>
                    <a:pt x="1081" y="1456"/>
                  </a:cubicBezTo>
                  <a:cubicBezTo>
                    <a:pt x="865" y="1718"/>
                    <a:pt x="695" y="2027"/>
                    <a:pt x="587" y="2351"/>
                  </a:cubicBezTo>
                  <a:cubicBezTo>
                    <a:pt x="1" y="4403"/>
                    <a:pt x="1189" y="6517"/>
                    <a:pt x="3241" y="7103"/>
                  </a:cubicBezTo>
                  <a:cubicBezTo>
                    <a:pt x="3587" y="7200"/>
                    <a:pt x="3935" y="7247"/>
                    <a:pt x="4278" y="7247"/>
                  </a:cubicBezTo>
                  <a:cubicBezTo>
                    <a:pt x="5956" y="7247"/>
                    <a:pt x="7506" y="6141"/>
                    <a:pt x="7993" y="4449"/>
                  </a:cubicBezTo>
                  <a:cubicBezTo>
                    <a:pt x="8070" y="4125"/>
                    <a:pt x="8086" y="3801"/>
                    <a:pt x="8040" y="3462"/>
                  </a:cubicBezTo>
                  <a:cubicBezTo>
                    <a:pt x="7826" y="1307"/>
                    <a:pt x="5976" y="1"/>
                    <a:pt x="409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46"/>
            <p:cNvSpPr/>
            <p:nvPr/>
          </p:nvSpPr>
          <p:spPr>
            <a:xfrm>
              <a:off x="5085475" y="4027675"/>
              <a:ext cx="203700" cy="183150"/>
            </a:xfrm>
            <a:custGeom>
              <a:rect b="b" l="l" r="r" t="t"/>
              <a:pathLst>
                <a:path extrusionOk="0" h="7326" w="8148">
                  <a:moveTo>
                    <a:pt x="3831" y="0"/>
                  </a:moveTo>
                  <a:cubicBezTo>
                    <a:pt x="2127" y="0"/>
                    <a:pt x="558" y="1145"/>
                    <a:pt x="109" y="2877"/>
                  </a:cubicBezTo>
                  <a:cubicBezTo>
                    <a:pt x="31" y="3201"/>
                    <a:pt x="1" y="3541"/>
                    <a:pt x="47" y="3865"/>
                  </a:cubicBezTo>
                  <a:cubicBezTo>
                    <a:pt x="270" y="6020"/>
                    <a:pt x="2124" y="7326"/>
                    <a:pt x="4003" y="7326"/>
                  </a:cubicBezTo>
                  <a:cubicBezTo>
                    <a:pt x="5110" y="7326"/>
                    <a:pt x="6226" y="6872"/>
                    <a:pt x="7021" y="5871"/>
                  </a:cubicBezTo>
                  <a:cubicBezTo>
                    <a:pt x="7237" y="5608"/>
                    <a:pt x="7407" y="5315"/>
                    <a:pt x="7515" y="4976"/>
                  </a:cubicBezTo>
                  <a:cubicBezTo>
                    <a:pt x="8148" y="2923"/>
                    <a:pt x="6960" y="732"/>
                    <a:pt x="4877" y="146"/>
                  </a:cubicBezTo>
                  <a:cubicBezTo>
                    <a:pt x="4528" y="47"/>
                    <a:pt x="4177" y="0"/>
                    <a:pt x="383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46"/>
            <p:cNvSpPr/>
            <p:nvPr/>
          </p:nvSpPr>
          <p:spPr>
            <a:xfrm>
              <a:off x="4987275" y="3733950"/>
              <a:ext cx="215875" cy="186750"/>
            </a:xfrm>
            <a:custGeom>
              <a:rect b="b" l="l" r="r" t="t"/>
              <a:pathLst>
                <a:path extrusionOk="0" h="7470" w="8635">
                  <a:moveTo>
                    <a:pt x="4719" y="0"/>
                  </a:moveTo>
                  <a:cubicBezTo>
                    <a:pt x="2149" y="0"/>
                    <a:pt x="0" y="2690"/>
                    <a:pt x="1043" y="5368"/>
                  </a:cubicBezTo>
                  <a:cubicBezTo>
                    <a:pt x="1167" y="5692"/>
                    <a:pt x="1352" y="5985"/>
                    <a:pt x="1583" y="6248"/>
                  </a:cubicBezTo>
                  <a:cubicBezTo>
                    <a:pt x="2340" y="7060"/>
                    <a:pt x="3368" y="7470"/>
                    <a:pt x="4399" y="7470"/>
                  </a:cubicBezTo>
                  <a:cubicBezTo>
                    <a:pt x="5364" y="7470"/>
                    <a:pt x="6330" y="7110"/>
                    <a:pt x="7076" y="6387"/>
                  </a:cubicBezTo>
                  <a:cubicBezTo>
                    <a:pt x="8619" y="4890"/>
                    <a:pt x="8635" y="2406"/>
                    <a:pt x="7092" y="893"/>
                  </a:cubicBezTo>
                  <a:cubicBezTo>
                    <a:pt x="6860" y="662"/>
                    <a:pt x="6583" y="477"/>
                    <a:pt x="6274" y="338"/>
                  </a:cubicBezTo>
                  <a:cubicBezTo>
                    <a:pt x="5753" y="106"/>
                    <a:pt x="5228" y="0"/>
                    <a:pt x="471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46"/>
            <p:cNvSpPr/>
            <p:nvPr/>
          </p:nvSpPr>
          <p:spPr>
            <a:xfrm>
              <a:off x="5250200" y="3981350"/>
              <a:ext cx="213900" cy="184575"/>
            </a:xfrm>
            <a:custGeom>
              <a:rect b="b" l="l" r="r" t="t"/>
              <a:pathLst>
                <a:path extrusionOk="0" h="7383" w="8556">
                  <a:moveTo>
                    <a:pt x="4248" y="1"/>
                  </a:moveTo>
                  <a:cubicBezTo>
                    <a:pt x="3278" y="1"/>
                    <a:pt x="2307" y="363"/>
                    <a:pt x="1559" y="1089"/>
                  </a:cubicBezTo>
                  <a:cubicBezTo>
                    <a:pt x="47" y="2555"/>
                    <a:pt x="0" y="4977"/>
                    <a:pt x="1451" y="6505"/>
                  </a:cubicBezTo>
                  <a:cubicBezTo>
                    <a:pt x="1698" y="6736"/>
                    <a:pt x="1975" y="6921"/>
                    <a:pt x="2284" y="7045"/>
                  </a:cubicBezTo>
                  <a:cubicBezTo>
                    <a:pt x="2802" y="7277"/>
                    <a:pt x="3326" y="7383"/>
                    <a:pt x="3834" y="7383"/>
                  </a:cubicBezTo>
                  <a:cubicBezTo>
                    <a:pt x="6398" y="7383"/>
                    <a:pt x="8555" y="4693"/>
                    <a:pt x="7499" y="2015"/>
                  </a:cubicBezTo>
                  <a:cubicBezTo>
                    <a:pt x="7391" y="1690"/>
                    <a:pt x="7206" y="1397"/>
                    <a:pt x="6975" y="1135"/>
                  </a:cubicBezTo>
                  <a:cubicBezTo>
                    <a:pt x="6226" y="379"/>
                    <a:pt x="5238" y="1"/>
                    <a:pt x="424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46"/>
            <p:cNvSpPr/>
            <p:nvPr/>
          </p:nvSpPr>
          <p:spPr>
            <a:xfrm>
              <a:off x="4935425" y="3903400"/>
              <a:ext cx="219900" cy="190375"/>
            </a:xfrm>
            <a:custGeom>
              <a:rect b="b" l="l" r="r" t="t"/>
              <a:pathLst>
                <a:path extrusionOk="0" h="7615" w="8796">
                  <a:moveTo>
                    <a:pt x="4549" y="0"/>
                  </a:moveTo>
                  <a:cubicBezTo>
                    <a:pt x="4260" y="0"/>
                    <a:pt x="3966" y="33"/>
                    <a:pt x="3673" y="102"/>
                  </a:cubicBezTo>
                  <a:cubicBezTo>
                    <a:pt x="3364" y="195"/>
                    <a:pt x="3055" y="334"/>
                    <a:pt x="2793" y="534"/>
                  </a:cubicBezTo>
                  <a:cubicBezTo>
                    <a:pt x="0" y="2556"/>
                    <a:pt x="1127" y="7061"/>
                    <a:pt x="4537" y="7570"/>
                  </a:cubicBezTo>
                  <a:cubicBezTo>
                    <a:pt x="4697" y="7600"/>
                    <a:pt x="4857" y="7615"/>
                    <a:pt x="5018" y="7615"/>
                  </a:cubicBezTo>
                  <a:cubicBezTo>
                    <a:pt x="5197" y="7615"/>
                    <a:pt x="5376" y="7596"/>
                    <a:pt x="5555" y="7555"/>
                  </a:cubicBezTo>
                  <a:cubicBezTo>
                    <a:pt x="7576" y="7000"/>
                    <a:pt x="8795" y="4932"/>
                    <a:pt x="8271" y="2911"/>
                  </a:cubicBezTo>
                  <a:cubicBezTo>
                    <a:pt x="7835" y="1167"/>
                    <a:pt x="6269" y="0"/>
                    <a:pt x="4549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46"/>
            <p:cNvSpPr/>
            <p:nvPr/>
          </p:nvSpPr>
          <p:spPr>
            <a:xfrm>
              <a:off x="5295725" y="3806200"/>
              <a:ext cx="220275" cy="190650"/>
            </a:xfrm>
            <a:custGeom>
              <a:rect b="b" l="l" r="r" t="t"/>
              <a:pathLst>
                <a:path extrusionOk="0" h="7626" w="8811">
                  <a:moveTo>
                    <a:pt x="3821" y="1"/>
                  </a:moveTo>
                  <a:cubicBezTo>
                    <a:pt x="3626" y="1"/>
                    <a:pt x="3431" y="21"/>
                    <a:pt x="3240" y="56"/>
                  </a:cubicBezTo>
                  <a:cubicBezTo>
                    <a:pt x="1219" y="611"/>
                    <a:pt x="0" y="2679"/>
                    <a:pt x="509" y="4716"/>
                  </a:cubicBezTo>
                  <a:cubicBezTo>
                    <a:pt x="958" y="6459"/>
                    <a:pt x="2527" y="7626"/>
                    <a:pt x="4256" y="7626"/>
                  </a:cubicBezTo>
                  <a:cubicBezTo>
                    <a:pt x="4547" y="7626"/>
                    <a:pt x="4843" y="7593"/>
                    <a:pt x="5138" y="7524"/>
                  </a:cubicBezTo>
                  <a:cubicBezTo>
                    <a:pt x="5447" y="7431"/>
                    <a:pt x="5740" y="7277"/>
                    <a:pt x="6002" y="7076"/>
                  </a:cubicBezTo>
                  <a:cubicBezTo>
                    <a:pt x="8811" y="5055"/>
                    <a:pt x="7684" y="549"/>
                    <a:pt x="4274" y="40"/>
                  </a:cubicBezTo>
                  <a:cubicBezTo>
                    <a:pt x="4125" y="13"/>
                    <a:pt x="3974" y="1"/>
                    <a:pt x="382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46"/>
            <p:cNvSpPr/>
            <p:nvPr/>
          </p:nvSpPr>
          <p:spPr>
            <a:xfrm>
              <a:off x="5175350" y="3723650"/>
              <a:ext cx="166675" cy="162475"/>
            </a:xfrm>
            <a:custGeom>
              <a:rect b="b" l="l" r="r" t="t"/>
              <a:pathLst>
                <a:path extrusionOk="0" h="6499" w="6667">
                  <a:moveTo>
                    <a:pt x="3817" y="0"/>
                  </a:moveTo>
                  <a:cubicBezTo>
                    <a:pt x="3425" y="0"/>
                    <a:pt x="3028" y="107"/>
                    <a:pt x="2670" y="333"/>
                  </a:cubicBezTo>
                  <a:cubicBezTo>
                    <a:pt x="1698" y="951"/>
                    <a:pt x="711" y="1738"/>
                    <a:pt x="479" y="2540"/>
                  </a:cubicBezTo>
                  <a:cubicBezTo>
                    <a:pt x="1" y="4191"/>
                    <a:pt x="958" y="5904"/>
                    <a:pt x="2609" y="6382"/>
                  </a:cubicBezTo>
                  <a:cubicBezTo>
                    <a:pt x="2890" y="6461"/>
                    <a:pt x="3173" y="6498"/>
                    <a:pt x="3451" y="6498"/>
                  </a:cubicBezTo>
                  <a:cubicBezTo>
                    <a:pt x="4807" y="6498"/>
                    <a:pt x="6051" y="5604"/>
                    <a:pt x="6435" y="4222"/>
                  </a:cubicBezTo>
                  <a:cubicBezTo>
                    <a:pt x="6667" y="3435"/>
                    <a:pt x="6265" y="2262"/>
                    <a:pt x="5787" y="1244"/>
                  </a:cubicBezTo>
                  <a:cubicBezTo>
                    <a:pt x="5413" y="454"/>
                    <a:pt x="4626" y="0"/>
                    <a:pt x="381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46"/>
            <p:cNvSpPr/>
            <p:nvPr/>
          </p:nvSpPr>
          <p:spPr>
            <a:xfrm>
              <a:off x="5109400" y="4014350"/>
              <a:ext cx="166275" cy="161875"/>
            </a:xfrm>
            <a:custGeom>
              <a:rect b="b" l="l" r="r" t="t"/>
              <a:pathLst>
                <a:path extrusionOk="0" h="6475" w="6651">
                  <a:moveTo>
                    <a:pt x="3180" y="0"/>
                  </a:moveTo>
                  <a:cubicBezTo>
                    <a:pt x="1832" y="0"/>
                    <a:pt x="598" y="890"/>
                    <a:pt x="216" y="2253"/>
                  </a:cubicBezTo>
                  <a:cubicBezTo>
                    <a:pt x="0" y="3055"/>
                    <a:pt x="401" y="4228"/>
                    <a:pt x="880" y="5231"/>
                  </a:cubicBezTo>
                  <a:cubicBezTo>
                    <a:pt x="1254" y="6021"/>
                    <a:pt x="2041" y="6475"/>
                    <a:pt x="2850" y="6475"/>
                  </a:cubicBezTo>
                  <a:cubicBezTo>
                    <a:pt x="3242" y="6475"/>
                    <a:pt x="3639" y="6368"/>
                    <a:pt x="3997" y="6141"/>
                  </a:cubicBezTo>
                  <a:cubicBezTo>
                    <a:pt x="4953" y="5540"/>
                    <a:pt x="5956" y="4753"/>
                    <a:pt x="6188" y="3950"/>
                  </a:cubicBezTo>
                  <a:cubicBezTo>
                    <a:pt x="6651" y="2299"/>
                    <a:pt x="5694" y="586"/>
                    <a:pt x="4043" y="124"/>
                  </a:cubicBezTo>
                  <a:cubicBezTo>
                    <a:pt x="3755" y="40"/>
                    <a:pt x="3465" y="0"/>
                    <a:pt x="31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46"/>
            <p:cNvSpPr/>
            <p:nvPr/>
          </p:nvSpPr>
          <p:spPr>
            <a:xfrm>
              <a:off x="5044250" y="3770750"/>
              <a:ext cx="165075" cy="157175"/>
            </a:xfrm>
            <a:custGeom>
              <a:rect b="b" l="l" r="r" t="t"/>
              <a:pathLst>
                <a:path extrusionOk="0" h="6287" w="6603">
                  <a:moveTo>
                    <a:pt x="2207" y="0"/>
                  </a:moveTo>
                  <a:cubicBezTo>
                    <a:pt x="993" y="0"/>
                    <a:pt x="1" y="1011"/>
                    <a:pt x="45" y="2245"/>
                  </a:cubicBezTo>
                  <a:cubicBezTo>
                    <a:pt x="76" y="3387"/>
                    <a:pt x="276" y="4652"/>
                    <a:pt x="847" y="5239"/>
                  </a:cubicBezTo>
                  <a:cubicBezTo>
                    <a:pt x="1462" y="5934"/>
                    <a:pt x="2318" y="6286"/>
                    <a:pt x="3176" y="6286"/>
                  </a:cubicBezTo>
                  <a:cubicBezTo>
                    <a:pt x="3955" y="6286"/>
                    <a:pt x="4735" y="5996"/>
                    <a:pt x="5337" y="5408"/>
                  </a:cubicBezTo>
                  <a:cubicBezTo>
                    <a:pt x="6603" y="4174"/>
                    <a:pt x="6587" y="2122"/>
                    <a:pt x="5291" y="918"/>
                  </a:cubicBezTo>
                  <a:cubicBezTo>
                    <a:pt x="4720" y="332"/>
                    <a:pt x="3501" y="85"/>
                    <a:pt x="2390" y="8"/>
                  </a:cubicBezTo>
                  <a:cubicBezTo>
                    <a:pt x="2329" y="3"/>
                    <a:pt x="2267" y="0"/>
                    <a:pt x="220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46"/>
            <p:cNvSpPr/>
            <p:nvPr/>
          </p:nvSpPr>
          <p:spPr>
            <a:xfrm>
              <a:off x="5244800" y="3974800"/>
              <a:ext cx="162725" cy="154700"/>
            </a:xfrm>
            <a:custGeom>
              <a:rect b="b" l="l" r="r" t="t"/>
              <a:pathLst>
                <a:path extrusionOk="0" h="6188" w="6509">
                  <a:moveTo>
                    <a:pt x="3422" y="0"/>
                  </a:moveTo>
                  <a:cubicBezTo>
                    <a:pt x="2643" y="0"/>
                    <a:pt x="1863" y="290"/>
                    <a:pt x="1266" y="872"/>
                  </a:cubicBezTo>
                  <a:cubicBezTo>
                    <a:pt x="31" y="2076"/>
                    <a:pt x="0" y="4036"/>
                    <a:pt x="1204" y="5255"/>
                  </a:cubicBezTo>
                  <a:cubicBezTo>
                    <a:pt x="1775" y="5856"/>
                    <a:pt x="2994" y="6088"/>
                    <a:pt x="4105" y="6180"/>
                  </a:cubicBezTo>
                  <a:cubicBezTo>
                    <a:pt x="4166" y="6185"/>
                    <a:pt x="4227" y="6188"/>
                    <a:pt x="4288" y="6188"/>
                  </a:cubicBezTo>
                  <a:cubicBezTo>
                    <a:pt x="5504" y="6188"/>
                    <a:pt x="6509" y="5177"/>
                    <a:pt x="6450" y="3928"/>
                  </a:cubicBezTo>
                  <a:cubicBezTo>
                    <a:pt x="6419" y="2801"/>
                    <a:pt x="6219" y="1536"/>
                    <a:pt x="5648" y="934"/>
                  </a:cubicBezTo>
                  <a:cubicBezTo>
                    <a:pt x="5042" y="313"/>
                    <a:pt x="4232" y="0"/>
                    <a:pt x="342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46"/>
            <p:cNvSpPr/>
            <p:nvPr/>
          </p:nvSpPr>
          <p:spPr>
            <a:xfrm>
              <a:off x="4990975" y="3911925"/>
              <a:ext cx="180175" cy="154175"/>
            </a:xfrm>
            <a:custGeom>
              <a:rect b="b" l="l" r="r" t="t"/>
              <a:pathLst>
                <a:path extrusionOk="0" h="6167" w="7207">
                  <a:moveTo>
                    <a:pt x="3777" y="0"/>
                  </a:moveTo>
                  <a:cubicBezTo>
                    <a:pt x="3518" y="0"/>
                    <a:pt x="3256" y="33"/>
                    <a:pt x="2994" y="101"/>
                  </a:cubicBezTo>
                  <a:cubicBezTo>
                    <a:pt x="2191" y="301"/>
                    <a:pt x="1374" y="1243"/>
                    <a:pt x="741" y="2153"/>
                  </a:cubicBezTo>
                  <a:cubicBezTo>
                    <a:pt x="0" y="3233"/>
                    <a:pt x="355" y="4699"/>
                    <a:pt x="1512" y="5316"/>
                  </a:cubicBezTo>
                  <a:cubicBezTo>
                    <a:pt x="2352" y="5768"/>
                    <a:pt x="3321" y="6166"/>
                    <a:pt x="4086" y="6166"/>
                  </a:cubicBezTo>
                  <a:cubicBezTo>
                    <a:pt x="4234" y="6166"/>
                    <a:pt x="4375" y="6151"/>
                    <a:pt x="4506" y="6118"/>
                  </a:cubicBezTo>
                  <a:cubicBezTo>
                    <a:pt x="6188" y="5702"/>
                    <a:pt x="7206" y="4005"/>
                    <a:pt x="6789" y="2338"/>
                  </a:cubicBezTo>
                  <a:cubicBezTo>
                    <a:pt x="6425" y="934"/>
                    <a:pt x="5162" y="0"/>
                    <a:pt x="377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46"/>
            <p:cNvSpPr/>
            <p:nvPr/>
          </p:nvSpPr>
          <p:spPr>
            <a:xfrm>
              <a:off x="5281050" y="3834150"/>
              <a:ext cx="179400" cy="154025"/>
            </a:xfrm>
            <a:custGeom>
              <a:rect b="b" l="l" r="r" t="t"/>
              <a:pathLst>
                <a:path extrusionOk="0" h="6161" w="7176">
                  <a:moveTo>
                    <a:pt x="3081" y="1"/>
                  </a:moveTo>
                  <a:cubicBezTo>
                    <a:pt x="2931" y="1"/>
                    <a:pt x="2788" y="16"/>
                    <a:pt x="2655" y="49"/>
                  </a:cubicBezTo>
                  <a:cubicBezTo>
                    <a:pt x="1004" y="465"/>
                    <a:pt x="1" y="2163"/>
                    <a:pt x="417" y="3814"/>
                  </a:cubicBezTo>
                  <a:cubicBezTo>
                    <a:pt x="770" y="5225"/>
                    <a:pt x="2031" y="6161"/>
                    <a:pt x="3421" y="6161"/>
                  </a:cubicBezTo>
                  <a:cubicBezTo>
                    <a:pt x="3672" y="6161"/>
                    <a:pt x="3927" y="6130"/>
                    <a:pt x="4182" y="6066"/>
                  </a:cubicBezTo>
                  <a:cubicBezTo>
                    <a:pt x="4985" y="5850"/>
                    <a:pt x="5802" y="4925"/>
                    <a:pt x="6435" y="4014"/>
                  </a:cubicBezTo>
                  <a:cubicBezTo>
                    <a:pt x="7176" y="2934"/>
                    <a:pt x="6805" y="1453"/>
                    <a:pt x="5664" y="851"/>
                  </a:cubicBezTo>
                  <a:cubicBezTo>
                    <a:pt x="4824" y="399"/>
                    <a:pt x="3855" y="1"/>
                    <a:pt x="308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46"/>
            <p:cNvSpPr/>
            <p:nvPr/>
          </p:nvSpPr>
          <p:spPr>
            <a:xfrm>
              <a:off x="5191550" y="3807650"/>
              <a:ext cx="110350" cy="98875"/>
            </a:xfrm>
            <a:custGeom>
              <a:rect b="b" l="l" r="r" t="t"/>
              <a:pathLst>
                <a:path extrusionOk="0" h="3955" w="4414">
                  <a:moveTo>
                    <a:pt x="2231" y="0"/>
                  </a:moveTo>
                  <a:cubicBezTo>
                    <a:pt x="1604" y="0"/>
                    <a:pt x="974" y="264"/>
                    <a:pt x="541" y="846"/>
                  </a:cubicBezTo>
                  <a:cubicBezTo>
                    <a:pt x="433" y="970"/>
                    <a:pt x="371" y="1124"/>
                    <a:pt x="310" y="1278"/>
                  </a:cubicBezTo>
                  <a:cubicBezTo>
                    <a:pt x="1" y="2389"/>
                    <a:pt x="649" y="3562"/>
                    <a:pt x="1775" y="3871"/>
                  </a:cubicBezTo>
                  <a:cubicBezTo>
                    <a:pt x="1969" y="3927"/>
                    <a:pt x="2164" y="3954"/>
                    <a:pt x="2356" y="3954"/>
                  </a:cubicBezTo>
                  <a:cubicBezTo>
                    <a:pt x="3265" y="3954"/>
                    <a:pt x="4100" y="3350"/>
                    <a:pt x="4368" y="2420"/>
                  </a:cubicBezTo>
                  <a:cubicBezTo>
                    <a:pt x="4398" y="2266"/>
                    <a:pt x="4414" y="2112"/>
                    <a:pt x="4398" y="1957"/>
                  </a:cubicBezTo>
                  <a:cubicBezTo>
                    <a:pt x="4321" y="740"/>
                    <a:pt x="3282" y="0"/>
                    <a:pt x="2231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46"/>
            <p:cNvSpPr/>
            <p:nvPr/>
          </p:nvSpPr>
          <p:spPr>
            <a:xfrm>
              <a:off x="5149125" y="3993725"/>
              <a:ext cx="110750" cy="98875"/>
            </a:xfrm>
            <a:custGeom>
              <a:rect b="b" l="l" r="r" t="t"/>
              <a:pathLst>
                <a:path extrusionOk="0" h="3955" w="4430">
                  <a:moveTo>
                    <a:pt x="2072" y="1"/>
                  </a:moveTo>
                  <a:cubicBezTo>
                    <a:pt x="1160" y="1"/>
                    <a:pt x="317" y="603"/>
                    <a:pt x="62" y="1520"/>
                  </a:cubicBezTo>
                  <a:cubicBezTo>
                    <a:pt x="16" y="1674"/>
                    <a:pt x="1" y="1844"/>
                    <a:pt x="16" y="1998"/>
                  </a:cubicBezTo>
                  <a:cubicBezTo>
                    <a:pt x="103" y="3215"/>
                    <a:pt x="1140" y="3955"/>
                    <a:pt x="2187" y="3955"/>
                  </a:cubicBezTo>
                  <a:cubicBezTo>
                    <a:pt x="2812" y="3955"/>
                    <a:pt x="3441" y="3691"/>
                    <a:pt x="3874" y="3109"/>
                  </a:cubicBezTo>
                  <a:cubicBezTo>
                    <a:pt x="3982" y="2985"/>
                    <a:pt x="4059" y="2831"/>
                    <a:pt x="4105" y="2677"/>
                  </a:cubicBezTo>
                  <a:cubicBezTo>
                    <a:pt x="4429" y="1566"/>
                    <a:pt x="3781" y="393"/>
                    <a:pt x="2655" y="85"/>
                  </a:cubicBezTo>
                  <a:cubicBezTo>
                    <a:pt x="2461" y="28"/>
                    <a:pt x="2265" y="1"/>
                    <a:pt x="2072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46"/>
            <p:cNvSpPr/>
            <p:nvPr/>
          </p:nvSpPr>
          <p:spPr>
            <a:xfrm>
              <a:off x="5094600" y="3831975"/>
              <a:ext cx="117825" cy="101250"/>
            </a:xfrm>
            <a:custGeom>
              <a:rect b="b" l="l" r="r" t="t"/>
              <a:pathLst>
                <a:path extrusionOk="0" h="4050" w="4713">
                  <a:moveTo>
                    <a:pt x="2628" y="0"/>
                  </a:moveTo>
                  <a:cubicBezTo>
                    <a:pt x="1211" y="0"/>
                    <a:pt x="0" y="1524"/>
                    <a:pt x="639" y="3006"/>
                  </a:cubicBezTo>
                  <a:cubicBezTo>
                    <a:pt x="700" y="3160"/>
                    <a:pt x="777" y="3299"/>
                    <a:pt x="901" y="3407"/>
                  </a:cubicBezTo>
                  <a:cubicBezTo>
                    <a:pt x="1311" y="3833"/>
                    <a:pt x="1859" y="4049"/>
                    <a:pt x="2408" y="4049"/>
                  </a:cubicBezTo>
                  <a:cubicBezTo>
                    <a:pt x="2932" y="4049"/>
                    <a:pt x="3457" y="3852"/>
                    <a:pt x="3863" y="3453"/>
                  </a:cubicBezTo>
                  <a:cubicBezTo>
                    <a:pt x="4697" y="2651"/>
                    <a:pt x="4712" y="1324"/>
                    <a:pt x="3910" y="491"/>
                  </a:cubicBezTo>
                  <a:cubicBezTo>
                    <a:pt x="3802" y="367"/>
                    <a:pt x="3663" y="290"/>
                    <a:pt x="3524" y="213"/>
                  </a:cubicBezTo>
                  <a:cubicBezTo>
                    <a:pt x="3226" y="67"/>
                    <a:pt x="2922" y="0"/>
                    <a:pt x="2628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46"/>
            <p:cNvSpPr/>
            <p:nvPr/>
          </p:nvSpPr>
          <p:spPr>
            <a:xfrm>
              <a:off x="5239400" y="3967625"/>
              <a:ext cx="117400" cy="100400"/>
            </a:xfrm>
            <a:custGeom>
              <a:rect b="b" l="l" r="r" t="t"/>
              <a:pathLst>
                <a:path extrusionOk="0" h="4016" w="4696">
                  <a:moveTo>
                    <a:pt x="2321" y="0"/>
                  </a:moveTo>
                  <a:cubicBezTo>
                    <a:pt x="1793" y="0"/>
                    <a:pt x="1263" y="197"/>
                    <a:pt x="849" y="588"/>
                  </a:cubicBezTo>
                  <a:cubicBezTo>
                    <a:pt x="31" y="1391"/>
                    <a:pt x="0" y="2702"/>
                    <a:pt x="787" y="3536"/>
                  </a:cubicBezTo>
                  <a:cubicBezTo>
                    <a:pt x="895" y="3644"/>
                    <a:pt x="1019" y="3736"/>
                    <a:pt x="1157" y="3798"/>
                  </a:cubicBezTo>
                  <a:cubicBezTo>
                    <a:pt x="1461" y="3948"/>
                    <a:pt x="1769" y="4016"/>
                    <a:pt x="2068" y="4016"/>
                  </a:cubicBezTo>
                  <a:cubicBezTo>
                    <a:pt x="3490" y="4016"/>
                    <a:pt x="4696" y="2487"/>
                    <a:pt x="4058" y="1021"/>
                  </a:cubicBezTo>
                  <a:cubicBezTo>
                    <a:pt x="3997" y="866"/>
                    <a:pt x="3904" y="727"/>
                    <a:pt x="3796" y="604"/>
                  </a:cubicBezTo>
                  <a:cubicBezTo>
                    <a:pt x="3385" y="201"/>
                    <a:pt x="2854" y="0"/>
                    <a:pt x="2321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46"/>
            <p:cNvSpPr/>
            <p:nvPr/>
          </p:nvSpPr>
          <p:spPr>
            <a:xfrm>
              <a:off x="5066200" y="3924600"/>
              <a:ext cx="120750" cy="104075"/>
            </a:xfrm>
            <a:custGeom>
              <a:rect b="b" l="l" r="r" t="t"/>
              <a:pathLst>
                <a:path extrusionOk="0" h="4163" w="4830">
                  <a:moveTo>
                    <a:pt x="2519" y="0"/>
                  </a:moveTo>
                  <a:cubicBezTo>
                    <a:pt x="2359" y="0"/>
                    <a:pt x="2198" y="19"/>
                    <a:pt x="2037" y="57"/>
                  </a:cubicBezTo>
                  <a:cubicBezTo>
                    <a:pt x="1898" y="88"/>
                    <a:pt x="1744" y="165"/>
                    <a:pt x="1620" y="257"/>
                  </a:cubicBezTo>
                  <a:cubicBezTo>
                    <a:pt x="0" y="1337"/>
                    <a:pt x="664" y="3930"/>
                    <a:pt x="2592" y="4146"/>
                  </a:cubicBezTo>
                  <a:cubicBezTo>
                    <a:pt x="2651" y="4157"/>
                    <a:pt x="2713" y="4162"/>
                    <a:pt x="2774" y="4162"/>
                  </a:cubicBezTo>
                  <a:cubicBezTo>
                    <a:pt x="2874" y="4162"/>
                    <a:pt x="2975" y="4149"/>
                    <a:pt x="3071" y="4130"/>
                  </a:cubicBezTo>
                  <a:cubicBezTo>
                    <a:pt x="4166" y="3822"/>
                    <a:pt x="4830" y="2695"/>
                    <a:pt x="4552" y="1584"/>
                  </a:cubicBezTo>
                  <a:cubicBezTo>
                    <a:pt x="4315" y="634"/>
                    <a:pt x="3457" y="0"/>
                    <a:pt x="2519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46"/>
            <p:cNvSpPr/>
            <p:nvPr/>
          </p:nvSpPr>
          <p:spPr>
            <a:xfrm>
              <a:off x="5264475" y="3871375"/>
              <a:ext cx="120375" cy="104150"/>
            </a:xfrm>
            <a:custGeom>
              <a:rect b="b" l="l" r="r" t="t"/>
              <a:pathLst>
                <a:path extrusionOk="0" h="4166" w="4815">
                  <a:moveTo>
                    <a:pt x="2063" y="1"/>
                  </a:moveTo>
                  <a:cubicBezTo>
                    <a:pt x="1961" y="1"/>
                    <a:pt x="1857" y="12"/>
                    <a:pt x="1759" y="41"/>
                  </a:cubicBezTo>
                  <a:cubicBezTo>
                    <a:pt x="664" y="350"/>
                    <a:pt x="0" y="1476"/>
                    <a:pt x="278" y="2571"/>
                  </a:cubicBezTo>
                  <a:cubicBezTo>
                    <a:pt x="517" y="3529"/>
                    <a:pt x="1375" y="4165"/>
                    <a:pt x="2318" y="4165"/>
                  </a:cubicBezTo>
                  <a:cubicBezTo>
                    <a:pt x="2470" y="4165"/>
                    <a:pt x="2624" y="4149"/>
                    <a:pt x="2778" y="4114"/>
                  </a:cubicBezTo>
                  <a:cubicBezTo>
                    <a:pt x="2932" y="4068"/>
                    <a:pt x="3071" y="4006"/>
                    <a:pt x="3210" y="3914"/>
                  </a:cubicBezTo>
                  <a:cubicBezTo>
                    <a:pt x="4814" y="2834"/>
                    <a:pt x="4166" y="241"/>
                    <a:pt x="2238" y="10"/>
                  </a:cubicBezTo>
                  <a:cubicBezTo>
                    <a:pt x="2181" y="4"/>
                    <a:pt x="2123" y="1"/>
                    <a:pt x="2063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46"/>
            <p:cNvSpPr/>
            <p:nvPr/>
          </p:nvSpPr>
          <p:spPr>
            <a:xfrm>
              <a:off x="5134850" y="3858875"/>
              <a:ext cx="181725" cy="182100"/>
            </a:xfrm>
            <a:custGeom>
              <a:rect b="b" l="l" r="r" t="t"/>
              <a:pathLst>
                <a:path extrusionOk="0" h="7284" w="7269">
                  <a:moveTo>
                    <a:pt x="3627" y="1"/>
                  </a:moveTo>
                  <a:cubicBezTo>
                    <a:pt x="1621" y="1"/>
                    <a:pt x="1" y="1636"/>
                    <a:pt x="1" y="3642"/>
                  </a:cubicBezTo>
                  <a:cubicBezTo>
                    <a:pt x="1" y="5648"/>
                    <a:pt x="1621" y="7284"/>
                    <a:pt x="3627" y="7284"/>
                  </a:cubicBezTo>
                  <a:cubicBezTo>
                    <a:pt x="5648" y="7284"/>
                    <a:pt x="7268" y="5648"/>
                    <a:pt x="7268" y="3642"/>
                  </a:cubicBezTo>
                  <a:cubicBezTo>
                    <a:pt x="7268" y="1636"/>
                    <a:pt x="5648" y="1"/>
                    <a:pt x="3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46"/>
            <p:cNvSpPr/>
            <p:nvPr/>
          </p:nvSpPr>
          <p:spPr>
            <a:xfrm>
              <a:off x="5575775" y="3452250"/>
              <a:ext cx="149300" cy="145425"/>
            </a:xfrm>
            <a:custGeom>
              <a:rect b="b" l="l" r="r" t="t"/>
              <a:pathLst>
                <a:path extrusionOk="0" h="5817" w="5972">
                  <a:moveTo>
                    <a:pt x="3405" y="0"/>
                  </a:moveTo>
                  <a:cubicBezTo>
                    <a:pt x="3054" y="0"/>
                    <a:pt x="2698" y="95"/>
                    <a:pt x="2377" y="296"/>
                  </a:cubicBezTo>
                  <a:cubicBezTo>
                    <a:pt x="1512" y="836"/>
                    <a:pt x="602" y="1546"/>
                    <a:pt x="417" y="2271"/>
                  </a:cubicBezTo>
                  <a:cubicBezTo>
                    <a:pt x="0" y="3752"/>
                    <a:pt x="849" y="5280"/>
                    <a:pt x="2330" y="5712"/>
                  </a:cubicBezTo>
                  <a:cubicBezTo>
                    <a:pt x="2582" y="5783"/>
                    <a:pt x="2836" y="5816"/>
                    <a:pt x="3086" y="5816"/>
                  </a:cubicBezTo>
                  <a:cubicBezTo>
                    <a:pt x="4304" y="5816"/>
                    <a:pt x="5425" y="5012"/>
                    <a:pt x="5771" y="3783"/>
                  </a:cubicBezTo>
                  <a:cubicBezTo>
                    <a:pt x="5972" y="3089"/>
                    <a:pt x="5601" y="2024"/>
                    <a:pt x="5185" y="1114"/>
                  </a:cubicBezTo>
                  <a:cubicBezTo>
                    <a:pt x="4841" y="406"/>
                    <a:pt x="4133" y="0"/>
                    <a:pt x="340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46"/>
            <p:cNvSpPr/>
            <p:nvPr/>
          </p:nvSpPr>
          <p:spPr>
            <a:xfrm>
              <a:off x="5515975" y="3711675"/>
              <a:ext cx="150475" cy="147000"/>
            </a:xfrm>
            <a:custGeom>
              <a:rect b="b" l="l" r="r" t="t"/>
              <a:pathLst>
                <a:path extrusionOk="0" h="5880" w="6019">
                  <a:moveTo>
                    <a:pt x="2912" y="0"/>
                  </a:moveTo>
                  <a:cubicBezTo>
                    <a:pt x="1675" y="0"/>
                    <a:pt x="536" y="832"/>
                    <a:pt x="201" y="2093"/>
                  </a:cubicBezTo>
                  <a:cubicBezTo>
                    <a:pt x="1" y="2803"/>
                    <a:pt x="371" y="3852"/>
                    <a:pt x="803" y="4762"/>
                  </a:cubicBezTo>
                  <a:cubicBezTo>
                    <a:pt x="1135" y="5477"/>
                    <a:pt x="1835" y="5879"/>
                    <a:pt x="2558" y="5879"/>
                  </a:cubicBezTo>
                  <a:cubicBezTo>
                    <a:pt x="2912" y="5879"/>
                    <a:pt x="3271" y="5783"/>
                    <a:pt x="3596" y="5580"/>
                  </a:cubicBezTo>
                  <a:cubicBezTo>
                    <a:pt x="4460" y="5040"/>
                    <a:pt x="5355" y="4330"/>
                    <a:pt x="5555" y="3605"/>
                  </a:cubicBezTo>
                  <a:cubicBezTo>
                    <a:pt x="6018" y="2109"/>
                    <a:pt x="5170" y="535"/>
                    <a:pt x="3658" y="103"/>
                  </a:cubicBezTo>
                  <a:cubicBezTo>
                    <a:pt x="3409" y="33"/>
                    <a:pt x="3159" y="0"/>
                    <a:pt x="291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46"/>
            <p:cNvSpPr/>
            <p:nvPr/>
          </p:nvSpPr>
          <p:spPr>
            <a:xfrm>
              <a:off x="5457400" y="3494525"/>
              <a:ext cx="145000" cy="137650"/>
            </a:xfrm>
            <a:custGeom>
              <a:rect b="b" l="l" r="r" t="t"/>
              <a:pathLst>
                <a:path extrusionOk="0" h="5506" w="5800">
                  <a:moveTo>
                    <a:pt x="1978" y="1"/>
                  </a:moveTo>
                  <a:cubicBezTo>
                    <a:pt x="886" y="1"/>
                    <a:pt x="1" y="918"/>
                    <a:pt x="45" y="2030"/>
                  </a:cubicBezTo>
                  <a:cubicBezTo>
                    <a:pt x="91" y="3049"/>
                    <a:pt x="245" y="4175"/>
                    <a:pt x="770" y="4700"/>
                  </a:cubicBezTo>
                  <a:cubicBezTo>
                    <a:pt x="1314" y="5236"/>
                    <a:pt x="2022" y="5506"/>
                    <a:pt x="2729" y="5506"/>
                  </a:cubicBezTo>
                  <a:cubicBezTo>
                    <a:pt x="3426" y="5506"/>
                    <a:pt x="4122" y="5244"/>
                    <a:pt x="4658" y="4715"/>
                  </a:cubicBezTo>
                  <a:cubicBezTo>
                    <a:pt x="5754" y="3666"/>
                    <a:pt x="5800" y="1938"/>
                    <a:pt x="4766" y="827"/>
                  </a:cubicBezTo>
                  <a:cubicBezTo>
                    <a:pt x="4242" y="302"/>
                    <a:pt x="3146" y="86"/>
                    <a:pt x="2158" y="9"/>
                  </a:cubicBezTo>
                  <a:cubicBezTo>
                    <a:pt x="2098" y="3"/>
                    <a:pt x="2037" y="1"/>
                    <a:pt x="197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46"/>
            <p:cNvSpPr/>
            <p:nvPr/>
          </p:nvSpPr>
          <p:spPr>
            <a:xfrm>
              <a:off x="5637875" y="3677625"/>
              <a:ext cx="145775" cy="139000"/>
            </a:xfrm>
            <a:custGeom>
              <a:rect b="b" l="l" r="r" t="t"/>
              <a:pathLst>
                <a:path extrusionOk="0" h="5560" w="5831">
                  <a:moveTo>
                    <a:pt x="3074" y="0"/>
                  </a:moveTo>
                  <a:cubicBezTo>
                    <a:pt x="2375" y="0"/>
                    <a:pt x="1673" y="263"/>
                    <a:pt x="1127" y="786"/>
                  </a:cubicBezTo>
                  <a:cubicBezTo>
                    <a:pt x="31" y="1866"/>
                    <a:pt x="1" y="3625"/>
                    <a:pt x="1065" y="4720"/>
                  </a:cubicBezTo>
                  <a:cubicBezTo>
                    <a:pt x="1590" y="5260"/>
                    <a:pt x="2685" y="5476"/>
                    <a:pt x="3688" y="5554"/>
                  </a:cubicBezTo>
                  <a:cubicBezTo>
                    <a:pt x="3741" y="5558"/>
                    <a:pt x="3793" y="5560"/>
                    <a:pt x="3845" y="5560"/>
                  </a:cubicBezTo>
                  <a:cubicBezTo>
                    <a:pt x="4933" y="5560"/>
                    <a:pt x="5831" y="4651"/>
                    <a:pt x="5787" y="3532"/>
                  </a:cubicBezTo>
                  <a:cubicBezTo>
                    <a:pt x="5756" y="2514"/>
                    <a:pt x="5586" y="1387"/>
                    <a:pt x="5062" y="847"/>
                  </a:cubicBezTo>
                  <a:cubicBezTo>
                    <a:pt x="4520" y="282"/>
                    <a:pt x="3798" y="0"/>
                    <a:pt x="307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46"/>
            <p:cNvSpPr/>
            <p:nvPr/>
          </p:nvSpPr>
          <p:spPr>
            <a:xfrm>
              <a:off x="5409900" y="3621350"/>
              <a:ext cx="161275" cy="138375"/>
            </a:xfrm>
            <a:custGeom>
              <a:rect b="b" l="l" r="r" t="t"/>
              <a:pathLst>
                <a:path extrusionOk="0" h="5535" w="6451">
                  <a:moveTo>
                    <a:pt x="3380" y="1"/>
                  </a:moveTo>
                  <a:cubicBezTo>
                    <a:pt x="3151" y="1"/>
                    <a:pt x="2918" y="30"/>
                    <a:pt x="2685" y="90"/>
                  </a:cubicBezTo>
                  <a:cubicBezTo>
                    <a:pt x="1975" y="275"/>
                    <a:pt x="1235" y="1108"/>
                    <a:pt x="664" y="1941"/>
                  </a:cubicBezTo>
                  <a:cubicBezTo>
                    <a:pt x="0" y="2898"/>
                    <a:pt x="324" y="4225"/>
                    <a:pt x="1358" y="4780"/>
                  </a:cubicBezTo>
                  <a:cubicBezTo>
                    <a:pt x="2117" y="5179"/>
                    <a:pt x="2973" y="5535"/>
                    <a:pt x="3657" y="5535"/>
                  </a:cubicBezTo>
                  <a:cubicBezTo>
                    <a:pt x="3793" y="5535"/>
                    <a:pt x="3922" y="5521"/>
                    <a:pt x="4043" y="5490"/>
                  </a:cubicBezTo>
                  <a:cubicBezTo>
                    <a:pt x="5540" y="5104"/>
                    <a:pt x="6450" y="3592"/>
                    <a:pt x="6064" y="2111"/>
                  </a:cubicBezTo>
                  <a:cubicBezTo>
                    <a:pt x="5752" y="847"/>
                    <a:pt x="4624" y="1"/>
                    <a:pt x="338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46"/>
            <p:cNvSpPr/>
            <p:nvPr/>
          </p:nvSpPr>
          <p:spPr>
            <a:xfrm>
              <a:off x="5670275" y="3551250"/>
              <a:ext cx="161275" cy="138225"/>
            </a:xfrm>
            <a:custGeom>
              <a:rect b="b" l="l" r="r" t="t"/>
              <a:pathLst>
                <a:path extrusionOk="0" h="5529" w="6451">
                  <a:moveTo>
                    <a:pt x="2754" y="0"/>
                  </a:moveTo>
                  <a:cubicBezTo>
                    <a:pt x="2626" y="0"/>
                    <a:pt x="2505" y="13"/>
                    <a:pt x="2392" y="39"/>
                  </a:cubicBezTo>
                  <a:cubicBezTo>
                    <a:pt x="896" y="425"/>
                    <a:pt x="1" y="1937"/>
                    <a:pt x="371" y="3434"/>
                  </a:cubicBezTo>
                  <a:cubicBezTo>
                    <a:pt x="684" y="4684"/>
                    <a:pt x="1811" y="5528"/>
                    <a:pt x="3055" y="5528"/>
                  </a:cubicBezTo>
                  <a:cubicBezTo>
                    <a:pt x="3284" y="5528"/>
                    <a:pt x="3517" y="5500"/>
                    <a:pt x="3750" y="5439"/>
                  </a:cubicBezTo>
                  <a:cubicBezTo>
                    <a:pt x="4460" y="5270"/>
                    <a:pt x="5201" y="4421"/>
                    <a:pt x="5787" y="3588"/>
                  </a:cubicBezTo>
                  <a:cubicBezTo>
                    <a:pt x="6450" y="2631"/>
                    <a:pt x="6126" y="1304"/>
                    <a:pt x="5093" y="764"/>
                  </a:cubicBezTo>
                  <a:cubicBezTo>
                    <a:pt x="4324" y="360"/>
                    <a:pt x="3445" y="0"/>
                    <a:pt x="275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46"/>
            <p:cNvSpPr/>
            <p:nvPr/>
          </p:nvSpPr>
          <p:spPr>
            <a:xfrm>
              <a:off x="5591200" y="3527800"/>
              <a:ext cx="98000" cy="87175"/>
            </a:xfrm>
            <a:custGeom>
              <a:rect b="b" l="l" r="r" t="t"/>
              <a:pathLst>
                <a:path extrusionOk="0" h="3487" w="3920">
                  <a:moveTo>
                    <a:pt x="1945" y="1"/>
                  </a:moveTo>
                  <a:cubicBezTo>
                    <a:pt x="1383" y="1"/>
                    <a:pt x="819" y="237"/>
                    <a:pt x="433" y="761"/>
                  </a:cubicBezTo>
                  <a:cubicBezTo>
                    <a:pt x="340" y="869"/>
                    <a:pt x="278" y="1008"/>
                    <a:pt x="247" y="1147"/>
                  </a:cubicBezTo>
                  <a:cubicBezTo>
                    <a:pt x="0" y="2134"/>
                    <a:pt x="571" y="3137"/>
                    <a:pt x="1559" y="3415"/>
                  </a:cubicBezTo>
                  <a:cubicBezTo>
                    <a:pt x="1728" y="3463"/>
                    <a:pt x="1900" y="3486"/>
                    <a:pt x="2069" y="3486"/>
                  </a:cubicBezTo>
                  <a:cubicBezTo>
                    <a:pt x="2869" y="3486"/>
                    <a:pt x="3619" y="2968"/>
                    <a:pt x="3873" y="2165"/>
                  </a:cubicBezTo>
                  <a:cubicBezTo>
                    <a:pt x="3904" y="2026"/>
                    <a:pt x="3920" y="1887"/>
                    <a:pt x="3904" y="1748"/>
                  </a:cubicBezTo>
                  <a:cubicBezTo>
                    <a:pt x="3827" y="666"/>
                    <a:pt x="2889" y="1"/>
                    <a:pt x="1945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46"/>
            <p:cNvSpPr/>
            <p:nvPr/>
          </p:nvSpPr>
          <p:spPr>
            <a:xfrm>
              <a:off x="5551850" y="3694600"/>
              <a:ext cx="99175" cy="88625"/>
            </a:xfrm>
            <a:custGeom>
              <a:rect b="b" l="l" r="r" t="t"/>
              <a:pathLst>
                <a:path extrusionOk="0" h="3545" w="3967">
                  <a:moveTo>
                    <a:pt x="1852" y="0"/>
                  </a:moveTo>
                  <a:cubicBezTo>
                    <a:pt x="1035" y="0"/>
                    <a:pt x="289" y="544"/>
                    <a:pt x="47" y="1372"/>
                  </a:cubicBezTo>
                  <a:cubicBezTo>
                    <a:pt x="16" y="1511"/>
                    <a:pt x="1" y="1650"/>
                    <a:pt x="16" y="1789"/>
                  </a:cubicBezTo>
                  <a:cubicBezTo>
                    <a:pt x="93" y="2882"/>
                    <a:pt x="1026" y="3544"/>
                    <a:pt x="1970" y="3544"/>
                  </a:cubicBezTo>
                  <a:cubicBezTo>
                    <a:pt x="2531" y="3544"/>
                    <a:pt x="3096" y="3310"/>
                    <a:pt x="3488" y="2792"/>
                  </a:cubicBezTo>
                  <a:cubicBezTo>
                    <a:pt x="3565" y="2668"/>
                    <a:pt x="3642" y="2545"/>
                    <a:pt x="3688" y="2406"/>
                  </a:cubicBezTo>
                  <a:cubicBezTo>
                    <a:pt x="3966" y="1403"/>
                    <a:pt x="3380" y="354"/>
                    <a:pt x="2377" y="76"/>
                  </a:cubicBezTo>
                  <a:cubicBezTo>
                    <a:pt x="2202" y="25"/>
                    <a:pt x="2025" y="0"/>
                    <a:pt x="1852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46"/>
            <p:cNvSpPr/>
            <p:nvPr/>
          </p:nvSpPr>
          <p:spPr>
            <a:xfrm>
              <a:off x="5503075" y="3549450"/>
              <a:ext cx="107425" cy="92650"/>
            </a:xfrm>
            <a:custGeom>
              <a:rect b="b" l="l" r="r" t="t"/>
              <a:pathLst>
                <a:path extrusionOk="0" h="3706" w="4297">
                  <a:moveTo>
                    <a:pt x="2363" y="0"/>
                  </a:moveTo>
                  <a:cubicBezTo>
                    <a:pt x="1081" y="0"/>
                    <a:pt x="0" y="1373"/>
                    <a:pt x="563" y="2703"/>
                  </a:cubicBezTo>
                  <a:cubicBezTo>
                    <a:pt x="625" y="2827"/>
                    <a:pt x="702" y="2966"/>
                    <a:pt x="810" y="3074"/>
                  </a:cubicBezTo>
                  <a:cubicBezTo>
                    <a:pt x="1180" y="3493"/>
                    <a:pt x="1694" y="3705"/>
                    <a:pt x="2210" y="3705"/>
                  </a:cubicBezTo>
                  <a:cubicBezTo>
                    <a:pt x="2683" y="3705"/>
                    <a:pt x="3157" y="3527"/>
                    <a:pt x="3525" y="3166"/>
                  </a:cubicBezTo>
                  <a:cubicBezTo>
                    <a:pt x="4297" y="2410"/>
                    <a:pt x="4297" y="1176"/>
                    <a:pt x="3510" y="435"/>
                  </a:cubicBezTo>
                  <a:cubicBezTo>
                    <a:pt x="3402" y="342"/>
                    <a:pt x="3294" y="250"/>
                    <a:pt x="3171" y="188"/>
                  </a:cubicBezTo>
                  <a:cubicBezTo>
                    <a:pt x="2901" y="59"/>
                    <a:pt x="2628" y="0"/>
                    <a:pt x="2363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46"/>
            <p:cNvSpPr/>
            <p:nvPr/>
          </p:nvSpPr>
          <p:spPr>
            <a:xfrm>
              <a:off x="5633625" y="3672075"/>
              <a:ext cx="104675" cy="89300"/>
            </a:xfrm>
            <a:custGeom>
              <a:rect b="b" l="l" r="r" t="t"/>
              <a:pathLst>
                <a:path extrusionOk="0" h="3572" w="4187">
                  <a:moveTo>
                    <a:pt x="2086" y="1"/>
                  </a:moveTo>
                  <a:cubicBezTo>
                    <a:pt x="1612" y="1"/>
                    <a:pt x="1139" y="178"/>
                    <a:pt x="772" y="529"/>
                  </a:cubicBezTo>
                  <a:cubicBezTo>
                    <a:pt x="47" y="1239"/>
                    <a:pt x="1" y="2381"/>
                    <a:pt x="680" y="3137"/>
                  </a:cubicBezTo>
                  <a:cubicBezTo>
                    <a:pt x="772" y="3245"/>
                    <a:pt x="880" y="3322"/>
                    <a:pt x="1019" y="3384"/>
                  </a:cubicBezTo>
                  <a:cubicBezTo>
                    <a:pt x="1286" y="3513"/>
                    <a:pt x="1558" y="3572"/>
                    <a:pt x="1821" y="3572"/>
                  </a:cubicBezTo>
                  <a:cubicBezTo>
                    <a:pt x="3098" y="3572"/>
                    <a:pt x="4187" y="2201"/>
                    <a:pt x="3611" y="884"/>
                  </a:cubicBezTo>
                  <a:cubicBezTo>
                    <a:pt x="3550" y="745"/>
                    <a:pt x="3473" y="622"/>
                    <a:pt x="3380" y="514"/>
                  </a:cubicBezTo>
                  <a:cubicBezTo>
                    <a:pt x="3014" y="171"/>
                    <a:pt x="2549" y="1"/>
                    <a:pt x="2086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46"/>
            <p:cNvSpPr/>
            <p:nvPr/>
          </p:nvSpPr>
          <p:spPr>
            <a:xfrm>
              <a:off x="5477800" y="3632250"/>
              <a:ext cx="109175" cy="94000"/>
            </a:xfrm>
            <a:custGeom>
              <a:rect b="b" l="l" r="r" t="t"/>
              <a:pathLst>
                <a:path extrusionOk="0" h="3760" w="4367">
                  <a:moveTo>
                    <a:pt x="2269" y="0"/>
                  </a:moveTo>
                  <a:cubicBezTo>
                    <a:pt x="2120" y="0"/>
                    <a:pt x="1970" y="18"/>
                    <a:pt x="1821" y="55"/>
                  </a:cubicBezTo>
                  <a:cubicBezTo>
                    <a:pt x="1682" y="101"/>
                    <a:pt x="1558" y="163"/>
                    <a:pt x="1435" y="255"/>
                  </a:cubicBezTo>
                  <a:cubicBezTo>
                    <a:pt x="0" y="1212"/>
                    <a:pt x="571" y="3557"/>
                    <a:pt x="2315" y="3742"/>
                  </a:cubicBezTo>
                  <a:cubicBezTo>
                    <a:pt x="2368" y="3754"/>
                    <a:pt x="2421" y="3759"/>
                    <a:pt x="2475" y="3759"/>
                  </a:cubicBezTo>
                  <a:cubicBezTo>
                    <a:pt x="2562" y="3759"/>
                    <a:pt x="2651" y="3746"/>
                    <a:pt x="2747" y="3727"/>
                  </a:cubicBezTo>
                  <a:cubicBezTo>
                    <a:pt x="3750" y="3465"/>
                    <a:pt x="4367" y="2446"/>
                    <a:pt x="4120" y="1428"/>
                  </a:cubicBezTo>
                  <a:cubicBezTo>
                    <a:pt x="3897" y="574"/>
                    <a:pt x="3115" y="0"/>
                    <a:pt x="2269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46"/>
            <p:cNvSpPr/>
            <p:nvPr/>
          </p:nvSpPr>
          <p:spPr>
            <a:xfrm>
              <a:off x="5654075" y="3584750"/>
              <a:ext cx="109575" cy="93850"/>
            </a:xfrm>
            <a:custGeom>
              <a:rect b="b" l="l" r="r" t="t"/>
              <a:pathLst>
                <a:path extrusionOk="0" h="3754" w="4383">
                  <a:moveTo>
                    <a:pt x="1882" y="0"/>
                  </a:moveTo>
                  <a:cubicBezTo>
                    <a:pt x="1796" y="0"/>
                    <a:pt x="1711" y="8"/>
                    <a:pt x="1621" y="26"/>
                  </a:cubicBezTo>
                  <a:cubicBezTo>
                    <a:pt x="618" y="288"/>
                    <a:pt x="1" y="1307"/>
                    <a:pt x="263" y="2325"/>
                  </a:cubicBezTo>
                  <a:cubicBezTo>
                    <a:pt x="472" y="3189"/>
                    <a:pt x="1249" y="3754"/>
                    <a:pt x="2092" y="3754"/>
                  </a:cubicBezTo>
                  <a:cubicBezTo>
                    <a:pt x="2242" y="3754"/>
                    <a:pt x="2395" y="3736"/>
                    <a:pt x="2547" y="3698"/>
                  </a:cubicBezTo>
                  <a:cubicBezTo>
                    <a:pt x="2685" y="3652"/>
                    <a:pt x="2809" y="3590"/>
                    <a:pt x="2932" y="3513"/>
                  </a:cubicBezTo>
                  <a:cubicBezTo>
                    <a:pt x="4383" y="2541"/>
                    <a:pt x="3796" y="211"/>
                    <a:pt x="2068" y="11"/>
                  </a:cubicBezTo>
                  <a:cubicBezTo>
                    <a:pt x="2004" y="4"/>
                    <a:pt x="1943" y="0"/>
                    <a:pt x="1882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46"/>
            <p:cNvSpPr/>
            <p:nvPr/>
          </p:nvSpPr>
          <p:spPr>
            <a:xfrm>
              <a:off x="5538725" y="3573825"/>
              <a:ext cx="163600" cy="163175"/>
            </a:xfrm>
            <a:custGeom>
              <a:rect b="b" l="l" r="r" t="t"/>
              <a:pathLst>
                <a:path extrusionOk="0" h="6527" w="6544">
                  <a:moveTo>
                    <a:pt x="3272" y="0"/>
                  </a:moveTo>
                  <a:cubicBezTo>
                    <a:pt x="1467" y="0"/>
                    <a:pt x="1" y="1466"/>
                    <a:pt x="1" y="3271"/>
                  </a:cubicBezTo>
                  <a:cubicBezTo>
                    <a:pt x="1" y="5077"/>
                    <a:pt x="1467" y="6527"/>
                    <a:pt x="3272" y="6527"/>
                  </a:cubicBezTo>
                  <a:cubicBezTo>
                    <a:pt x="5077" y="6527"/>
                    <a:pt x="6543" y="5077"/>
                    <a:pt x="6543" y="3271"/>
                  </a:cubicBezTo>
                  <a:cubicBezTo>
                    <a:pt x="6543" y="1466"/>
                    <a:pt x="5077" y="0"/>
                    <a:pt x="327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46"/>
            <p:cNvSpPr/>
            <p:nvPr/>
          </p:nvSpPr>
          <p:spPr>
            <a:xfrm>
              <a:off x="5824975" y="3311200"/>
              <a:ext cx="86800" cy="80600"/>
            </a:xfrm>
            <a:custGeom>
              <a:rect b="b" l="l" r="r" t="t"/>
              <a:pathLst>
                <a:path extrusionOk="0" h="3224" w="3472">
                  <a:moveTo>
                    <a:pt x="1737" y="0"/>
                  </a:moveTo>
                  <a:cubicBezTo>
                    <a:pt x="1034" y="0"/>
                    <a:pt x="331" y="394"/>
                    <a:pt x="62" y="1170"/>
                  </a:cubicBezTo>
                  <a:cubicBezTo>
                    <a:pt x="16" y="1293"/>
                    <a:pt x="0" y="1432"/>
                    <a:pt x="0" y="1556"/>
                  </a:cubicBezTo>
                  <a:cubicBezTo>
                    <a:pt x="30" y="2493"/>
                    <a:pt x="787" y="3223"/>
                    <a:pt x="1717" y="3223"/>
                  </a:cubicBezTo>
                  <a:cubicBezTo>
                    <a:pt x="1736" y="3223"/>
                    <a:pt x="1755" y="3223"/>
                    <a:pt x="1775" y="3222"/>
                  </a:cubicBezTo>
                  <a:cubicBezTo>
                    <a:pt x="2731" y="3191"/>
                    <a:pt x="3472" y="2404"/>
                    <a:pt x="3441" y="1448"/>
                  </a:cubicBezTo>
                  <a:cubicBezTo>
                    <a:pt x="3441" y="1324"/>
                    <a:pt x="3410" y="1201"/>
                    <a:pt x="3364" y="1077"/>
                  </a:cubicBezTo>
                  <a:cubicBezTo>
                    <a:pt x="3071" y="356"/>
                    <a:pt x="2404" y="0"/>
                    <a:pt x="1737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46"/>
            <p:cNvSpPr/>
            <p:nvPr/>
          </p:nvSpPr>
          <p:spPr>
            <a:xfrm>
              <a:off x="5833450" y="3467700"/>
              <a:ext cx="87200" cy="81025"/>
            </a:xfrm>
            <a:custGeom>
              <a:rect b="b" l="l" r="r" t="t"/>
              <a:pathLst>
                <a:path extrusionOk="0" h="3241" w="3488">
                  <a:moveTo>
                    <a:pt x="1770" y="1"/>
                  </a:moveTo>
                  <a:cubicBezTo>
                    <a:pt x="1751" y="1"/>
                    <a:pt x="1732" y="1"/>
                    <a:pt x="1713" y="2"/>
                  </a:cubicBezTo>
                  <a:cubicBezTo>
                    <a:pt x="741" y="33"/>
                    <a:pt x="1" y="835"/>
                    <a:pt x="31" y="1807"/>
                  </a:cubicBezTo>
                  <a:cubicBezTo>
                    <a:pt x="47" y="1931"/>
                    <a:pt x="78" y="2054"/>
                    <a:pt x="124" y="2162"/>
                  </a:cubicBezTo>
                  <a:cubicBezTo>
                    <a:pt x="410" y="2885"/>
                    <a:pt x="1079" y="3241"/>
                    <a:pt x="1748" y="3241"/>
                  </a:cubicBezTo>
                  <a:cubicBezTo>
                    <a:pt x="2449" y="3241"/>
                    <a:pt x="3150" y="2851"/>
                    <a:pt x="3411" y="2085"/>
                  </a:cubicBezTo>
                  <a:cubicBezTo>
                    <a:pt x="3457" y="1946"/>
                    <a:pt x="3488" y="1823"/>
                    <a:pt x="3488" y="1699"/>
                  </a:cubicBezTo>
                  <a:cubicBezTo>
                    <a:pt x="3473" y="746"/>
                    <a:pt x="2701" y="1"/>
                    <a:pt x="1770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46"/>
            <p:cNvSpPr/>
            <p:nvPr/>
          </p:nvSpPr>
          <p:spPr>
            <a:xfrm>
              <a:off x="5747425" y="3352250"/>
              <a:ext cx="102650" cy="84625"/>
            </a:xfrm>
            <a:custGeom>
              <a:rect b="b" l="l" r="r" t="t"/>
              <a:pathLst>
                <a:path extrusionOk="0" h="3385" w="4106">
                  <a:moveTo>
                    <a:pt x="2291" y="0"/>
                  </a:moveTo>
                  <a:cubicBezTo>
                    <a:pt x="872" y="0"/>
                    <a:pt x="0" y="1789"/>
                    <a:pt x="988" y="2907"/>
                  </a:cubicBezTo>
                  <a:cubicBezTo>
                    <a:pt x="1065" y="3015"/>
                    <a:pt x="1173" y="3108"/>
                    <a:pt x="1297" y="3169"/>
                  </a:cubicBezTo>
                  <a:cubicBezTo>
                    <a:pt x="1559" y="3315"/>
                    <a:pt x="1844" y="3384"/>
                    <a:pt x="2126" y="3384"/>
                  </a:cubicBezTo>
                  <a:cubicBezTo>
                    <a:pt x="2739" y="3384"/>
                    <a:pt x="3336" y="3056"/>
                    <a:pt x="3642" y="2475"/>
                  </a:cubicBezTo>
                  <a:cubicBezTo>
                    <a:pt x="4105" y="1626"/>
                    <a:pt x="3781" y="577"/>
                    <a:pt x="2917" y="130"/>
                  </a:cubicBezTo>
                  <a:cubicBezTo>
                    <a:pt x="2809" y="68"/>
                    <a:pt x="2686" y="37"/>
                    <a:pt x="2562" y="22"/>
                  </a:cubicBezTo>
                  <a:cubicBezTo>
                    <a:pt x="2470" y="7"/>
                    <a:pt x="2379" y="0"/>
                    <a:pt x="2291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46"/>
            <p:cNvSpPr/>
            <p:nvPr/>
          </p:nvSpPr>
          <p:spPr>
            <a:xfrm>
              <a:off x="5896325" y="3423475"/>
              <a:ext cx="101950" cy="84500"/>
            </a:xfrm>
            <a:custGeom>
              <a:rect b="b" l="l" r="r" t="t"/>
              <a:pathLst>
                <a:path extrusionOk="0" h="3380" w="4078">
                  <a:moveTo>
                    <a:pt x="1962" y="0"/>
                  </a:moveTo>
                  <a:cubicBezTo>
                    <a:pt x="1350" y="0"/>
                    <a:pt x="756" y="333"/>
                    <a:pt x="448" y="907"/>
                  </a:cubicBezTo>
                  <a:cubicBezTo>
                    <a:pt x="1" y="1755"/>
                    <a:pt x="309" y="2789"/>
                    <a:pt x="1158" y="3252"/>
                  </a:cubicBezTo>
                  <a:cubicBezTo>
                    <a:pt x="1266" y="3298"/>
                    <a:pt x="1389" y="3345"/>
                    <a:pt x="1513" y="3360"/>
                  </a:cubicBezTo>
                  <a:cubicBezTo>
                    <a:pt x="1600" y="3373"/>
                    <a:pt x="1686" y="3379"/>
                    <a:pt x="1770" y="3379"/>
                  </a:cubicBezTo>
                  <a:cubicBezTo>
                    <a:pt x="3197" y="3379"/>
                    <a:pt x="4078" y="1596"/>
                    <a:pt x="3087" y="459"/>
                  </a:cubicBezTo>
                  <a:cubicBezTo>
                    <a:pt x="3010" y="351"/>
                    <a:pt x="2902" y="274"/>
                    <a:pt x="2778" y="212"/>
                  </a:cubicBezTo>
                  <a:cubicBezTo>
                    <a:pt x="2519" y="68"/>
                    <a:pt x="2239" y="0"/>
                    <a:pt x="1962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46"/>
            <p:cNvSpPr/>
            <p:nvPr/>
          </p:nvSpPr>
          <p:spPr>
            <a:xfrm>
              <a:off x="5751975" y="3431675"/>
              <a:ext cx="101950" cy="84000"/>
            </a:xfrm>
            <a:custGeom>
              <a:rect b="b" l="l" r="r" t="t"/>
              <a:pathLst>
                <a:path extrusionOk="0" h="3360" w="4078">
                  <a:moveTo>
                    <a:pt x="2102" y="0"/>
                  </a:moveTo>
                  <a:cubicBezTo>
                    <a:pt x="1792" y="0"/>
                    <a:pt x="1477" y="83"/>
                    <a:pt x="1192" y="255"/>
                  </a:cubicBezTo>
                  <a:cubicBezTo>
                    <a:pt x="1084" y="332"/>
                    <a:pt x="991" y="424"/>
                    <a:pt x="914" y="517"/>
                  </a:cubicBezTo>
                  <a:cubicBezTo>
                    <a:pt x="0" y="1674"/>
                    <a:pt x="910" y="3359"/>
                    <a:pt x="2299" y="3359"/>
                  </a:cubicBezTo>
                  <a:cubicBezTo>
                    <a:pt x="2410" y="3359"/>
                    <a:pt x="2525" y="3348"/>
                    <a:pt x="2642" y="3325"/>
                  </a:cubicBezTo>
                  <a:cubicBezTo>
                    <a:pt x="2766" y="3310"/>
                    <a:pt x="2889" y="3264"/>
                    <a:pt x="3013" y="3186"/>
                  </a:cubicBezTo>
                  <a:cubicBezTo>
                    <a:pt x="3815" y="2693"/>
                    <a:pt x="4077" y="1628"/>
                    <a:pt x="3568" y="810"/>
                  </a:cubicBezTo>
                  <a:cubicBezTo>
                    <a:pt x="3247" y="287"/>
                    <a:pt x="2683" y="0"/>
                    <a:pt x="2102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46"/>
            <p:cNvSpPr/>
            <p:nvPr/>
          </p:nvSpPr>
          <p:spPr>
            <a:xfrm>
              <a:off x="5890550" y="3344600"/>
              <a:ext cx="103075" cy="84425"/>
            </a:xfrm>
            <a:custGeom>
              <a:rect b="b" l="l" r="r" t="t"/>
              <a:pathLst>
                <a:path extrusionOk="0" h="3377" w="4123">
                  <a:moveTo>
                    <a:pt x="1822" y="1"/>
                  </a:moveTo>
                  <a:cubicBezTo>
                    <a:pt x="1712" y="1"/>
                    <a:pt x="1598" y="11"/>
                    <a:pt x="1482" y="34"/>
                  </a:cubicBezTo>
                  <a:cubicBezTo>
                    <a:pt x="1343" y="50"/>
                    <a:pt x="1219" y="96"/>
                    <a:pt x="1096" y="158"/>
                  </a:cubicBezTo>
                  <a:cubicBezTo>
                    <a:pt x="263" y="652"/>
                    <a:pt x="0" y="1732"/>
                    <a:pt x="509" y="2565"/>
                  </a:cubicBezTo>
                  <a:cubicBezTo>
                    <a:pt x="835" y="3088"/>
                    <a:pt x="1400" y="3377"/>
                    <a:pt x="1974" y="3377"/>
                  </a:cubicBezTo>
                  <a:cubicBezTo>
                    <a:pt x="2299" y="3377"/>
                    <a:pt x="2627" y="3285"/>
                    <a:pt x="2917" y="3090"/>
                  </a:cubicBezTo>
                  <a:cubicBezTo>
                    <a:pt x="3025" y="3028"/>
                    <a:pt x="3117" y="2935"/>
                    <a:pt x="3194" y="2827"/>
                  </a:cubicBezTo>
                  <a:cubicBezTo>
                    <a:pt x="4123" y="1685"/>
                    <a:pt x="3200" y="1"/>
                    <a:pt x="1822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46"/>
            <p:cNvSpPr/>
            <p:nvPr/>
          </p:nvSpPr>
          <p:spPr>
            <a:xfrm>
              <a:off x="5808375" y="3365900"/>
              <a:ext cx="128475" cy="128475"/>
            </a:xfrm>
            <a:custGeom>
              <a:rect b="b" l="l" r="r" t="t"/>
              <a:pathLst>
                <a:path extrusionOk="0" h="5139" w="5139">
                  <a:moveTo>
                    <a:pt x="2577" y="0"/>
                  </a:moveTo>
                  <a:cubicBezTo>
                    <a:pt x="1158" y="0"/>
                    <a:pt x="1" y="1142"/>
                    <a:pt x="1" y="2562"/>
                  </a:cubicBezTo>
                  <a:cubicBezTo>
                    <a:pt x="1" y="3981"/>
                    <a:pt x="1158" y="5138"/>
                    <a:pt x="2577" y="5138"/>
                  </a:cubicBezTo>
                  <a:cubicBezTo>
                    <a:pt x="3997" y="5138"/>
                    <a:pt x="5139" y="3981"/>
                    <a:pt x="5139" y="2562"/>
                  </a:cubicBezTo>
                  <a:cubicBezTo>
                    <a:pt x="5139" y="1142"/>
                    <a:pt x="3997" y="0"/>
                    <a:pt x="2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46"/>
            <p:cNvSpPr/>
            <p:nvPr/>
          </p:nvSpPr>
          <p:spPr>
            <a:xfrm>
              <a:off x="2229750" y="3689025"/>
              <a:ext cx="201000" cy="179350"/>
            </a:xfrm>
            <a:custGeom>
              <a:rect b="b" l="l" r="r" t="t"/>
              <a:pathLst>
                <a:path extrusionOk="0" h="7174" w="8040">
                  <a:moveTo>
                    <a:pt x="3996" y="1"/>
                  </a:moveTo>
                  <a:cubicBezTo>
                    <a:pt x="2118" y="1"/>
                    <a:pt x="270" y="1307"/>
                    <a:pt x="47" y="3462"/>
                  </a:cubicBezTo>
                  <a:cubicBezTo>
                    <a:pt x="1" y="3801"/>
                    <a:pt x="31" y="4125"/>
                    <a:pt x="109" y="4449"/>
                  </a:cubicBezTo>
                  <a:cubicBezTo>
                    <a:pt x="618" y="6106"/>
                    <a:pt x="2138" y="7173"/>
                    <a:pt x="3782" y="7173"/>
                  </a:cubicBezTo>
                  <a:cubicBezTo>
                    <a:pt x="4129" y="7173"/>
                    <a:pt x="4481" y="7126"/>
                    <a:pt x="4830" y="7026"/>
                  </a:cubicBezTo>
                  <a:cubicBezTo>
                    <a:pt x="6852" y="6455"/>
                    <a:pt x="8040" y="4372"/>
                    <a:pt x="7515" y="2351"/>
                  </a:cubicBezTo>
                  <a:cubicBezTo>
                    <a:pt x="7407" y="2027"/>
                    <a:pt x="7237" y="1718"/>
                    <a:pt x="7021" y="1456"/>
                  </a:cubicBezTo>
                  <a:cubicBezTo>
                    <a:pt x="6220" y="455"/>
                    <a:pt x="5103" y="1"/>
                    <a:pt x="3996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46"/>
            <p:cNvSpPr/>
            <p:nvPr/>
          </p:nvSpPr>
          <p:spPr>
            <a:xfrm>
              <a:off x="2306525" y="4027675"/>
              <a:ext cx="203300" cy="183150"/>
            </a:xfrm>
            <a:custGeom>
              <a:rect b="b" l="l" r="r" t="t"/>
              <a:pathLst>
                <a:path extrusionOk="0" h="7326" w="8132">
                  <a:moveTo>
                    <a:pt x="4307" y="0"/>
                  </a:moveTo>
                  <a:cubicBezTo>
                    <a:pt x="3960" y="0"/>
                    <a:pt x="3607" y="47"/>
                    <a:pt x="3256" y="146"/>
                  </a:cubicBezTo>
                  <a:cubicBezTo>
                    <a:pt x="1188" y="732"/>
                    <a:pt x="0" y="2923"/>
                    <a:pt x="633" y="4976"/>
                  </a:cubicBezTo>
                  <a:cubicBezTo>
                    <a:pt x="741" y="5315"/>
                    <a:pt x="895" y="5608"/>
                    <a:pt x="1127" y="5871"/>
                  </a:cubicBezTo>
                  <a:cubicBezTo>
                    <a:pt x="1922" y="6872"/>
                    <a:pt x="3038" y="7326"/>
                    <a:pt x="4144" y="7326"/>
                  </a:cubicBezTo>
                  <a:cubicBezTo>
                    <a:pt x="6022" y="7326"/>
                    <a:pt x="7872" y="6020"/>
                    <a:pt x="8086" y="3865"/>
                  </a:cubicBezTo>
                  <a:cubicBezTo>
                    <a:pt x="8132" y="3541"/>
                    <a:pt x="8116" y="3201"/>
                    <a:pt x="8024" y="2877"/>
                  </a:cubicBezTo>
                  <a:cubicBezTo>
                    <a:pt x="7575" y="1145"/>
                    <a:pt x="6017" y="0"/>
                    <a:pt x="4307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46"/>
            <p:cNvSpPr/>
            <p:nvPr/>
          </p:nvSpPr>
          <p:spPr>
            <a:xfrm>
              <a:off x="2393700" y="3733950"/>
              <a:ext cx="214675" cy="185375"/>
            </a:xfrm>
            <a:custGeom>
              <a:rect b="b" l="l" r="r" t="t"/>
              <a:pathLst>
                <a:path extrusionOk="0" h="7415" w="8587">
                  <a:moveTo>
                    <a:pt x="3856" y="0"/>
                  </a:moveTo>
                  <a:cubicBezTo>
                    <a:pt x="3346" y="0"/>
                    <a:pt x="2820" y="106"/>
                    <a:pt x="2299" y="338"/>
                  </a:cubicBezTo>
                  <a:cubicBezTo>
                    <a:pt x="2006" y="477"/>
                    <a:pt x="1729" y="662"/>
                    <a:pt x="1482" y="893"/>
                  </a:cubicBezTo>
                  <a:cubicBezTo>
                    <a:pt x="0" y="2406"/>
                    <a:pt x="47" y="4844"/>
                    <a:pt x="1559" y="6325"/>
                  </a:cubicBezTo>
                  <a:cubicBezTo>
                    <a:pt x="2309" y="7052"/>
                    <a:pt x="3278" y="7415"/>
                    <a:pt x="4247" y="7415"/>
                  </a:cubicBezTo>
                  <a:cubicBezTo>
                    <a:pt x="5250" y="7415"/>
                    <a:pt x="6252" y="7025"/>
                    <a:pt x="7006" y="6248"/>
                  </a:cubicBezTo>
                  <a:cubicBezTo>
                    <a:pt x="7237" y="6001"/>
                    <a:pt x="7407" y="5692"/>
                    <a:pt x="7530" y="5368"/>
                  </a:cubicBezTo>
                  <a:cubicBezTo>
                    <a:pt x="8586" y="2690"/>
                    <a:pt x="6429" y="0"/>
                    <a:pt x="3856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46"/>
            <p:cNvSpPr/>
            <p:nvPr/>
          </p:nvSpPr>
          <p:spPr>
            <a:xfrm>
              <a:off x="2131550" y="3979150"/>
              <a:ext cx="215875" cy="186775"/>
            </a:xfrm>
            <a:custGeom>
              <a:rect b="b" l="l" r="r" t="t"/>
              <a:pathLst>
                <a:path extrusionOk="0" h="7471" w="8635">
                  <a:moveTo>
                    <a:pt x="4399" y="1"/>
                  </a:moveTo>
                  <a:cubicBezTo>
                    <a:pt x="3368" y="1"/>
                    <a:pt x="2340" y="410"/>
                    <a:pt x="1583" y="1223"/>
                  </a:cubicBezTo>
                  <a:cubicBezTo>
                    <a:pt x="1352" y="1485"/>
                    <a:pt x="1167" y="1778"/>
                    <a:pt x="1043" y="2103"/>
                  </a:cubicBezTo>
                  <a:cubicBezTo>
                    <a:pt x="0" y="4781"/>
                    <a:pt x="2149" y="7471"/>
                    <a:pt x="4719" y="7471"/>
                  </a:cubicBezTo>
                  <a:cubicBezTo>
                    <a:pt x="5228" y="7471"/>
                    <a:pt x="5753" y="7365"/>
                    <a:pt x="6274" y="7133"/>
                  </a:cubicBezTo>
                  <a:cubicBezTo>
                    <a:pt x="6583" y="7009"/>
                    <a:pt x="6860" y="6824"/>
                    <a:pt x="7092" y="6593"/>
                  </a:cubicBezTo>
                  <a:cubicBezTo>
                    <a:pt x="8635" y="5081"/>
                    <a:pt x="8619" y="2596"/>
                    <a:pt x="7076" y="1084"/>
                  </a:cubicBezTo>
                  <a:cubicBezTo>
                    <a:pt x="6330" y="360"/>
                    <a:pt x="5364" y="1"/>
                    <a:pt x="4399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46"/>
            <p:cNvSpPr/>
            <p:nvPr/>
          </p:nvSpPr>
          <p:spPr>
            <a:xfrm>
              <a:off x="2436525" y="3902475"/>
              <a:ext cx="223750" cy="191300"/>
            </a:xfrm>
            <a:custGeom>
              <a:rect b="b" l="l" r="r" t="t"/>
              <a:pathLst>
                <a:path extrusionOk="0" h="7652" w="8950">
                  <a:moveTo>
                    <a:pt x="4245" y="1"/>
                  </a:moveTo>
                  <a:cubicBezTo>
                    <a:pt x="2534" y="1"/>
                    <a:pt x="963" y="1160"/>
                    <a:pt x="525" y="2901"/>
                  </a:cubicBezTo>
                  <a:cubicBezTo>
                    <a:pt x="0" y="4984"/>
                    <a:pt x="1296" y="7098"/>
                    <a:pt x="3379" y="7592"/>
                  </a:cubicBezTo>
                  <a:cubicBezTo>
                    <a:pt x="3559" y="7633"/>
                    <a:pt x="3742" y="7652"/>
                    <a:pt x="3925" y="7652"/>
                  </a:cubicBezTo>
                  <a:cubicBezTo>
                    <a:pt x="4089" y="7652"/>
                    <a:pt x="4253" y="7637"/>
                    <a:pt x="4413" y="7607"/>
                  </a:cubicBezTo>
                  <a:cubicBezTo>
                    <a:pt x="7808" y="7098"/>
                    <a:pt x="8950" y="2593"/>
                    <a:pt x="6141" y="571"/>
                  </a:cubicBezTo>
                  <a:cubicBezTo>
                    <a:pt x="5879" y="371"/>
                    <a:pt x="5586" y="232"/>
                    <a:pt x="5262" y="139"/>
                  </a:cubicBezTo>
                  <a:cubicBezTo>
                    <a:pt x="4923" y="46"/>
                    <a:pt x="4581" y="1"/>
                    <a:pt x="4245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46"/>
            <p:cNvSpPr/>
            <p:nvPr/>
          </p:nvSpPr>
          <p:spPr>
            <a:xfrm>
              <a:off x="2079300" y="3806200"/>
              <a:ext cx="219150" cy="190375"/>
            </a:xfrm>
            <a:custGeom>
              <a:rect b="b" l="l" r="r" t="t"/>
              <a:pathLst>
                <a:path extrusionOk="0" h="7615" w="8766">
                  <a:moveTo>
                    <a:pt x="4990" y="1"/>
                  </a:moveTo>
                  <a:cubicBezTo>
                    <a:pt x="4838" y="1"/>
                    <a:pt x="4686" y="13"/>
                    <a:pt x="4537" y="40"/>
                  </a:cubicBezTo>
                  <a:cubicBezTo>
                    <a:pt x="1143" y="549"/>
                    <a:pt x="1" y="5055"/>
                    <a:pt x="2809" y="7076"/>
                  </a:cubicBezTo>
                  <a:cubicBezTo>
                    <a:pt x="3071" y="7277"/>
                    <a:pt x="3365" y="7431"/>
                    <a:pt x="3689" y="7524"/>
                  </a:cubicBezTo>
                  <a:cubicBezTo>
                    <a:pt x="3968" y="7585"/>
                    <a:pt x="4246" y="7615"/>
                    <a:pt x="4521" y="7615"/>
                  </a:cubicBezTo>
                  <a:cubicBezTo>
                    <a:pt x="6251" y="7615"/>
                    <a:pt x="7816" y="6445"/>
                    <a:pt x="8256" y="4700"/>
                  </a:cubicBezTo>
                  <a:cubicBezTo>
                    <a:pt x="8765" y="2679"/>
                    <a:pt x="7577" y="627"/>
                    <a:pt x="5571" y="56"/>
                  </a:cubicBezTo>
                  <a:cubicBezTo>
                    <a:pt x="5381" y="21"/>
                    <a:pt x="5185" y="1"/>
                    <a:pt x="499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46"/>
            <p:cNvSpPr/>
            <p:nvPr/>
          </p:nvSpPr>
          <p:spPr>
            <a:xfrm>
              <a:off x="2253675" y="3723650"/>
              <a:ext cx="166275" cy="162100"/>
            </a:xfrm>
            <a:custGeom>
              <a:rect b="b" l="l" r="r" t="t"/>
              <a:pathLst>
                <a:path extrusionOk="0" h="6484" w="6651">
                  <a:moveTo>
                    <a:pt x="2843" y="0"/>
                  </a:moveTo>
                  <a:cubicBezTo>
                    <a:pt x="2034" y="0"/>
                    <a:pt x="1254" y="454"/>
                    <a:pt x="880" y="1244"/>
                  </a:cubicBezTo>
                  <a:cubicBezTo>
                    <a:pt x="401" y="2262"/>
                    <a:pt x="0" y="3435"/>
                    <a:pt x="216" y="4222"/>
                  </a:cubicBezTo>
                  <a:cubicBezTo>
                    <a:pt x="600" y="5591"/>
                    <a:pt x="1844" y="6483"/>
                    <a:pt x="3200" y="6483"/>
                  </a:cubicBezTo>
                  <a:cubicBezTo>
                    <a:pt x="3478" y="6483"/>
                    <a:pt x="3762" y="6445"/>
                    <a:pt x="4043" y="6367"/>
                  </a:cubicBezTo>
                  <a:cubicBezTo>
                    <a:pt x="5694" y="5904"/>
                    <a:pt x="6651" y="4191"/>
                    <a:pt x="6188" y="2540"/>
                  </a:cubicBezTo>
                  <a:cubicBezTo>
                    <a:pt x="5956" y="1738"/>
                    <a:pt x="4953" y="951"/>
                    <a:pt x="3997" y="333"/>
                  </a:cubicBezTo>
                  <a:cubicBezTo>
                    <a:pt x="3634" y="107"/>
                    <a:pt x="3235" y="0"/>
                    <a:pt x="284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46"/>
            <p:cNvSpPr/>
            <p:nvPr/>
          </p:nvSpPr>
          <p:spPr>
            <a:xfrm>
              <a:off x="2320025" y="4014350"/>
              <a:ext cx="166275" cy="161950"/>
            </a:xfrm>
            <a:custGeom>
              <a:rect b="b" l="l" r="r" t="t"/>
              <a:pathLst>
                <a:path extrusionOk="0" h="6478" w="6651">
                  <a:moveTo>
                    <a:pt x="3456" y="0"/>
                  </a:moveTo>
                  <a:cubicBezTo>
                    <a:pt x="3171" y="0"/>
                    <a:pt x="2881" y="40"/>
                    <a:pt x="2593" y="124"/>
                  </a:cubicBezTo>
                  <a:cubicBezTo>
                    <a:pt x="957" y="586"/>
                    <a:pt x="0" y="2299"/>
                    <a:pt x="463" y="3950"/>
                  </a:cubicBezTo>
                  <a:cubicBezTo>
                    <a:pt x="695" y="4753"/>
                    <a:pt x="1682" y="5540"/>
                    <a:pt x="2654" y="6141"/>
                  </a:cubicBezTo>
                  <a:cubicBezTo>
                    <a:pt x="3015" y="6370"/>
                    <a:pt x="3415" y="6478"/>
                    <a:pt x="3810" y="6478"/>
                  </a:cubicBezTo>
                  <a:cubicBezTo>
                    <a:pt x="4616" y="6478"/>
                    <a:pt x="5398" y="6028"/>
                    <a:pt x="5771" y="5231"/>
                  </a:cubicBezTo>
                  <a:cubicBezTo>
                    <a:pt x="6249" y="4228"/>
                    <a:pt x="6651" y="3055"/>
                    <a:pt x="6419" y="2253"/>
                  </a:cubicBezTo>
                  <a:cubicBezTo>
                    <a:pt x="6037" y="890"/>
                    <a:pt x="4803" y="0"/>
                    <a:pt x="345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46"/>
            <p:cNvSpPr/>
            <p:nvPr/>
          </p:nvSpPr>
          <p:spPr>
            <a:xfrm>
              <a:off x="2389075" y="3770750"/>
              <a:ext cx="162375" cy="154600"/>
            </a:xfrm>
            <a:custGeom>
              <a:rect b="b" l="l" r="r" t="t"/>
              <a:pathLst>
                <a:path extrusionOk="0" h="6184" w="6495">
                  <a:moveTo>
                    <a:pt x="4288" y="0"/>
                  </a:moveTo>
                  <a:cubicBezTo>
                    <a:pt x="4227" y="0"/>
                    <a:pt x="4166" y="3"/>
                    <a:pt x="4105" y="8"/>
                  </a:cubicBezTo>
                  <a:cubicBezTo>
                    <a:pt x="2994" y="85"/>
                    <a:pt x="1775" y="332"/>
                    <a:pt x="1204" y="918"/>
                  </a:cubicBezTo>
                  <a:cubicBezTo>
                    <a:pt x="0" y="2153"/>
                    <a:pt x="31" y="4112"/>
                    <a:pt x="1266" y="5300"/>
                  </a:cubicBezTo>
                  <a:cubicBezTo>
                    <a:pt x="1863" y="5891"/>
                    <a:pt x="2640" y="6184"/>
                    <a:pt x="3417" y="6184"/>
                  </a:cubicBezTo>
                  <a:cubicBezTo>
                    <a:pt x="4225" y="6184"/>
                    <a:pt x="5034" y="5868"/>
                    <a:pt x="5648" y="5239"/>
                  </a:cubicBezTo>
                  <a:cubicBezTo>
                    <a:pt x="6219" y="4652"/>
                    <a:pt x="6419" y="3387"/>
                    <a:pt x="6450" y="2245"/>
                  </a:cubicBezTo>
                  <a:cubicBezTo>
                    <a:pt x="6494" y="1011"/>
                    <a:pt x="5502" y="0"/>
                    <a:pt x="428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46"/>
            <p:cNvSpPr/>
            <p:nvPr/>
          </p:nvSpPr>
          <p:spPr>
            <a:xfrm>
              <a:off x="2188150" y="3974800"/>
              <a:ext cx="162375" cy="154700"/>
            </a:xfrm>
            <a:custGeom>
              <a:rect b="b" l="l" r="r" t="t"/>
              <a:pathLst>
                <a:path extrusionOk="0" h="6188" w="6495">
                  <a:moveTo>
                    <a:pt x="3082" y="0"/>
                  </a:moveTo>
                  <a:cubicBezTo>
                    <a:pt x="2274" y="0"/>
                    <a:pt x="1468" y="313"/>
                    <a:pt x="862" y="934"/>
                  </a:cubicBezTo>
                  <a:cubicBezTo>
                    <a:pt x="276" y="1536"/>
                    <a:pt x="91" y="2801"/>
                    <a:pt x="44" y="3928"/>
                  </a:cubicBezTo>
                  <a:cubicBezTo>
                    <a:pt x="0" y="5177"/>
                    <a:pt x="992" y="6188"/>
                    <a:pt x="2206" y="6188"/>
                  </a:cubicBezTo>
                  <a:cubicBezTo>
                    <a:pt x="2267" y="6188"/>
                    <a:pt x="2328" y="6185"/>
                    <a:pt x="2390" y="6180"/>
                  </a:cubicBezTo>
                  <a:cubicBezTo>
                    <a:pt x="3516" y="6088"/>
                    <a:pt x="4735" y="5856"/>
                    <a:pt x="5306" y="5255"/>
                  </a:cubicBezTo>
                  <a:cubicBezTo>
                    <a:pt x="6494" y="4036"/>
                    <a:pt x="6463" y="2076"/>
                    <a:pt x="5244" y="872"/>
                  </a:cubicBezTo>
                  <a:cubicBezTo>
                    <a:pt x="4639" y="290"/>
                    <a:pt x="3859" y="0"/>
                    <a:pt x="308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46"/>
            <p:cNvSpPr/>
            <p:nvPr/>
          </p:nvSpPr>
          <p:spPr>
            <a:xfrm>
              <a:off x="2425325" y="3912075"/>
              <a:ext cx="179025" cy="154025"/>
            </a:xfrm>
            <a:custGeom>
              <a:rect b="b" l="l" r="r" t="t"/>
              <a:pathLst>
                <a:path extrusionOk="0" h="6161" w="7161">
                  <a:moveTo>
                    <a:pt x="3421" y="1"/>
                  </a:moveTo>
                  <a:cubicBezTo>
                    <a:pt x="2031" y="1"/>
                    <a:pt x="770" y="936"/>
                    <a:pt x="417" y="2348"/>
                  </a:cubicBezTo>
                  <a:cubicBezTo>
                    <a:pt x="1" y="3999"/>
                    <a:pt x="1004" y="5680"/>
                    <a:pt x="2655" y="6112"/>
                  </a:cubicBezTo>
                  <a:cubicBezTo>
                    <a:pt x="2788" y="6145"/>
                    <a:pt x="2930" y="6160"/>
                    <a:pt x="3080" y="6160"/>
                  </a:cubicBezTo>
                  <a:cubicBezTo>
                    <a:pt x="3850" y="6160"/>
                    <a:pt x="4811" y="5762"/>
                    <a:pt x="5664" y="5310"/>
                  </a:cubicBezTo>
                  <a:cubicBezTo>
                    <a:pt x="6805" y="4708"/>
                    <a:pt x="7160" y="3227"/>
                    <a:pt x="6435" y="2147"/>
                  </a:cubicBezTo>
                  <a:cubicBezTo>
                    <a:pt x="5802" y="1237"/>
                    <a:pt x="4985" y="295"/>
                    <a:pt x="4182" y="95"/>
                  </a:cubicBezTo>
                  <a:cubicBezTo>
                    <a:pt x="3927" y="31"/>
                    <a:pt x="3672" y="1"/>
                    <a:pt x="342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46"/>
            <p:cNvSpPr/>
            <p:nvPr/>
          </p:nvSpPr>
          <p:spPr>
            <a:xfrm>
              <a:off x="2135250" y="3834150"/>
              <a:ext cx="177475" cy="153600"/>
            </a:xfrm>
            <a:custGeom>
              <a:rect b="b" l="l" r="r" t="t"/>
              <a:pathLst>
                <a:path extrusionOk="0" h="6144" w="7099">
                  <a:moveTo>
                    <a:pt x="4085" y="1"/>
                  </a:moveTo>
                  <a:cubicBezTo>
                    <a:pt x="3321" y="1"/>
                    <a:pt x="2352" y="399"/>
                    <a:pt x="1512" y="851"/>
                  </a:cubicBezTo>
                  <a:cubicBezTo>
                    <a:pt x="355" y="1453"/>
                    <a:pt x="0" y="2934"/>
                    <a:pt x="741" y="4014"/>
                  </a:cubicBezTo>
                  <a:cubicBezTo>
                    <a:pt x="1374" y="4925"/>
                    <a:pt x="2191" y="5850"/>
                    <a:pt x="2994" y="6066"/>
                  </a:cubicBezTo>
                  <a:cubicBezTo>
                    <a:pt x="3223" y="6118"/>
                    <a:pt x="3452" y="6143"/>
                    <a:pt x="3678" y="6143"/>
                  </a:cubicBezTo>
                  <a:cubicBezTo>
                    <a:pt x="5064" y="6143"/>
                    <a:pt x="6323" y="5205"/>
                    <a:pt x="6681" y="3798"/>
                  </a:cubicBezTo>
                  <a:cubicBezTo>
                    <a:pt x="7098" y="2163"/>
                    <a:pt x="6126" y="512"/>
                    <a:pt x="4506" y="49"/>
                  </a:cubicBezTo>
                  <a:cubicBezTo>
                    <a:pt x="4375" y="16"/>
                    <a:pt x="4234" y="1"/>
                    <a:pt x="40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46"/>
            <p:cNvSpPr/>
            <p:nvPr/>
          </p:nvSpPr>
          <p:spPr>
            <a:xfrm>
              <a:off x="2293400" y="3807650"/>
              <a:ext cx="110750" cy="98875"/>
            </a:xfrm>
            <a:custGeom>
              <a:rect b="b" l="l" r="r" t="t"/>
              <a:pathLst>
                <a:path extrusionOk="0" h="3955" w="4430">
                  <a:moveTo>
                    <a:pt x="2187" y="0"/>
                  </a:moveTo>
                  <a:cubicBezTo>
                    <a:pt x="1140" y="0"/>
                    <a:pt x="103" y="740"/>
                    <a:pt x="16" y="1957"/>
                  </a:cubicBezTo>
                  <a:cubicBezTo>
                    <a:pt x="1" y="2112"/>
                    <a:pt x="16" y="2266"/>
                    <a:pt x="62" y="2420"/>
                  </a:cubicBezTo>
                  <a:cubicBezTo>
                    <a:pt x="317" y="3350"/>
                    <a:pt x="1150" y="3954"/>
                    <a:pt x="2067" y="3954"/>
                  </a:cubicBezTo>
                  <a:cubicBezTo>
                    <a:pt x="2261" y="3954"/>
                    <a:pt x="2458" y="3927"/>
                    <a:pt x="2655" y="3871"/>
                  </a:cubicBezTo>
                  <a:cubicBezTo>
                    <a:pt x="3766" y="3562"/>
                    <a:pt x="4429" y="2389"/>
                    <a:pt x="4105" y="1278"/>
                  </a:cubicBezTo>
                  <a:cubicBezTo>
                    <a:pt x="4059" y="1124"/>
                    <a:pt x="3982" y="970"/>
                    <a:pt x="3874" y="846"/>
                  </a:cubicBezTo>
                  <a:cubicBezTo>
                    <a:pt x="3441" y="264"/>
                    <a:pt x="2812" y="0"/>
                    <a:pt x="2187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46"/>
            <p:cNvSpPr/>
            <p:nvPr/>
          </p:nvSpPr>
          <p:spPr>
            <a:xfrm>
              <a:off x="2335825" y="3993725"/>
              <a:ext cx="110350" cy="98875"/>
            </a:xfrm>
            <a:custGeom>
              <a:rect b="b" l="l" r="r" t="t"/>
              <a:pathLst>
                <a:path extrusionOk="0" h="3955" w="4414">
                  <a:moveTo>
                    <a:pt x="2348" y="1"/>
                  </a:moveTo>
                  <a:cubicBezTo>
                    <a:pt x="2154" y="1"/>
                    <a:pt x="1957" y="28"/>
                    <a:pt x="1760" y="85"/>
                  </a:cubicBezTo>
                  <a:cubicBezTo>
                    <a:pt x="649" y="393"/>
                    <a:pt x="1" y="1566"/>
                    <a:pt x="325" y="2677"/>
                  </a:cubicBezTo>
                  <a:cubicBezTo>
                    <a:pt x="371" y="2831"/>
                    <a:pt x="448" y="2985"/>
                    <a:pt x="541" y="3109"/>
                  </a:cubicBezTo>
                  <a:cubicBezTo>
                    <a:pt x="974" y="3691"/>
                    <a:pt x="1604" y="3955"/>
                    <a:pt x="2231" y="3955"/>
                  </a:cubicBezTo>
                  <a:cubicBezTo>
                    <a:pt x="3282" y="3955"/>
                    <a:pt x="4321" y="3215"/>
                    <a:pt x="4398" y="1998"/>
                  </a:cubicBezTo>
                  <a:cubicBezTo>
                    <a:pt x="4414" y="1844"/>
                    <a:pt x="4414" y="1674"/>
                    <a:pt x="4368" y="1520"/>
                  </a:cubicBezTo>
                  <a:cubicBezTo>
                    <a:pt x="4100" y="603"/>
                    <a:pt x="3265" y="1"/>
                    <a:pt x="2348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46"/>
            <p:cNvSpPr/>
            <p:nvPr/>
          </p:nvSpPr>
          <p:spPr>
            <a:xfrm>
              <a:off x="2382900" y="3831975"/>
              <a:ext cx="118200" cy="101250"/>
            </a:xfrm>
            <a:custGeom>
              <a:rect b="b" l="l" r="r" t="t"/>
              <a:pathLst>
                <a:path extrusionOk="0" h="4050" w="4728">
                  <a:moveTo>
                    <a:pt x="2092" y="0"/>
                  </a:moveTo>
                  <a:cubicBezTo>
                    <a:pt x="1795" y="0"/>
                    <a:pt x="1489" y="67"/>
                    <a:pt x="1188" y="213"/>
                  </a:cubicBezTo>
                  <a:cubicBezTo>
                    <a:pt x="1050" y="290"/>
                    <a:pt x="926" y="367"/>
                    <a:pt x="803" y="491"/>
                  </a:cubicBezTo>
                  <a:cubicBezTo>
                    <a:pt x="0" y="1324"/>
                    <a:pt x="16" y="2651"/>
                    <a:pt x="849" y="3453"/>
                  </a:cubicBezTo>
                  <a:cubicBezTo>
                    <a:pt x="1256" y="3852"/>
                    <a:pt x="1781" y="4049"/>
                    <a:pt x="2306" y="4049"/>
                  </a:cubicBezTo>
                  <a:cubicBezTo>
                    <a:pt x="2857" y="4049"/>
                    <a:pt x="3409" y="3833"/>
                    <a:pt x="3827" y="3407"/>
                  </a:cubicBezTo>
                  <a:cubicBezTo>
                    <a:pt x="3935" y="3299"/>
                    <a:pt x="4028" y="3160"/>
                    <a:pt x="4089" y="3006"/>
                  </a:cubicBezTo>
                  <a:cubicBezTo>
                    <a:pt x="4728" y="1524"/>
                    <a:pt x="3517" y="0"/>
                    <a:pt x="2092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46"/>
            <p:cNvSpPr/>
            <p:nvPr/>
          </p:nvSpPr>
          <p:spPr>
            <a:xfrm>
              <a:off x="2238900" y="3967625"/>
              <a:ext cx="117025" cy="100400"/>
            </a:xfrm>
            <a:custGeom>
              <a:rect b="b" l="l" r="r" t="t"/>
              <a:pathLst>
                <a:path extrusionOk="0" h="4016" w="4681">
                  <a:moveTo>
                    <a:pt x="2368" y="0"/>
                  </a:moveTo>
                  <a:cubicBezTo>
                    <a:pt x="1835" y="0"/>
                    <a:pt x="1303" y="201"/>
                    <a:pt x="900" y="604"/>
                  </a:cubicBezTo>
                  <a:cubicBezTo>
                    <a:pt x="776" y="727"/>
                    <a:pt x="699" y="866"/>
                    <a:pt x="638" y="1021"/>
                  </a:cubicBezTo>
                  <a:cubicBezTo>
                    <a:pt x="0" y="2487"/>
                    <a:pt x="1206" y="4016"/>
                    <a:pt x="2619" y="4016"/>
                  </a:cubicBezTo>
                  <a:cubicBezTo>
                    <a:pt x="2916" y="4016"/>
                    <a:pt x="3223" y="3948"/>
                    <a:pt x="3523" y="3798"/>
                  </a:cubicBezTo>
                  <a:cubicBezTo>
                    <a:pt x="3662" y="3736"/>
                    <a:pt x="3801" y="3644"/>
                    <a:pt x="3909" y="3536"/>
                  </a:cubicBezTo>
                  <a:cubicBezTo>
                    <a:pt x="4680" y="2702"/>
                    <a:pt x="4649" y="1391"/>
                    <a:pt x="3832" y="588"/>
                  </a:cubicBezTo>
                  <a:cubicBezTo>
                    <a:pt x="3425" y="197"/>
                    <a:pt x="2896" y="0"/>
                    <a:pt x="2368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46"/>
            <p:cNvSpPr/>
            <p:nvPr/>
          </p:nvSpPr>
          <p:spPr>
            <a:xfrm>
              <a:off x="2406050" y="3923975"/>
              <a:ext cx="123075" cy="104700"/>
            </a:xfrm>
            <a:custGeom>
              <a:rect b="b" l="l" r="r" t="t"/>
              <a:pathLst>
                <a:path extrusionOk="0" h="4188" w="4923">
                  <a:moveTo>
                    <a:pt x="2314" y="1"/>
                  </a:moveTo>
                  <a:cubicBezTo>
                    <a:pt x="1384" y="1"/>
                    <a:pt x="524" y="632"/>
                    <a:pt x="293" y="1594"/>
                  </a:cubicBezTo>
                  <a:cubicBezTo>
                    <a:pt x="0" y="2736"/>
                    <a:pt x="710" y="3893"/>
                    <a:pt x="1852" y="4155"/>
                  </a:cubicBezTo>
                  <a:cubicBezTo>
                    <a:pt x="1957" y="4174"/>
                    <a:pt x="2062" y="4187"/>
                    <a:pt x="2163" y="4187"/>
                  </a:cubicBezTo>
                  <a:cubicBezTo>
                    <a:pt x="2225" y="4187"/>
                    <a:pt x="2287" y="4182"/>
                    <a:pt x="2346" y="4171"/>
                  </a:cubicBezTo>
                  <a:cubicBezTo>
                    <a:pt x="4274" y="3955"/>
                    <a:pt x="4922" y="1362"/>
                    <a:pt x="3302" y="282"/>
                  </a:cubicBezTo>
                  <a:cubicBezTo>
                    <a:pt x="3179" y="190"/>
                    <a:pt x="3040" y="113"/>
                    <a:pt x="2886" y="82"/>
                  </a:cubicBezTo>
                  <a:cubicBezTo>
                    <a:pt x="2695" y="27"/>
                    <a:pt x="2503" y="1"/>
                    <a:pt x="2314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46"/>
            <p:cNvSpPr/>
            <p:nvPr/>
          </p:nvSpPr>
          <p:spPr>
            <a:xfrm>
              <a:off x="2210475" y="3871375"/>
              <a:ext cx="123075" cy="104725"/>
            </a:xfrm>
            <a:custGeom>
              <a:rect b="b" l="l" r="r" t="t"/>
              <a:pathLst>
                <a:path extrusionOk="0" h="4189" w="4923">
                  <a:moveTo>
                    <a:pt x="2763" y="1"/>
                  </a:moveTo>
                  <a:cubicBezTo>
                    <a:pt x="2701" y="1"/>
                    <a:pt x="2639" y="4"/>
                    <a:pt x="2577" y="10"/>
                  </a:cubicBezTo>
                  <a:cubicBezTo>
                    <a:pt x="648" y="241"/>
                    <a:pt x="0" y="2834"/>
                    <a:pt x="1620" y="3914"/>
                  </a:cubicBezTo>
                  <a:cubicBezTo>
                    <a:pt x="1744" y="4006"/>
                    <a:pt x="1883" y="4068"/>
                    <a:pt x="2037" y="4114"/>
                  </a:cubicBezTo>
                  <a:cubicBezTo>
                    <a:pt x="2223" y="4165"/>
                    <a:pt x="2411" y="4189"/>
                    <a:pt x="2595" y="4189"/>
                  </a:cubicBezTo>
                  <a:cubicBezTo>
                    <a:pt x="3538" y="4189"/>
                    <a:pt x="4399" y="3558"/>
                    <a:pt x="4645" y="2602"/>
                  </a:cubicBezTo>
                  <a:cubicBezTo>
                    <a:pt x="4922" y="1460"/>
                    <a:pt x="4213" y="303"/>
                    <a:pt x="3071" y="41"/>
                  </a:cubicBezTo>
                  <a:cubicBezTo>
                    <a:pt x="2973" y="12"/>
                    <a:pt x="2869" y="1"/>
                    <a:pt x="2763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46"/>
            <p:cNvSpPr/>
            <p:nvPr/>
          </p:nvSpPr>
          <p:spPr>
            <a:xfrm>
              <a:off x="2279125" y="3858875"/>
              <a:ext cx="181725" cy="182100"/>
            </a:xfrm>
            <a:custGeom>
              <a:rect b="b" l="l" r="r" t="t"/>
              <a:pathLst>
                <a:path extrusionOk="0" h="7284" w="7269">
                  <a:moveTo>
                    <a:pt x="3627" y="1"/>
                  </a:moveTo>
                  <a:cubicBezTo>
                    <a:pt x="1621" y="1"/>
                    <a:pt x="1" y="1636"/>
                    <a:pt x="1" y="3642"/>
                  </a:cubicBezTo>
                  <a:cubicBezTo>
                    <a:pt x="1" y="5648"/>
                    <a:pt x="1621" y="7284"/>
                    <a:pt x="3627" y="7284"/>
                  </a:cubicBezTo>
                  <a:cubicBezTo>
                    <a:pt x="5633" y="7284"/>
                    <a:pt x="7268" y="5648"/>
                    <a:pt x="7268" y="3642"/>
                  </a:cubicBezTo>
                  <a:cubicBezTo>
                    <a:pt x="7268" y="1636"/>
                    <a:pt x="5633" y="1"/>
                    <a:pt x="36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46"/>
            <p:cNvSpPr/>
            <p:nvPr/>
          </p:nvSpPr>
          <p:spPr>
            <a:xfrm>
              <a:off x="1870625" y="3452250"/>
              <a:ext cx="148150" cy="143950"/>
            </a:xfrm>
            <a:custGeom>
              <a:rect b="b" l="l" r="r" t="t"/>
              <a:pathLst>
                <a:path extrusionOk="0" h="5758" w="5926">
                  <a:moveTo>
                    <a:pt x="2552" y="0"/>
                  </a:moveTo>
                  <a:cubicBezTo>
                    <a:pt x="1825" y="0"/>
                    <a:pt x="1120" y="406"/>
                    <a:pt x="787" y="1114"/>
                  </a:cubicBezTo>
                  <a:cubicBezTo>
                    <a:pt x="355" y="2024"/>
                    <a:pt x="0" y="3089"/>
                    <a:pt x="201" y="3783"/>
                  </a:cubicBezTo>
                  <a:cubicBezTo>
                    <a:pt x="557" y="4980"/>
                    <a:pt x="1661" y="5757"/>
                    <a:pt x="2851" y="5757"/>
                  </a:cubicBezTo>
                  <a:cubicBezTo>
                    <a:pt x="3103" y="5757"/>
                    <a:pt x="3358" y="5723"/>
                    <a:pt x="3611" y="5650"/>
                  </a:cubicBezTo>
                  <a:cubicBezTo>
                    <a:pt x="5077" y="5233"/>
                    <a:pt x="5925" y="3737"/>
                    <a:pt x="5555" y="2271"/>
                  </a:cubicBezTo>
                  <a:cubicBezTo>
                    <a:pt x="5339" y="1546"/>
                    <a:pt x="4444" y="836"/>
                    <a:pt x="3580" y="296"/>
                  </a:cubicBezTo>
                  <a:cubicBezTo>
                    <a:pt x="3258" y="95"/>
                    <a:pt x="2902" y="0"/>
                    <a:pt x="255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46"/>
            <p:cNvSpPr/>
            <p:nvPr/>
          </p:nvSpPr>
          <p:spPr>
            <a:xfrm>
              <a:off x="1928875" y="3711675"/>
              <a:ext cx="150450" cy="147000"/>
            </a:xfrm>
            <a:custGeom>
              <a:rect b="b" l="l" r="r" t="t"/>
              <a:pathLst>
                <a:path extrusionOk="0" h="5880" w="6018">
                  <a:moveTo>
                    <a:pt x="3113" y="0"/>
                  </a:moveTo>
                  <a:cubicBezTo>
                    <a:pt x="2865" y="0"/>
                    <a:pt x="2612" y="33"/>
                    <a:pt x="2361" y="103"/>
                  </a:cubicBezTo>
                  <a:cubicBezTo>
                    <a:pt x="864" y="535"/>
                    <a:pt x="0" y="2109"/>
                    <a:pt x="463" y="3605"/>
                  </a:cubicBezTo>
                  <a:cubicBezTo>
                    <a:pt x="664" y="4330"/>
                    <a:pt x="1559" y="5040"/>
                    <a:pt x="2423" y="5580"/>
                  </a:cubicBezTo>
                  <a:cubicBezTo>
                    <a:pt x="2752" y="5783"/>
                    <a:pt x="3113" y="5879"/>
                    <a:pt x="3468" y="5879"/>
                  </a:cubicBezTo>
                  <a:cubicBezTo>
                    <a:pt x="4192" y="5879"/>
                    <a:pt x="4889" y="5477"/>
                    <a:pt x="5231" y="4762"/>
                  </a:cubicBezTo>
                  <a:cubicBezTo>
                    <a:pt x="5663" y="3852"/>
                    <a:pt x="6018" y="2803"/>
                    <a:pt x="5817" y="2093"/>
                  </a:cubicBezTo>
                  <a:cubicBezTo>
                    <a:pt x="5496" y="832"/>
                    <a:pt x="4359" y="0"/>
                    <a:pt x="311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46"/>
            <p:cNvSpPr/>
            <p:nvPr/>
          </p:nvSpPr>
          <p:spPr>
            <a:xfrm>
              <a:off x="1991350" y="3494525"/>
              <a:ext cx="146550" cy="139700"/>
            </a:xfrm>
            <a:custGeom>
              <a:rect b="b" l="l" r="r" t="t"/>
              <a:pathLst>
                <a:path extrusionOk="0" h="5588" w="5862">
                  <a:moveTo>
                    <a:pt x="3898" y="1"/>
                  </a:moveTo>
                  <a:cubicBezTo>
                    <a:pt x="3839" y="1"/>
                    <a:pt x="3779" y="3"/>
                    <a:pt x="3719" y="9"/>
                  </a:cubicBezTo>
                  <a:cubicBezTo>
                    <a:pt x="2717" y="86"/>
                    <a:pt x="1621" y="302"/>
                    <a:pt x="1112" y="827"/>
                  </a:cubicBezTo>
                  <a:cubicBezTo>
                    <a:pt x="1" y="1922"/>
                    <a:pt x="1" y="3712"/>
                    <a:pt x="1127" y="4808"/>
                  </a:cubicBezTo>
                  <a:cubicBezTo>
                    <a:pt x="1663" y="5329"/>
                    <a:pt x="2358" y="5588"/>
                    <a:pt x="3052" y="5588"/>
                  </a:cubicBezTo>
                  <a:cubicBezTo>
                    <a:pt x="3797" y="5588"/>
                    <a:pt x="4542" y="5290"/>
                    <a:pt x="5093" y="4700"/>
                  </a:cubicBezTo>
                  <a:cubicBezTo>
                    <a:pt x="5617" y="4175"/>
                    <a:pt x="5787" y="3049"/>
                    <a:pt x="5818" y="2030"/>
                  </a:cubicBezTo>
                  <a:cubicBezTo>
                    <a:pt x="5862" y="918"/>
                    <a:pt x="4976" y="1"/>
                    <a:pt x="389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46"/>
            <p:cNvSpPr/>
            <p:nvPr/>
          </p:nvSpPr>
          <p:spPr>
            <a:xfrm>
              <a:off x="1811650" y="3678775"/>
              <a:ext cx="145025" cy="137850"/>
            </a:xfrm>
            <a:custGeom>
              <a:rect b="b" l="l" r="r" t="t"/>
              <a:pathLst>
                <a:path extrusionOk="0" h="5514" w="5801">
                  <a:moveTo>
                    <a:pt x="2724" y="1"/>
                  </a:moveTo>
                  <a:cubicBezTo>
                    <a:pt x="2017" y="1"/>
                    <a:pt x="1312" y="267"/>
                    <a:pt x="770" y="801"/>
                  </a:cubicBezTo>
                  <a:cubicBezTo>
                    <a:pt x="261" y="1341"/>
                    <a:pt x="91" y="2468"/>
                    <a:pt x="45" y="3486"/>
                  </a:cubicBezTo>
                  <a:cubicBezTo>
                    <a:pt x="0" y="4591"/>
                    <a:pt x="899" y="5514"/>
                    <a:pt x="2002" y="5514"/>
                  </a:cubicBezTo>
                  <a:cubicBezTo>
                    <a:pt x="2054" y="5514"/>
                    <a:pt x="2106" y="5512"/>
                    <a:pt x="2159" y="5508"/>
                  </a:cubicBezTo>
                  <a:cubicBezTo>
                    <a:pt x="3162" y="5430"/>
                    <a:pt x="4257" y="5214"/>
                    <a:pt x="4766" y="4674"/>
                  </a:cubicBezTo>
                  <a:cubicBezTo>
                    <a:pt x="5800" y="3563"/>
                    <a:pt x="5754" y="1835"/>
                    <a:pt x="4674" y="786"/>
                  </a:cubicBezTo>
                  <a:cubicBezTo>
                    <a:pt x="4128" y="263"/>
                    <a:pt x="3425" y="1"/>
                    <a:pt x="2724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46"/>
            <p:cNvSpPr/>
            <p:nvPr/>
          </p:nvSpPr>
          <p:spPr>
            <a:xfrm>
              <a:off x="2024525" y="3621500"/>
              <a:ext cx="160900" cy="138225"/>
            </a:xfrm>
            <a:custGeom>
              <a:rect b="b" l="l" r="r" t="t"/>
              <a:pathLst>
                <a:path extrusionOk="0" h="5529" w="6436">
                  <a:moveTo>
                    <a:pt x="3075" y="0"/>
                  </a:moveTo>
                  <a:cubicBezTo>
                    <a:pt x="1834" y="0"/>
                    <a:pt x="698" y="836"/>
                    <a:pt x="371" y="2105"/>
                  </a:cubicBezTo>
                  <a:cubicBezTo>
                    <a:pt x="1" y="3586"/>
                    <a:pt x="896" y="5114"/>
                    <a:pt x="2392" y="5484"/>
                  </a:cubicBezTo>
                  <a:cubicBezTo>
                    <a:pt x="2513" y="5515"/>
                    <a:pt x="2643" y="5529"/>
                    <a:pt x="2780" y="5529"/>
                  </a:cubicBezTo>
                  <a:cubicBezTo>
                    <a:pt x="3467" y="5529"/>
                    <a:pt x="4331" y="5173"/>
                    <a:pt x="5077" y="4774"/>
                  </a:cubicBezTo>
                  <a:cubicBezTo>
                    <a:pt x="6111" y="4219"/>
                    <a:pt x="6435" y="2892"/>
                    <a:pt x="5772" y="1935"/>
                  </a:cubicBezTo>
                  <a:cubicBezTo>
                    <a:pt x="5201" y="1102"/>
                    <a:pt x="4476" y="269"/>
                    <a:pt x="3750" y="84"/>
                  </a:cubicBezTo>
                  <a:cubicBezTo>
                    <a:pt x="3525" y="27"/>
                    <a:pt x="3298" y="0"/>
                    <a:pt x="307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46"/>
            <p:cNvSpPr/>
            <p:nvPr/>
          </p:nvSpPr>
          <p:spPr>
            <a:xfrm>
              <a:off x="1764150" y="3551250"/>
              <a:ext cx="161275" cy="138225"/>
            </a:xfrm>
            <a:custGeom>
              <a:rect b="b" l="l" r="r" t="t"/>
              <a:pathLst>
                <a:path extrusionOk="0" h="5529" w="6451">
                  <a:moveTo>
                    <a:pt x="3697" y="0"/>
                  </a:moveTo>
                  <a:cubicBezTo>
                    <a:pt x="3006" y="0"/>
                    <a:pt x="2127" y="360"/>
                    <a:pt x="1358" y="764"/>
                  </a:cubicBezTo>
                  <a:cubicBezTo>
                    <a:pt x="325" y="1304"/>
                    <a:pt x="0" y="2631"/>
                    <a:pt x="664" y="3588"/>
                  </a:cubicBezTo>
                  <a:cubicBezTo>
                    <a:pt x="1235" y="4421"/>
                    <a:pt x="1976" y="5270"/>
                    <a:pt x="2685" y="5439"/>
                  </a:cubicBezTo>
                  <a:cubicBezTo>
                    <a:pt x="2918" y="5499"/>
                    <a:pt x="3151" y="5528"/>
                    <a:pt x="3380" y="5528"/>
                  </a:cubicBezTo>
                  <a:cubicBezTo>
                    <a:pt x="4624" y="5528"/>
                    <a:pt x="5752" y="4682"/>
                    <a:pt x="6065" y="3418"/>
                  </a:cubicBezTo>
                  <a:cubicBezTo>
                    <a:pt x="6450" y="1937"/>
                    <a:pt x="5540" y="425"/>
                    <a:pt x="4059" y="39"/>
                  </a:cubicBezTo>
                  <a:cubicBezTo>
                    <a:pt x="3946" y="13"/>
                    <a:pt x="3825" y="0"/>
                    <a:pt x="369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46"/>
            <p:cNvSpPr/>
            <p:nvPr/>
          </p:nvSpPr>
          <p:spPr>
            <a:xfrm>
              <a:off x="1906500" y="3527800"/>
              <a:ext cx="98775" cy="88650"/>
            </a:xfrm>
            <a:custGeom>
              <a:rect b="b" l="l" r="r" t="t"/>
              <a:pathLst>
                <a:path extrusionOk="0" h="3546" w="3951">
                  <a:moveTo>
                    <a:pt x="1963" y="1"/>
                  </a:moveTo>
                  <a:cubicBezTo>
                    <a:pt x="1022" y="1"/>
                    <a:pt x="87" y="666"/>
                    <a:pt x="0" y="1748"/>
                  </a:cubicBezTo>
                  <a:cubicBezTo>
                    <a:pt x="0" y="1887"/>
                    <a:pt x="0" y="2026"/>
                    <a:pt x="46" y="2165"/>
                  </a:cubicBezTo>
                  <a:cubicBezTo>
                    <a:pt x="278" y="3000"/>
                    <a:pt x="1043" y="3546"/>
                    <a:pt x="1871" y="3546"/>
                  </a:cubicBezTo>
                  <a:cubicBezTo>
                    <a:pt x="2038" y="3546"/>
                    <a:pt x="2208" y="3523"/>
                    <a:pt x="2376" y="3477"/>
                  </a:cubicBezTo>
                  <a:cubicBezTo>
                    <a:pt x="3379" y="3183"/>
                    <a:pt x="3950" y="2150"/>
                    <a:pt x="3673" y="1147"/>
                  </a:cubicBezTo>
                  <a:cubicBezTo>
                    <a:pt x="3626" y="1008"/>
                    <a:pt x="3565" y="869"/>
                    <a:pt x="3472" y="761"/>
                  </a:cubicBezTo>
                  <a:cubicBezTo>
                    <a:pt x="3086" y="237"/>
                    <a:pt x="2524" y="1"/>
                    <a:pt x="1963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46"/>
            <p:cNvSpPr/>
            <p:nvPr/>
          </p:nvSpPr>
          <p:spPr>
            <a:xfrm>
              <a:off x="1944300" y="3694600"/>
              <a:ext cx="99150" cy="88625"/>
            </a:xfrm>
            <a:custGeom>
              <a:rect b="b" l="l" r="r" t="t"/>
              <a:pathLst>
                <a:path extrusionOk="0" h="3545" w="3966">
                  <a:moveTo>
                    <a:pt x="2115" y="0"/>
                  </a:moveTo>
                  <a:cubicBezTo>
                    <a:pt x="1941" y="0"/>
                    <a:pt x="1765" y="25"/>
                    <a:pt x="1590" y="76"/>
                  </a:cubicBezTo>
                  <a:cubicBezTo>
                    <a:pt x="587" y="354"/>
                    <a:pt x="0" y="1403"/>
                    <a:pt x="294" y="2406"/>
                  </a:cubicBezTo>
                  <a:cubicBezTo>
                    <a:pt x="340" y="2545"/>
                    <a:pt x="402" y="2668"/>
                    <a:pt x="479" y="2792"/>
                  </a:cubicBezTo>
                  <a:cubicBezTo>
                    <a:pt x="870" y="3310"/>
                    <a:pt x="1435" y="3544"/>
                    <a:pt x="1997" y="3544"/>
                  </a:cubicBezTo>
                  <a:cubicBezTo>
                    <a:pt x="2941" y="3544"/>
                    <a:pt x="3873" y="2882"/>
                    <a:pt x="3950" y="1789"/>
                  </a:cubicBezTo>
                  <a:cubicBezTo>
                    <a:pt x="3966" y="1650"/>
                    <a:pt x="3950" y="1511"/>
                    <a:pt x="3920" y="1372"/>
                  </a:cubicBezTo>
                  <a:cubicBezTo>
                    <a:pt x="3690" y="544"/>
                    <a:pt x="2936" y="0"/>
                    <a:pt x="2115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46"/>
            <p:cNvSpPr/>
            <p:nvPr/>
          </p:nvSpPr>
          <p:spPr>
            <a:xfrm>
              <a:off x="1984800" y="3549450"/>
              <a:ext cx="107775" cy="92650"/>
            </a:xfrm>
            <a:custGeom>
              <a:rect b="b" l="l" r="r" t="t"/>
              <a:pathLst>
                <a:path extrusionOk="0" h="3706" w="4311">
                  <a:moveTo>
                    <a:pt x="1944" y="0"/>
                  </a:moveTo>
                  <a:cubicBezTo>
                    <a:pt x="1680" y="0"/>
                    <a:pt x="1409" y="59"/>
                    <a:pt x="1142" y="188"/>
                  </a:cubicBezTo>
                  <a:cubicBezTo>
                    <a:pt x="1019" y="250"/>
                    <a:pt x="895" y="342"/>
                    <a:pt x="803" y="435"/>
                  </a:cubicBezTo>
                  <a:cubicBezTo>
                    <a:pt x="16" y="1176"/>
                    <a:pt x="0" y="2410"/>
                    <a:pt x="772" y="3166"/>
                  </a:cubicBezTo>
                  <a:cubicBezTo>
                    <a:pt x="1141" y="3527"/>
                    <a:pt x="1618" y="3705"/>
                    <a:pt x="2094" y="3705"/>
                  </a:cubicBezTo>
                  <a:cubicBezTo>
                    <a:pt x="2614" y="3705"/>
                    <a:pt x="3132" y="3493"/>
                    <a:pt x="3503" y="3074"/>
                  </a:cubicBezTo>
                  <a:cubicBezTo>
                    <a:pt x="3596" y="2966"/>
                    <a:pt x="3673" y="2827"/>
                    <a:pt x="3735" y="2703"/>
                  </a:cubicBezTo>
                  <a:cubicBezTo>
                    <a:pt x="4310" y="1373"/>
                    <a:pt x="3221" y="0"/>
                    <a:pt x="1944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46"/>
            <p:cNvSpPr/>
            <p:nvPr/>
          </p:nvSpPr>
          <p:spPr>
            <a:xfrm>
              <a:off x="1857375" y="3672075"/>
              <a:ext cx="104300" cy="89300"/>
            </a:xfrm>
            <a:custGeom>
              <a:rect b="b" l="l" r="r" t="t"/>
              <a:pathLst>
                <a:path extrusionOk="0" h="3572" w="4172">
                  <a:moveTo>
                    <a:pt x="2102" y="1"/>
                  </a:moveTo>
                  <a:cubicBezTo>
                    <a:pt x="1638" y="1"/>
                    <a:pt x="1174" y="171"/>
                    <a:pt x="808" y="514"/>
                  </a:cubicBezTo>
                  <a:cubicBezTo>
                    <a:pt x="700" y="622"/>
                    <a:pt x="623" y="745"/>
                    <a:pt x="576" y="884"/>
                  </a:cubicBezTo>
                  <a:cubicBezTo>
                    <a:pt x="1" y="2201"/>
                    <a:pt x="1090" y="3572"/>
                    <a:pt x="2367" y="3572"/>
                  </a:cubicBezTo>
                  <a:cubicBezTo>
                    <a:pt x="2630" y="3572"/>
                    <a:pt x="2902" y="3513"/>
                    <a:pt x="3169" y="3384"/>
                  </a:cubicBezTo>
                  <a:cubicBezTo>
                    <a:pt x="3292" y="3322"/>
                    <a:pt x="3416" y="3245"/>
                    <a:pt x="3508" y="3137"/>
                  </a:cubicBezTo>
                  <a:cubicBezTo>
                    <a:pt x="4172" y="2381"/>
                    <a:pt x="4141" y="1239"/>
                    <a:pt x="3416" y="529"/>
                  </a:cubicBezTo>
                  <a:cubicBezTo>
                    <a:pt x="3049" y="178"/>
                    <a:pt x="2576" y="1"/>
                    <a:pt x="2102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46"/>
            <p:cNvSpPr/>
            <p:nvPr/>
          </p:nvSpPr>
          <p:spPr>
            <a:xfrm>
              <a:off x="2008325" y="3632250"/>
              <a:ext cx="109575" cy="94000"/>
            </a:xfrm>
            <a:custGeom>
              <a:rect b="b" l="l" r="r" t="t"/>
              <a:pathLst>
                <a:path extrusionOk="0" h="3760" w="4383">
                  <a:moveTo>
                    <a:pt x="2109" y="0"/>
                  </a:moveTo>
                  <a:cubicBezTo>
                    <a:pt x="1253" y="0"/>
                    <a:pt x="473" y="574"/>
                    <a:pt x="263" y="1428"/>
                  </a:cubicBezTo>
                  <a:cubicBezTo>
                    <a:pt x="1" y="2446"/>
                    <a:pt x="618" y="3465"/>
                    <a:pt x="1636" y="3727"/>
                  </a:cubicBezTo>
                  <a:cubicBezTo>
                    <a:pt x="1722" y="3746"/>
                    <a:pt x="1814" y="3759"/>
                    <a:pt x="1904" y="3759"/>
                  </a:cubicBezTo>
                  <a:cubicBezTo>
                    <a:pt x="1960" y="3759"/>
                    <a:pt x="2015" y="3754"/>
                    <a:pt x="2068" y="3742"/>
                  </a:cubicBezTo>
                  <a:cubicBezTo>
                    <a:pt x="3812" y="3557"/>
                    <a:pt x="4383" y="1212"/>
                    <a:pt x="2932" y="255"/>
                  </a:cubicBezTo>
                  <a:cubicBezTo>
                    <a:pt x="2824" y="163"/>
                    <a:pt x="2686" y="101"/>
                    <a:pt x="2562" y="55"/>
                  </a:cubicBezTo>
                  <a:cubicBezTo>
                    <a:pt x="2410" y="18"/>
                    <a:pt x="2258" y="0"/>
                    <a:pt x="2109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46"/>
            <p:cNvSpPr/>
            <p:nvPr/>
          </p:nvSpPr>
          <p:spPr>
            <a:xfrm>
              <a:off x="1832050" y="3584750"/>
              <a:ext cx="109175" cy="93850"/>
            </a:xfrm>
            <a:custGeom>
              <a:rect b="b" l="l" r="r" t="t"/>
              <a:pathLst>
                <a:path extrusionOk="0" h="3754" w="4367">
                  <a:moveTo>
                    <a:pt x="2493" y="0"/>
                  </a:moveTo>
                  <a:cubicBezTo>
                    <a:pt x="2432" y="0"/>
                    <a:pt x="2372" y="4"/>
                    <a:pt x="2315" y="11"/>
                  </a:cubicBezTo>
                  <a:cubicBezTo>
                    <a:pt x="571" y="211"/>
                    <a:pt x="0" y="2541"/>
                    <a:pt x="1451" y="3513"/>
                  </a:cubicBezTo>
                  <a:cubicBezTo>
                    <a:pt x="1559" y="3590"/>
                    <a:pt x="1682" y="3652"/>
                    <a:pt x="1821" y="3698"/>
                  </a:cubicBezTo>
                  <a:cubicBezTo>
                    <a:pt x="1975" y="3736"/>
                    <a:pt x="2129" y="3754"/>
                    <a:pt x="2280" y="3754"/>
                  </a:cubicBezTo>
                  <a:cubicBezTo>
                    <a:pt x="3130" y="3754"/>
                    <a:pt x="3897" y="3189"/>
                    <a:pt x="4120" y="2325"/>
                  </a:cubicBezTo>
                  <a:cubicBezTo>
                    <a:pt x="4367" y="1307"/>
                    <a:pt x="3765" y="288"/>
                    <a:pt x="2747" y="26"/>
                  </a:cubicBezTo>
                  <a:cubicBezTo>
                    <a:pt x="2665" y="8"/>
                    <a:pt x="2579" y="0"/>
                    <a:pt x="2493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46"/>
            <p:cNvSpPr/>
            <p:nvPr/>
          </p:nvSpPr>
          <p:spPr>
            <a:xfrm>
              <a:off x="1893375" y="3573825"/>
              <a:ext cx="163200" cy="163175"/>
            </a:xfrm>
            <a:custGeom>
              <a:rect b="b" l="l" r="r" t="t"/>
              <a:pathLst>
                <a:path extrusionOk="0" h="6527" w="6528">
                  <a:moveTo>
                    <a:pt x="3256" y="0"/>
                  </a:moveTo>
                  <a:cubicBezTo>
                    <a:pt x="1451" y="0"/>
                    <a:pt x="1" y="1466"/>
                    <a:pt x="1" y="3271"/>
                  </a:cubicBezTo>
                  <a:cubicBezTo>
                    <a:pt x="1" y="5077"/>
                    <a:pt x="1451" y="6527"/>
                    <a:pt x="3256" y="6527"/>
                  </a:cubicBezTo>
                  <a:cubicBezTo>
                    <a:pt x="5062" y="6527"/>
                    <a:pt x="6527" y="5077"/>
                    <a:pt x="6527" y="3271"/>
                  </a:cubicBezTo>
                  <a:cubicBezTo>
                    <a:pt x="6527" y="1466"/>
                    <a:pt x="5062" y="0"/>
                    <a:pt x="325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46"/>
            <p:cNvSpPr/>
            <p:nvPr/>
          </p:nvSpPr>
          <p:spPr>
            <a:xfrm>
              <a:off x="1683525" y="3311200"/>
              <a:ext cx="87200" cy="80975"/>
            </a:xfrm>
            <a:custGeom>
              <a:rect b="b" l="l" r="r" t="t"/>
              <a:pathLst>
                <a:path extrusionOk="0" h="3239" w="3488">
                  <a:moveTo>
                    <a:pt x="1737" y="0"/>
                  </a:moveTo>
                  <a:cubicBezTo>
                    <a:pt x="1068" y="0"/>
                    <a:pt x="402" y="356"/>
                    <a:pt x="124" y="1077"/>
                  </a:cubicBezTo>
                  <a:cubicBezTo>
                    <a:pt x="62" y="1201"/>
                    <a:pt x="47" y="1324"/>
                    <a:pt x="31" y="1448"/>
                  </a:cubicBezTo>
                  <a:cubicBezTo>
                    <a:pt x="1" y="2404"/>
                    <a:pt x="741" y="3207"/>
                    <a:pt x="1698" y="3238"/>
                  </a:cubicBezTo>
                  <a:cubicBezTo>
                    <a:pt x="1717" y="3238"/>
                    <a:pt x="1736" y="3238"/>
                    <a:pt x="1754" y="3238"/>
                  </a:cubicBezTo>
                  <a:cubicBezTo>
                    <a:pt x="2686" y="3238"/>
                    <a:pt x="3458" y="2493"/>
                    <a:pt x="3488" y="1556"/>
                  </a:cubicBezTo>
                  <a:cubicBezTo>
                    <a:pt x="3488" y="1432"/>
                    <a:pt x="3457" y="1293"/>
                    <a:pt x="3411" y="1170"/>
                  </a:cubicBezTo>
                  <a:cubicBezTo>
                    <a:pt x="3149" y="394"/>
                    <a:pt x="2442" y="0"/>
                    <a:pt x="1737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46"/>
            <p:cNvSpPr/>
            <p:nvPr/>
          </p:nvSpPr>
          <p:spPr>
            <a:xfrm>
              <a:off x="1675050" y="3468100"/>
              <a:ext cx="86800" cy="80625"/>
            </a:xfrm>
            <a:custGeom>
              <a:rect b="b" l="l" r="r" t="t"/>
              <a:pathLst>
                <a:path extrusionOk="0" h="3225" w="3472">
                  <a:moveTo>
                    <a:pt x="1718" y="0"/>
                  </a:moveTo>
                  <a:cubicBezTo>
                    <a:pt x="787" y="0"/>
                    <a:pt x="30" y="745"/>
                    <a:pt x="0" y="1683"/>
                  </a:cubicBezTo>
                  <a:cubicBezTo>
                    <a:pt x="0" y="1807"/>
                    <a:pt x="16" y="1945"/>
                    <a:pt x="62" y="2069"/>
                  </a:cubicBezTo>
                  <a:cubicBezTo>
                    <a:pt x="322" y="2835"/>
                    <a:pt x="1027" y="3225"/>
                    <a:pt x="1732" y="3225"/>
                  </a:cubicBezTo>
                  <a:cubicBezTo>
                    <a:pt x="2405" y="3225"/>
                    <a:pt x="3078" y="2869"/>
                    <a:pt x="3364" y="2146"/>
                  </a:cubicBezTo>
                  <a:cubicBezTo>
                    <a:pt x="3410" y="2038"/>
                    <a:pt x="3441" y="1915"/>
                    <a:pt x="3441" y="1791"/>
                  </a:cubicBezTo>
                  <a:cubicBezTo>
                    <a:pt x="3472" y="834"/>
                    <a:pt x="2731" y="32"/>
                    <a:pt x="1775" y="1"/>
                  </a:cubicBezTo>
                  <a:cubicBezTo>
                    <a:pt x="1756" y="1"/>
                    <a:pt x="1737" y="0"/>
                    <a:pt x="1718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46"/>
            <p:cNvSpPr/>
            <p:nvPr/>
          </p:nvSpPr>
          <p:spPr>
            <a:xfrm>
              <a:off x="1746400" y="3352250"/>
              <a:ext cx="101875" cy="84350"/>
            </a:xfrm>
            <a:custGeom>
              <a:rect b="b" l="l" r="r" t="t"/>
              <a:pathLst>
                <a:path extrusionOk="0" h="3374" w="4075">
                  <a:moveTo>
                    <a:pt x="1784" y="0"/>
                  </a:moveTo>
                  <a:cubicBezTo>
                    <a:pt x="1696" y="0"/>
                    <a:pt x="1605" y="7"/>
                    <a:pt x="1513" y="22"/>
                  </a:cubicBezTo>
                  <a:cubicBezTo>
                    <a:pt x="1389" y="37"/>
                    <a:pt x="1266" y="68"/>
                    <a:pt x="1143" y="130"/>
                  </a:cubicBezTo>
                  <a:cubicBezTo>
                    <a:pt x="309" y="577"/>
                    <a:pt x="1" y="1626"/>
                    <a:pt x="448" y="2460"/>
                  </a:cubicBezTo>
                  <a:cubicBezTo>
                    <a:pt x="757" y="3046"/>
                    <a:pt x="1353" y="3374"/>
                    <a:pt x="1966" y="3374"/>
                  </a:cubicBezTo>
                  <a:cubicBezTo>
                    <a:pt x="2241" y="3374"/>
                    <a:pt x="2520" y="3308"/>
                    <a:pt x="2778" y="3169"/>
                  </a:cubicBezTo>
                  <a:cubicBezTo>
                    <a:pt x="2902" y="3108"/>
                    <a:pt x="2994" y="3015"/>
                    <a:pt x="3087" y="2907"/>
                  </a:cubicBezTo>
                  <a:cubicBezTo>
                    <a:pt x="4074" y="1789"/>
                    <a:pt x="3203" y="0"/>
                    <a:pt x="1784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46"/>
            <p:cNvSpPr/>
            <p:nvPr/>
          </p:nvSpPr>
          <p:spPr>
            <a:xfrm>
              <a:off x="1597025" y="3423475"/>
              <a:ext cx="102350" cy="84500"/>
            </a:xfrm>
            <a:custGeom>
              <a:rect b="b" l="l" r="r" t="t"/>
              <a:pathLst>
                <a:path extrusionOk="0" h="3380" w="4094">
                  <a:moveTo>
                    <a:pt x="2124" y="0"/>
                  </a:moveTo>
                  <a:cubicBezTo>
                    <a:pt x="1847" y="0"/>
                    <a:pt x="1564" y="68"/>
                    <a:pt x="1300" y="212"/>
                  </a:cubicBezTo>
                  <a:cubicBezTo>
                    <a:pt x="1192" y="274"/>
                    <a:pt x="1084" y="351"/>
                    <a:pt x="992" y="459"/>
                  </a:cubicBezTo>
                  <a:cubicBezTo>
                    <a:pt x="1" y="1596"/>
                    <a:pt x="882" y="3379"/>
                    <a:pt x="2308" y="3379"/>
                  </a:cubicBezTo>
                  <a:cubicBezTo>
                    <a:pt x="2392" y="3379"/>
                    <a:pt x="2478" y="3373"/>
                    <a:pt x="2566" y="3360"/>
                  </a:cubicBezTo>
                  <a:cubicBezTo>
                    <a:pt x="2689" y="3345"/>
                    <a:pt x="2813" y="3298"/>
                    <a:pt x="2936" y="3252"/>
                  </a:cubicBezTo>
                  <a:cubicBezTo>
                    <a:pt x="3769" y="2789"/>
                    <a:pt x="4093" y="1755"/>
                    <a:pt x="3646" y="907"/>
                  </a:cubicBezTo>
                  <a:cubicBezTo>
                    <a:pt x="3327" y="333"/>
                    <a:pt x="2737" y="0"/>
                    <a:pt x="2124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46"/>
            <p:cNvSpPr/>
            <p:nvPr/>
          </p:nvSpPr>
          <p:spPr>
            <a:xfrm>
              <a:off x="1741400" y="3431675"/>
              <a:ext cx="101950" cy="84000"/>
            </a:xfrm>
            <a:custGeom>
              <a:rect b="b" l="l" r="r" t="t"/>
              <a:pathLst>
                <a:path extrusionOk="0" h="3360" w="4078">
                  <a:moveTo>
                    <a:pt x="1975" y="0"/>
                  </a:moveTo>
                  <a:cubicBezTo>
                    <a:pt x="1395" y="0"/>
                    <a:pt x="831" y="287"/>
                    <a:pt x="509" y="810"/>
                  </a:cubicBezTo>
                  <a:cubicBezTo>
                    <a:pt x="0" y="1628"/>
                    <a:pt x="247" y="2693"/>
                    <a:pt x="1065" y="3186"/>
                  </a:cubicBezTo>
                  <a:cubicBezTo>
                    <a:pt x="1173" y="3264"/>
                    <a:pt x="1312" y="3310"/>
                    <a:pt x="1435" y="3325"/>
                  </a:cubicBezTo>
                  <a:cubicBezTo>
                    <a:pt x="1552" y="3348"/>
                    <a:pt x="1667" y="3359"/>
                    <a:pt x="1779" y="3359"/>
                  </a:cubicBezTo>
                  <a:cubicBezTo>
                    <a:pt x="3167" y="3359"/>
                    <a:pt x="4077" y="1674"/>
                    <a:pt x="3163" y="517"/>
                  </a:cubicBezTo>
                  <a:cubicBezTo>
                    <a:pt x="3086" y="424"/>
                    <a:pt x="2994" y="332"/>
                    <a:pt x="2886" y="255"/>
                  </a:cubicBezTo>
                  <a:cubicBezTo>
                    <a:pt x="2601" y="83"/>
                    <a:pt x="2286" y="0"/>
                    <a:pt x="1975" y="0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46"/>
            <p:cNvSpPr/>
            <p:nvPr/>
          </p:nvSpPr>
          <p:spPr>
            <a:xfrm>
              <a:off x="1602050" y="3344600"/>
              <a:ext cx="102325" cy="84150"/>
            </a:xfrm>
            <a:custGeom>
              <a:rect b="b" l="l" r="r" t="t"/>
              <a:pathLst>
                <a:path extrusionOk="0" h="3366" w="4093">
                  <a:moveTo>
                    <a:pt x="2298" y="1"/>
                  </a:moveTo>
                  <a:cubicBezTo>
                    <a:pt x="910" y="1"/>
                    <a:pt x="0" y="1685"/>
                    <a:pt x="914" y="2827"/>
                  </a:cubicBezTo>
                  <a:cubicBezTo>
                    <a:pt x="991" y="2935"/>
                    <a:pt x="1084" y="3028"/>
                    <a:pt x="1192" y="3090"/>
                  </a:cubicBezTo>
                  <a:cubicBezTo>
                    <a:pt x="1484" y="3277"/>
                    <a:pt x="1806" y="3366"/>
                    <a:pt x="2124" y="3366"/>
                  </a:cubicBezTo>
                  <a:cubicBezTo>
                    <a:pt x="2698" y="3366"/>
                    <a:pt x="3256" y="3076"/>
                    <a:pt x="3584" y="2550"/>
                  </a:cubicBezTo>
                  <a:cubicBezTo>
                    <a:pt x="4093" y="1732"/>
                    <a:pt x="3830" y="667"/>
                    <a:pt x="3013" y="158"/>
                  </a:cubicBezTo>
                  <a:cubicBezTo>
                    <a:pt x="2905" y="96"/>
                    <a:pt x="2766" y="50"/>
                    <a:pt x="2642" y="34"/>
                  </a:cubicBezTo>
                  <a:cubicBezTo>
                    <a:pt x="2525" y="11"/>
                    <a:pt x="2410" y="1"/>
                    <a:pt x="2298" y="1"/>
                  </a:cubicBezTo>
                  <a:close/>
                </a:path>
              </a:pathLst>
            </a:custGeom>
            <a:solidFill>
              <a:srgbClr val="149B8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46"/>
            <p:cNvSpPr/>
            <p:nvPr/>
          </p:nvSpPr>
          <p:spPr>
            <a:xfrm>
              <a:off x="1658450" y="3365900"/>
              <a:ext cx="128475" cy="128475"/>
            </a:xfrm>
            <a:custGeom>
              <a:rect b="b" l="l" r="r" t="t"/>
              <a:pathLst>
                <a:path extrusionOk="0" h="5139" w="5139">
                  <a:moveTo>
                    <a:pt x="2577" y="0"/>
                  </a:moveTo>
                  <a:cubicBezTo>
                    <a:pt x="1158" y="0"/>
                    <a:pt x="1" y="1142"/>
                    <a:pt x="1" y="2562"/>
                  </a:cubicBezTo>
                  <a:cubicBezTo>
                    <a:pt x="1" y="3981"/>
                    <a:pt x="1158" y="5138"/>
                    <a:pt x="2577" y="5138"/>
                  </a:cubicBezTo>
                  <a:cubicBezTo>
                    <a:pt x="3997" y="5138"/>
                    <a:pt x="5139" y="3981"/>
                    <a:pt x="5139" y="2562"/>
                  </a:cubicBezTo>
                  <a:cubicBezTo>
                    <a:pt x="5139" y="1142"/>
                    <a:pt x="3997" y="0"/>
                    <a:pt x="25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32" name="Shape 2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33" name="Google Shape;2533;p47"/>
          <p:cNvGrpSpPr/>
          <p:nvPr/>
        </p:nvGrpSpPr>
        <p:grpSpPr>
          <a:xfrm>
            <a:off x="2213138" y="3982100"/>
            <a:ext cx="940975" cy="1033575"/>
            <a:chOff x="-1480212" y="2838500"/>
            <a:chExt cx="940975" cy="1033575"/>
          </a:xfrm>
        </p:grpSpPr>
        <p:sp>
          <p:nvSpPr>
            <p:cNvPr id="2534" name="Google Shape;2534;p47"/>
            <p:cNvSpPr/>
            <p:nvPr/>
          </p:nvSpPr>
          <p:spPr>
            <a:xfrm>
              <a:off x="-935937" y="3063900"/>
              <a:ext cx="216350" cy="194750"/>
            </a:xfrm>
            <a:custGeom>
              <a:rect b="b" l="l" r="r" t="t"/>
              <a:pathLst>
                <a:path extrusionOk="0" h="7790" w="8654">
                  <a:moveTo>
                    <a:pt x="5755" y="0"/>
                  </a:moveTo>
                  <a:cubicBezTo>
                    <a:pt x="4254" y="0"/>
                    <a:pt x="603" y="3002"/>
                    <a:pt x="603" y="3002"/>
                  </a:cubicBezTo>
                  <a:lnTo>
                    <a:pt x="603" y="3017"/>
                  </a:lnTo>
                  <a:lnTo>
                    <a:pt x="1" y="5267"/>
                  </a:lnTo>
                  <a:lnTo>
                    <a:pt x="3025" y="6399"/>
                  </a:lnTo>
                  <a:lnTo>
                    <a:pt x="5462" y="7790"/>
                  </a:lnTo>
                  <a:cubicBezTo>
                    <a:pt x="5462" y="7790"/>
                    <a:pt x="7683" y="7575"/>
                    <a:pt x="7755" y="6815"/>
                  </a:cubicBezTo>
                  <a:cubicBezTo>
                    <a:pt x="7826" y="6055"/>
                    <a:pt x="4444" y="5238"/>
                    <a:pt x="4444" y="5238"/>
                  </a:cubicBezTo>
                  <a:lnTo>
                    <a:pt x="4444" y="5238"/>
                  </a:lnTo>
                  <a:cubicBezTo>
                    <a:pt x="4444" y="5238"/>
                    <a:pt x="5007" y="5284"/>
                    <a:pt x="5717" y="5284"/>
                  </a:cubicBezTo>
                  <a:cubicBezTo>
                    <a:pt x="6960" y="5284"/>
                    <a:pt x="8654" y="5145"/>
                    <a:pt x="8572" y="4378"/>
                  </a:cubicBezTo>
                  <a:cubicBezTo>
                    <a:pt x="8517" y="3814"/>
                    <a:pt x="7612" y="3666"/>
                    <a:pt x="6675" y="3666"/>
                  </a:cubicBezTo>
                  <a:cubicBezTo>
                    <a:pt x="5799" y="3666"/>
                    <a:pt x="4897" y="3795"/>
                    <a:pt x="4634" y="3836"/>
                  </a:cubicBezTo>
                  <a:lnTo>
                    <a:pt x="4634" y="3836"/>
                  </a:lnTo>
                  <a:cubicBezTo>
                    <a:pt x="5154" y="3750"/>
                    <a:pt x="8159" y="3198"/>
                    <a:pt x="7583" y="2071"/>
                  </a:cubicBezTo>
                  <a:cubicBezTo>
                    <a:pt x="7439" y="1793"/>
                    <a:pt x="7140" y="1686"/>
                    <a:pt x="6761" y="1686"/>
                  </a:cubicBezTo>
                  <a:cubicBezTo>
                    <a:pt x="5436" y="1686"/>
                    <a:pt x="3140" y="3002"/>
                    <a:pt x="3140" y="3002"/>
                  </a:cubicBezTo>
                  <a:cubicBezTo>
                    <a:pt x="3140" y="3002"/>
                    <a:pt x="7311" y="451"/>
                    <a:pt x="6006" y="36"/>
                  </a:cubicBezTo>
                  <a:cubicBezTo>
                    <a:pt x="5932" y="12"/>
                    <a:pt x="5847" y="0"/>
                    <a:pt x="575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47"/>
            <p:cNvSpPr/>
            <p:nvPr/>
          </p:nvSpPr>
          <p:spPr>
            <a:xfrm>
              <a:off x="-920887" y="3130875"/>
              <a:ext cx="140500" cy="92650"/>
            </a:xfrm>
            <a:custGeom>
              <a:rect b="b" l="l" r="r" t="t"/>
              <a:pathLst>
                <a:path extrusionOk="0" h="3706" w="5620">
                  <a:moveTo>
                    <a:pt x="1997" y="1"/>
                  </a:moveTo>
                  <a:cubicBezTo>
                    <a:pt x="780" y="1"/>
                    <a:pt x="1" y="553"/>
                    <a:pt x="1" y="553"/>
                  </a:cubicBezTo>
                  <a:lnTo>
                    <a:pt x="302" y="2101"/>
                  </a:lnTo>
                  <a:lnTo>
                    <a:pt x="4645" y="3706"/>
                  </a:lnTo>
                  <a:cubicBezTo>
                    <a:pt x="4602" y="3677"/>
                    <a:pt x="5619" y="1083"/>
                    <a:pt x="3541" y="295"/>
                  </a:cubicBezTo>
                  <a:cubicBezTo>
                    <a:pt x="2976" y="79"/>
                    <a:pt x="2455" y="1"/>
                    <a:pt x="1997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47"/>
            <p:cNvSpPr/>
            <p:nvPr/>
          </p:nvSpPr>
          <p:spPr>
            <a:xfrm>
              <a:off x="-920887" y="3060275"/>
              <a:ext cx="144800" cy="134600"/>
            </a:xfrm>
            <a:custGeom>
              <a:rect b="b" l="l" r="r" t="t"/>
              <a:pathLst>
                <a:path extrusionOk="0" h="5384" w="5792">
                  <a:moveTo>
                    <a:pt x="4384" y="0"/>
                  </a:moveTo>
                  <a:cubicBezTo>
                    <a:pt x="3286" y="0"/>
                    <a:pt x="1" y="3061"/>
                    <a:pt x="1" y="3061"/>
                  </a:cubicBezTo>
                  <a:lnTo>
                    <a:pt x="273" y="4681"/>
                  </a:lnTo>
                  <a:lnTo>
                    <a:pt x="2566" y="5383"/>
                  </a:lnTo>
                  <a:cubicBezTo>
                    <a:pt x="2566" y="5383"/>
                    <a:pt x="5791" y="4179"/>
                    <a:pt x="4931" y="3291"/>
                  </a:cubicBezTo>
                  <a:cubicBezTo>
                    <a:pt x="4741" y="3091"/>
                    <a:pt x="4468" y="3013"/>
                    <a:pt x="4157" y="3013"/>
                  </a:cubicBezTo>
                  <a:cubicBezTo>
                    <a:pt x="3062" y="3013"/>
                    <a:pt x="1506" y="3979"/>
                    <a:pt x="1506" y="3979"/>
                  </a:cubicBezTo>
                  <a:cubicBezTo>
                    <a:pt x="1506" y="3979"/>
                    <a:pt x="5376" y="568"/>
                    <a:pt x="4587" y="52"/>
                  </a:cubicBezTo>
                  <a:cubicBezTo>
                    <a:pt x="4533" y="16"/>
                    <a:pt x="4464" y="0"/>
                    <a:pt x="4384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47"/>
            <p:cNvSpPr/>
            <p:nvPr/>
          </p:nvSpPr>
          <p:spPr>
            <a:xfrm>
              <a:off x="-1294962" y="3034675"/>
              <a:ext cx="156175" cy="132250"/>
            </a:xfrm>
            <a:custGeom>
              <a:rect b="b" l="l" r="r" t="t"/>
              <a:pathLst>
                <a:path extrusionOk="0" h="5290" w="6247">
                  <a:moveTo>
                    <a:pt x="5531" y="0"/>
                  </a:moveTo>
                  <a:cubicBezTo>
                    <a:pt x="5527" y="0"/>
                    <a:pt x="5523" y="0"/>
                    <a:pt x="5519" y="1"/>
                  </a:cubicBezTo>
                  <a:cubicBezTo>
                    <a:pt x="4788" y="29"/>
                    <a:pt x="5375" y="3555"/>
                    <a:pt x="5375" y="3555"/>
                  </a:cubicBezTo>
                  <a:lnTo>
                    <a:pt x="4931" y="3483"/>
                  </a:lnTo>
                  <a:cubicBezTo>
                    <a:pt x="4931" y="3483"/>
                    <a:pt x="3202" y="597"/>
                    <a:pt x="2366" y="597"/>
                  </a:cubicBezTo>
                  <a:cubicBezTo>
                    <a:pt x="2314" y="597"/>
                    <a:pt x="2266" y="608"/>
                    <a:pt x="2222" y="631"/>
                  </a:cubicBezTo>
                  <a:cubicBezTo>
                    <a:pt x="1462" y="1033"/>
                    <a:pt x="4902" y="4573"/>
                    <a:pt x="4902" y="4573"/>
                  </a:cubicBezTo>
                  <a:lnTo>
                    <a:pt x="3584" y="4902"/>
                  </a:lnTo>
                  <a:cubicBezTo>
                    <a:pt x="3584" y="4902"/>
                    <a:pt x="1094" y="3254"/>
                    <a:pt x="356" y="3254"/>
                  </a:cubicBezTo>
                  <a:cubicBezTo>
                    <a:pt x="249" y="3254"/>
                    <a:pt x="178" y="3289"/>
                    <a:pt x="158" y="3369"/>
                  </a:cubicBezTo>
                  <a:cubicBezTo>
                    <a:pt x="1" y="3985"/>
                    <a:pt x="4300" y="5289"/>
                    <a:pt x="4300" y="5289"/>
                  </a:cubicBezTo>
                  <a:lnTo>
                    <a:pt x="6149" y="4501"/>
                  </a:lnTo>
                  <a:lnTo>
                    <a:pt x="5949" y="3655"/>
                  </a:lnTo>
                  <a:cubicBezTo>
                    <a:pt x="5949" y="3655"/>
                    <a:pt x="6246" y="0"/>
                    <a:pt x="553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47"/>
            <p:cNvSpPr/>
            <p:nvPr/>
          </p:nvSpPr>
          <p:spPr>
            <a:xfrm>
              <a:off x="-1256987" y="3046850"/>
              <a:ext cx="209300" cy="185450"/>
            </a:xfrm>
            <a:custGeom>
              <a:rect b="b" l="l" r="r" t="t"/>
              <a:pathLst>
                <a:path extrusionOk="0" h="7418" w="8372">
                  <a:moveTo>
                    <a:pt x="4" y="5991"/>
                  </a:moveTo>
                  <a:cubicBezTo>
                    <a:pt x="2" y="5992"/>
                    <a:pt x="1" y="5992"/>
                    <a:pt x="1" y="5992"/>
                  </a:cubicBezTo>
                  <a:lnTo>
                    <a:pt x="1" y="6006"/>
                  </a:lnTo>
                  <a:cubicBezTo>
                    <a:pt x="2" y="6001"/>
                    <a:pt x="3" y="5996"/>
                    <a:pt x="4" y="5991"/>
                  </a:cubicBezTo>
                  <a:close/>
                  <a:moveTo>
                    <a:pt x="5992" y="1"/>
                  </a:moveTo>
                  <a:lnTo>
                    <a:pt x="5992" y="1"/>
                  </a:lnTo>
                  <a:cubicBezTo>
                    <a:pt x="5992" y="1"/>
                    <a:pt x="3828" y="904"/>
                    <a:pt x="4487" y="2939"/>
                  </a:cubicBezTo>
                  <a:cubicBezTo>
                    <a:pt x="3713" y="2524"/>
                    <a:pt x="2910" y="2194"/>
                    <a:pt x="2065" y="1950"/>
                  </a:cubicBezTo>
                  <a:lnTo>
                    <a:pt x="2065" y="1950"/>
                  </a:lnTo>
                  <a:cubicBezTo>
                    <a:pt x="2065" y="1950"/>
                    <a:pt x="2495" y="3627"/>
                    <a:pt x="2982" y="4086"/>
                  </a:cubicBezTo>
                  <a:cubicBezTo>
                    <a:pt x="2839" y="4060"/>
                    <a:pt x="2698" y="4047"/>
                    <a:pt x="2560" y="4047"/>
                  </a:cubicBezTo>
                  <a:cubicBezTo>
                    <a:pt x="1264" y="4047"/>
                    <a:pt x="208" y="5125"/>
                    <a:pt x="4" y="5991"/>
                  </a:cubicBezTo>
                  <a:lnTo>
                    <a:pt x="4" y="5991"/>
                  </a:lnTo>
                  <a:cubicBezTo>
                    <a:pt x="41" y="5980"/>
                    <a:pt x="357" y="5891"/>
                    <a:pt x="837" y="5891"/>
                  </a:cubicBezTo>
                  <a:cubicBezTo>
                    <a:pt x="1445" y="5891"/>
                    <a:pt x="2315" y="6035"/>
                    <a:pt x="3211" y="6666"/>
                  </a:cubicBezTo>
                  <a:cubicBezTo>
                    <a:pt x="3942" y="7176"/>
                    <a:pt x="4664" y="7417"/>
                    <a:pt x="5325" y="7417"/>
                  </a:cubicBezTo>
                  <a:cubicBezTo>
                    <a:pt x="6167" y="7417"/>
                    <a:pt x="6909" y="7024"/>
                    <a:pt x="7439" y="6293"/>
                  </a:cubicBezTo>
                  <a:cubicBezTo>
                    <a:pt x="8371" y="5003"/>
                    <a:pt x="6895" y="4043"/>
                    <a:pt x="5877" y="2910"/>
                  </a:cubicBezTo>
                  <a:cubicBezTo>
                    <a:pt x="4860" y="1793"/>
                    <a:pt x="5992" y="1"/>
                    <a:pt x="599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47"/>
            <p:cNvSpPr/>
            <p:nvPr/>
          </p:nvSpPr>
          <p:spPr>
            <a:xfrm>
              <a:off x="-1211462" y="3117800"/>
              <a:ext cx="120050" cy="97850"/>
            </a:xfrm>
            <a:custGeom>
              <a:rect b="b" l="l" r="r" t="t"/>
              <a:pathLst>
                <a:path extrusionOk="0" h="3914" w="4802">
                  <a:moveTo>
                    <a:pt x="3268" y="1"/>
                  </a:moveTo>
                  <a:cubicBezTo>
                    <a:pt x="2752" y="1"/>
                    <a:pt x="3325" y="2265"/>
                    <a:pt x="3325" y="2265"/>
                  </a:cubicBezTo>
                  <a:cubicBezTo>
                    <a:pt x="3325" y="2265"/>
                    <a:pt x="2556" y="704"/>
                    <a:pt x="1987" y="704"/>
                  </a:cubicBezTo>
                  <a:cubicBezTo>
                    <a:pt x="1934" y="704"/>
                    <a:pt x="1883" y="717"/>
                    <a:pt x="1835" y="746"/>
                  </a:cubicBezTo>
                  <a:cubicBezTo>
                    <a:pt x="1261" y="1076"/>
                    <a:pt x="2437" y="2867"/>
                    <a:pt x="2437" y="2867"/>
                  </a:cubicBezTo>
                  <a:cubicBezTo>
                    <a:pt x="2437" y="2867"/>
                    <a:pt x="1610" y="2450"/>
                    <a:pt x="989" y="2450"/>
                  </a:cubicBezTo>
                  <a:cubicBezTo>
                    <a:pt x="773" y="2450"/>
                    <a:pt x="581" y="2501"/>
                    <a:pt x="459" y="2638"/>
                  </a:cubicBezTo>
                  <a:cubicBezTo>
                    <a:pt x="0" y="3168"/>
                    <a:pt x="2365" y="3914"/>
                    <a:pt x="2365" y="3914"/>
                  </a:cubicBezTo>
                  <a:lnTo>
                    <a:pt x="3440" y="3713"/>
                  </a:lnTo>
                  <a:lnTo>
                    <a:pt x="4801" y="1907"/>
                  </a:lnTo>
                  <a:cubicBezTo>
                    <a:pt x="4801" y="1907"/>
                    <a:pt x="3784" y="1"/>
                    <a:pt x="3268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47"/>
            <p:cNvSpPr/>
            <p:nvPr/>
          </p:nvSpPr>
          <p:spPr>
            <a:xfrm>
              <a:off x="-778162" y="3217050"/>
              <a:ext cx="128200" cy="129225"/>
            </a:xfrm>
            <a:custGeom>
              <a:rect b="b" l="l" r="r" t="t"/>
              <a:pathLst>
                <a:path extrusionOk="0" h="5169" w="5128">
                  <a:moveTo>
                    <a:pt x="3751" y="1"/>
                  </a:moveTo>
                  <a:lnTo>
                    <a:pt x="3751" y="1"/>
                  </a:lnTo>
                  <a:cubicBezTo>
                    <a:pt x="2877" y="1606"/>
                    <a:pt x="312" y="2466"/>
                    <a:pt x="312" y="2466"/>
                  </a:cubicBezTo>
                  <a:lnTo>
                    <a:pt x="813" y="2824"/>
                  </a:lnTo>
                  <a:cubicBezTo>
                    <a:pt x="813" y="2824"/>
                    <a:pt x="1" y="5168"/>
                    <a:pt x="423" y="5168"/>
                  </a:cubicBezTo>
                  <a:cubicBezTo>
                    <a:pt x="470" y="5168"/>
                    <a:pt x="532" y="5139"/>
                    <a:pt x="613" y="5075"/>
                  </a:cubicBezTo>
                  <a:cubicBezTo>
                    <a:pt x="1055" y="4711"/>
                    <a:pt x="1814" y="4601"/>
                    <a:pt x="2719" y="4601"/>
                  </a:cubicBezTo>
                  <a:cubicBezTo>
                    <a:pt x="3457" y="4601"/>
                    <a:pt x="4291" y="4674"/>
                    <a:pt x="5127" y="4745"/>
                  </a:cubicBezTo>
                  <a:cubicBezTo>
                    <a:pt x="4611" y="4272"/>
                    <a:pt x="3952" y="3971"/>
                    <a:pt x="3264" y="3885"/>
                  </a:cubicBezTo>
                  <a:lnTo>
                    <a:pt x="4798" y="2566"/>
                  </a:lnTo>
                  <a:lnTo>
                    <a:pt x="2490" y="2566"/>
                  </a:lnTo>
                  <a:cubicBezTo>
                    <a:pt x="3307" y="1965"/>
                    <a:pt x="3766" y="1004"/>
                    <a:pt x="375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47"/>
            <p:cNvSpPr/>
            <p:nvPr/>
          </p:nvSpPr>
          <p:spPr>
            <a:xfrm>
              <a:off x="-1356962" y="3160175"/>
              <a:ext cx="661500" cy="531600"/>
            </a:xfrm>
            <a:custGeom>
              <a:rect b="b" l="l" r="r" t="t"/>
              <a:pathLst>
                <a:path extrusionOk="0" h="21264" w="26460">
                  <a:moveTo>
                    <a:pt x="12663" y="1"/>
                  </a:moveTo>
                  <a:cubicBezTo>
                    <a:pt x="8050" y="1"/>
                    <a:pt x="4880" y="1565"/>
                    <a:pt x="2868" y="3623"/>
                  </a:cubicBezTo>
                  <a:cubicBezTo>
                    <a:pt x="1707" y="4813"/>
                    <a:pt x="847" y="6246"/>
                    <a:pt x="374" y="7837"/>
                  </a:cubicBezTo>
                  <a:cubicBezTo>
                    <a:pt x="101" y="8726"/>
                    <a:pt x="1" y="9672"/>
                    <a:pt x="87" y="10618"/>
                  </a:cubicBezTo>
                  <a:cubicBezTo>
                    <a:pt x="273" y="12495"/>
                    <a:pt x="1262" y="14244"/>
                    <a:pt x="3154" y="15405"/>
                  </a:cubicBezTo>
                  <a:cubicBezTo>
                    <a:pt x="4587" y="16279"/>
                    <a:pt x="6537" y="16838"/>
                    <a:pt x="9074" y="16838"/>
                  </a:cubicBezTo>
                  <a:lnTo>
                    <a:pt x="9332" y="18529"/>
                  </a:lnTo>
                  <a:lnTo>
                    <a:pt x="9590" y="20235"/>
                  </a:lnTo>
                  <a:cubicBezTo>
                    <a:pt x="10020" y="20435"/>
                    <a:pt x="10478" y="20607"/>
                    <a:pt x="10937" y="20736"/>
                  </a:cubicBezTo>
                  <a:lnTo>
                    <a:pt x="11180" y="20794"/>
                  </a:lnTo>
                  <a:cubicBezTo>
                    <a:pt x="11682" y="20937"/>
                    <a:pt x="12184" y="21037"/>
                    <a:pt x="12700" y="21123"/>
                  </a:cubicBezTo>
                  <a:cubicBezTo>
                    <a:pt x="12986" y="21166"/>
                    <a:pt x="13302" y="21195"/>
                    <a:pt x="13631" y="21224"/>
                  </a:cubicBezTo>
                  <a:cubicBezTo>
                    <a:pt x="13703" y="21238"/>
                    <a:pt x="13775" y="21238"/>
                    <a:pt x="13832" y="21238"/>
                  </a:cubicBezTo>
                  <a:cubicBezTo>
                    <a:pt x="14093" y="21255"/>
                    <a:pt x="14354" y="21263"/>
                    <a:pt x="14614" y="21263"/>
                  </a:cubicBezTo>
                  <a:cubicBezTo>
                    <a:pt x="15227" y="21263"/>
                    <a:pt x="15837" y="21218"/>
                    <a:pt x="16441" y="21138"/>
                  </a:cubicBezTo>
                  <a:lnTo>
                    <a:pt x="16613" y="21109"/>
                  </a:lnTo>
                  <a:cubicBezTo>
                    <a:pt x="17487" y="20966"/>
                    <a:pt x="18361" y="20722"/>
                    <a:pt x="19192" y="20364"/>
                  </a:cubicBezTo>
                  <a:lnTo>
                    <a:pt x="19508" y="20235"/>
                  </a:lnTo>
                  <a:lnTo>
                    <a:pt x="20253" y="17397"/>
                  </a:lnTo>
                  <a:cubicBezTo>
                    <a:pt x="20253" y="17397"/>
                    <a:pt x="23091" y="16852"/>
                    <a:pt x="24882" y="15362"/>
                  </a:cubicBezTo>
                  <a:cubicBezTo>
                    <a:pt x="25556" y="14817"/>
                    <a:pt x="26072" y="14129"/>
                    <a:pt x="26258" y="13298"/>
                  </a:cubicBezTo>
                  <a:lnTo>
                    <a:pt x="26258" y="13312"/>
                  </a:lnTo>
                  <a:cubicBezTo>
                    <a:pt x="26416" y="12495"/>
                    <a:pt x="26459" y="11664"/>
                    <a:pt x="26402" y="10833"/>
                  </a:cubicBezTo>
                  <a:cubicBezTo>
                    <a:pt x="26187" y="7049"/>
                    <a:pt x="24094" y="1473"/>
                    <a:pt x="16226" y="284"/>
                  </a:cubicBezTo>
                  <a:cubicBezTo>
                    <a:pt x="14953" y="90"/>
                    <a:pt x="13766" y="1"/>
                    <a:pt x="126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47"/>
            <p:cNvSpPr/>
            <p:nvPr/>
          </p:nvSpPr>
          <p:spPr>
            <a:xfrm>
              <a:off x="-1123687" y="3614075"/>
              <a:ext cx="40150" cy="64525"/>
            </a:xfrm>
            <a:custGeom>
              <a:rect b="b" l="l" r="r" t="t"/>
              <a:pathLst>
                <a:path extrusionOk="0" h="2581" w="1606">
                  <a:moveTo>
                    <a:pt x="674" y="0"/>
                  </a:moveTo>
                  <a:cubicBezTo>
                    <a:pt x="402" y="0"/>
                    <a:pt x="144" y="144"/>
                    <a:pt x="1" y="373"/>
                  </a:cubicBezTo>
                  <a:lnTo>
                    <a:pt x="259" y="2079"/>
                  </a:lnTo>
                  <a:cubicBezTo>
                    <a:pt x="689" y="2279"/>
                    <a:pt x="1147" y="2451"/>
                    <a:pt x="1606" y="2580"/>
                  </a:cubicBezTo>
                  <a:cubicBezTo>
                    <a:pt x="1591" y="1606"/>
                    <a:pt x="1462" y="58"/>
                    <a:pt x="67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47"/>
            <p:cNvSpPr/>
            <p:nvPr/>
          </p:nvSpPr>
          <p:spPr>
            <a:xfrm>
              <a:off x="-1077462" y="3622875"/>
              <a:ext cx="61300" cy="68250"/>
            </a:xfrm>
            <a:custGeom>
              <a:rect b="b" l="l" r="r" t="t"/>
              <a:pathLst>
                <a:path extrusionOk="0" h="2730" w="2452">
                  <a:moveTo>
                    <a:pt x="1607" y="0"/>
                  </a:moveTo>
                  <a:cubicBezTo>
                    <a:pt x="996" y="0"/>
                    <a:pt x="346" y="1403"/>
                    <a:pt x="0" y="2300"/>
                  </a:cubicBezTo>
                  <a:cubicBezTo>
                    <a:pt x="803" y="2515"/>
                    <a:pt x="1620" y="2658"/>
                    <a:pt x="2451" y="2716"/>
                  </a:cubicBezTo>
                  <a:lnTo>
                    <a:pt x="2451" y="2716"/>
                  </a:lnTo>
                  <a:cubicBezTo>
                    <a:pt x="2436" y="1725"/>
                    <a:pt x="2305" y="107"/>
                    <a:pt x="1677" y="7"/>
                  </a:cubicBezTo>
                  <a:cubicBezTo>
                    <a:pt x="1654" y="3"/>
                    <a:pt x="1631" y="0"/>
                    <a:pt x="1607" y="0"/>
                  </a:cubicBezTo>
                  <a:close/>
                  <a:moveTo>
                    <a:pt x="2451" y="2716"/>
                  </a:moveTo>
                  <a:cubicBezTo>
                    <a:pt x="2451" y="2720"/>
                    <a:pt x="2451" y="2725"/>
                    <a:pt x="2451" y="2730"/>
                  </a:cubicBezTo>
                  <a:lnTo>
                    <a:pt x="2451" y="2716"/>
                  </a:lnTo>
                  <a:cubicBezTo>
                    <a:pt x="2451" y="2716"/>
                    <a:pt x="2451" y="2716"/>
                    <a:pt x="2451" y="2716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47"/>
            <p:cNvSpPr/>
            <p:nvPr/>
          </p:nvSpPr>
          <p:spPr>
            <a:xfrm>
              <a:off x="-1011162" y="3626625"/>
              <a:ext cx="65225" cy="65225"/>
            </a:xfrm>
            <a:custGeom>
              <a:rect b="b" l="l" r="r" t="t"/>
              <a:pathLst>
                <a:path extrusionOk="0" h="2609" w="2609">
                  <a:moveTo>
                    <a:pt x="1534" y="0"/>
                  </a:moveTo>
                  <a:cubicBezTo>
                    <a:pt x="932" y="0"/>
                    <a:pt x="315" y="1605"/>
                    <a:pt x="0" y="2580"/>
                  </a:cubicBezTo>
                  <a:cubicBezTo>
                    <a:pt x="284" y="2599"/>
                    <a:pt x="568" y="2608"/>
                    <a:pt x="851" y="2608"/>
                  </a:cubicBezTo>
                  <a:cubicBezTo>
                    <a:pt x="1440" y="2608"/>
                    <a:pt x="2028" y="2567"/>
                    <a:pt x="2609" y="2480"/>
                  </a:cubicBezTo>
                  <a:lnTo>
                    <a:pt x="2609" y="2465"/>
                  </a:lnTo>
                  <a:cubicBezTo>
                    <a:pt x="2480" y="1577"/>
                    <a:pt x="2150" y="0"/>
                    <a:pt x="153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47"/>
            <p:cNvSpPr/>
            <p:nvPr/>
          </p:nvSpPr>
          <p:spPr>
            <a:xfrm>
              <a:off x="-941662" y="3622675"/>
              <a:ext cx="64525" cy="65225"/>
            </a:xfrm>
            <a:custGeom>
              <a:rect b="b" l="l" r="r" t="t"/>
              <a:pathLst>
                <a:path extrusionOk="0" h="2609" w="2581">
                  <a:moveTo>
                    <a:pt x="1305" y="0"/>
                  </a:moveTo>
                  <a:cubicBezTo>
                    <a:pt x="545" y="0"/>
                    <a:pt x="158" y="1663"/>
                    <a:pt x="1" y="2609"/>
                  </a:cubicBezTo>
                  <a:cubicBezTo>
                    <a:pt x="875" y="2466"/>
                    <a:pt x="1749" y="2208"/>
                    <a:pt x="2580" y="1864"/>
                  </a:cubicBezTo>
                  <a:cubicBezTo>
                    <a:pt x="2337" y="1018"/>
                    <a:pt x="1935" y="0"/>
                    <a:pt x="1305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47"/>
            <p:cNvSpPr/>
            <p:nvPr/>
          </p:nvSpPr>
          <p:spPr>
            <a:xfrm>
              <a:off x="-1024062" y="3497975"/>
              <a:ext cx="102125" cy="79775"/>
            </a:xfrm>
            <a:custGeom>
              <a:rect b="b" l="l" r="r" t="t"/>
              <a:pathLst>
                <a:path extrusionOk="0" h="3191" w="4085">
                  <a:moveTo>
                    <a:pt x="1964" y="1"/>
                  </a:moveTo>
                  <a:cubicBezTo>
                    <a:pt x="1964" y="1"/>
                    <a:pt x="0" y="2810"/>
                    <a:pt x="674" y="3140"/>
                  </a:cubicBezTo>
                  <a:cubicBezTo>
                    <a:pt x="739" y="3171"/>
                    <a:pt x="805" y="3185"/>
                    <a:pt x="869" y="3185"/>
                  </a:cubicBezTo>
                  <a:cubicBezTo>
                    <a:pt x="1479" y="3185"/>
                    <a:pt x="2007" y="1907"/>
                    <a:pt x="2007" y="1907"/>
                  </a:cubicBezTo>
                  <a:cubicBezTo>
                    <a:pt x="2007" y="1907"/>
                    <a:pt x="2151" y="3191"/>
                    <a:pt x="3003" y="3191"/>
                  </a:cubicBezTo>
                  <a:cubicBezTo>
                    <a:pt x="3042" y="3191"/>
                    <a:pt x="3082" y="3188"/>
                    <a:pt x="3125" y="3183"/>
                  </a:cubicBezTo>
                  <a:cubicBezTo>
                    <a:pt x="4085" y="3068"/>
                    <a:pt x="1964" y="1"/>
                    <a:pt x="1964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47"/>
            <p:cNvSpPr/>
            <p:nvPr/>
          </p:nvSpPr>
          <p:spPr>
            <a:xfrm>
              <a:off x="-1158362" y="3416750"/>
              <a:ext cx="117125" cy="111350"/>
            </a:xfrm>
            <a:custGeom>
              <a:rect b="b" l="l" r="r" t="t"/>
              <a:pathLst>
                <a:path extrusionOk="0" h="4454" w="4685">
                  <a:moveTo>
                    <a:pt x="2024" y="0"/>
                  </a:moveTo>
                  <a:cubicBezTo>
                    <a:pt x="649" y="0"/>
                    <a:pt x="1" y="1292"/>
                    <a:pt x="227" y="2461"/>
                  </a:cubicBezTo>
                  <a:cubicBezTo>
                    <a:pt x="370" y="3221"/>
                    <a:pt x="829" y="3880"/>
                    <a:pt x="1502" y="4253"/>
                  </a:cubicBezTo>
                  <a:cubicBezTo>
                    <a:pt x="1768" y="4389"/>
                    <a:pt x="2053" y="4454"/>
                    <a:pt x="2335" y="4454"/>
                  </a:cubicBezTo>
                  <a:cubicBezTo>
                    <a:pt x="2828" y="4454"/>
                    <a:pt x="3311" y="4254"/>
                    <a:pt x="3666" y="3880"/>
                  </a:cubicBezTo>
                  <a:lnTo>
                    <a:pt x="3666" y="3895"/>
                  </a:lnTo>
                  <a:cubicBezTo>
                    <a:pt x="4684" y="2891"/>
                    <a:pt x="4197" y="383"/>
                    <a:pt x="2491" y="54"/>
                  </a:cubicBezTo>
                  <a:cubicBezTo>
                    <a:pt x="2448" y="39"/>
                    <a:pt x="2405" y="25"/>
                    <a:pt x="2362" y="25"/>
                  </a:cubicBezTo>
                  <a:cubicBezTo>
                    <a:pt x="2245" y="8"/>
                    <a:pt x="2132" y="0"/>
                    <a:pt x="202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47"/>
            <p:cNvSpPr/>
            <p:nvPr/>
          </p:nvSpPr>
          <p:spPr>
            <a:xfrm>
              <a:off x="-1140887" y="3417725"/>
              <a:ext cx="99650" cy="109650"/>
            </a:xfrm>
            <a:custGeom>
              <a:rect b="b" l="l" r="r" t="t"/>
              <a:pathLst>
                <a:path extrusionOk="0" h="4386" w="3986">
                  <a:moveTo>
                    <a:pt x="1663" y="0"/>
                  </a:moveTo>
                  <a:cubicBezTo>
                    <a:pt x="517" y="187"/>
                    <a:pt x="1" y="1362"/>
                    <a:pt x="201" y="2437"/>
                  </a:cubicBezTo>
                  <a:cubicBezTo>
                    <a:pt x="345" y="3196"/>
                    <a:pt x="818" y="3841"/>
                    <a:pt x="1491" y="4228"/>
                  </a:cubicBezTo>
                  <a:cubicBezTo>
                    <a:pt x="1649" y="4300"/>
                    <a:pt x="1806" y="4357"/>
                    <a:pt x="1993" y="4386"/>
                  </a:cubicBezTo>
                  <a:cubicBezTo>
                    <a:pt x="2365" y="4300"/>
                    <a:pt x="2695" y="4114"/>
                    <a:pt x="2967" y="3841"/>
                  </a:cubicBezTo>
                  <a:lnTo>
                    <a:pt x="2967" y="3856"/>
                  </a:lnTo>
                  <a:cubicBezTo>
                    <a:pt x="3985" y="2867"/>
                    <a:pt x="3498" y="359"/>
                    <a:pt x="1792" y="15"/>
                  </a:cubicBezTo>
                  <a:cubicBezTo>
                    <a:pt x="1749" y="15"/>
                    <a:pt x="1706" y="0"/>
                    <a:pt x="166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47"/>
            <p:cNvSpPr/>
            <p:nvPr/>
          </p:nvSpPr>
          <p:spPr>
            <a:xfrm>
              <a:off x="-903312" y="3430025"/>
              <a:ext cx="91375" cy="102125"/>
            </a:xfrm>
            <a:custGeom>
              <a:rect b="b" l="l" r="r" t="t"/>
              <a:pathLst>
                <a:path extrusionOk="0" h="4085" w="3655">
                  <a:moveTo>
                    <a:pt x="1457" y="0"/>
                  </a:moveTo>
                  <a:cubicBezTo>
                    <a:pt x="1374" y="0"/>
                    <a:pt x="1294" y="7"/>
                    <a:pt x="1218" y="24"/>
                  </a:cubicBezTo>
                  <a:cubicBezTo>
                    <a:pt x="287" y="196"/>
                    <a:pt x="0" y="1285"/>
                    <a:pt x="158" y="2203"/>
                  </a:cubicBezTo>
                  <a:cubicBezTo>
                    <a:pt x="272" y="2848"/>
                    <a:pt x="659" y="3536"/>
                    <a:pt x="1233" y="3880"/>
                  </a:cubicBezTo>
                  <a:cubicBezTo>
                    <a:pt x="1390" y="3966"/>
                    <a:pt x="1562" y="4037"/>
                    <a:pt x="1749" y="4066"/>
                  </a:cubicBezTo>
                  <a:cubicBezTo>
                    <a:pt x="1806" y="4066"/>
                    <a:pt x="1849" y="4080"/>
                    <a:pt x="1892" y="4080"/>
                  </a:cubicBezTo>
                  <a:cubicBezTo>
                    <a:pt x="1931" y="4083"/>
                    <a:pt x="1970" y="4085"/>
                    <a:pt x="2010" y="4085"/>
                  </a:cubicBezTo>
                  <a:cubicBezTo>
                    <a:pt x="2523" y="4085"/>
                    <a:pt x="3067" y="3827"/>
                    <a:pt x="3254" y="3335"/>
                  </a:cubicBezTo>
                  <a:cubicBezTo>
                    <a:pt x="3655" y="2274"/>
                    <a:pt x="3340" y="182"/>
                    <a:pt x="1634" y="10"/>
                  </a:cubicBezTo>
                  <a:cubicBezTo>
                    <a:pt x="1575" y="4"/>
                    <a:pt x="1515" y="0"/>
                    <a:pt x="145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47"/>
            <p:cNvSpPr/>
            <p:nvPr/>
          </p:nvSpPr>
          <p:spPr>
            <a:xfrm>
              <a:off x="-903312" y="3430625"/>
              <a:ext cx="78125" cy="101050"/>
            </a:xfrm>
            <a:custGeom>
              <a:rect b="b" l="l" r="r" t="t"/>
              <a:pathLst>
                <a:path extrusionOk="0" h="4042" w="3125">
                  <a:moveTo>
                    <a:pt x="1218" y="0"/>
                  </a:moveTo>
                  <a:cubicBezTo>
                    <a:pt x="287" y="172"/>
                    <a:pt x="0" y="1261"/>
                    <a:pt x="158" y="2179"/>
                  </a:cubicBezTo>
                  <a:cubicBezTo>
                    <a:pt x="272" y="2824"/>
                    <a:pt x="659" y="3512"/>
                    <a:pt x="1233" y="3856"/>
                  </a:cubicBezTo>
                  <a:cubicBezTo>
                    <a:pt x="1390" y="3942"/>
                    <a:pt x="1562" y="4013"/>
                    <a:pt x="1749" y="4042"/>
                  </a:cubicBezTo>
                  <a:cubicBezTo>
                    <a:pt x="2179" y="3985"/>
                    <a:pt x="2551" y="3698"/>
                    <a:pt x="2738" y="3311"/>
                  </a:cubicBezTo>
                  <a:cubicBezTo>
                    <a:pt x="3125" y="2279"/>
                    <a:pt x="2838" y="244"/>
                    <a:pt x="1218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47"/>
            <p:cNvSpPr/>
            <p:nvPr/>
          </p:nvSpPr>
          <p:spPr>
            <a:xfrm>
              <a:off x="-1354812" y="3425250"/>
              <a:ext cx="89625" cy="120050"/>
            </a:xfrm>
            <a:custGeom>
              <a:rect b="b" l="l" r="r" t="t"/>
              <a:pathLst>
                <a:path extrusionOk="0" h="4802" w="3585">
                  <a:moveTo>
                    <a:pt x="1" y="0"/>
                  </a:moveTo>
                  <a:lnTo>
                    <a:pt x="1" y="0"/>
                  </a:lnTo>
                  <a:cubicBezTo>
                    <a:pt x="187" y="1892"/>
                    <a:pt x="1162" y="3641"/>
                    <a:pt x="3068" y="4802"/>
                  </a:cubicBezTo>
                  <a:cubicBezTo>
                    <a:pt x="3369" y="4028"/>
                    <a:pt x="3584" y="2852"/>
                    <a:pt x="2882" y="1677"/>
                  </a:cubicBezTo>
                  <a:cubicBezTo>
                    <a:pt x="2280" y="659"/>
                    <a:pt x="1191" y="15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47"/>
            <p:cNvSpPr/>
            <p:nvPr/>
          </p:nvSpPr>
          <p:spPr>
            <a:xfrm>
              <a:off x="-1268087" y="3401350"/>
              <a:ext cx="117200" cy="61175"/>
            </a:xfrm>
            <a:custGeom>
              <a:rect b="b" l="l" r="r" t="t"/>
              <a:pathLst>
                <a:path extrusionOk="0" h="2447" w="4688">
                  <a:moveTo>
                    <a:pt x="2812" y="1"/>
                  </a:moveTo>
                  <a:cubicBezTo>
                    <a:pt x="1569" y="1"/>
                    <a:pt x="0" y="2447"/>
                    <a:pt x="0" y="2447"/>
                  </a:cubicBezTo>
                  <a:cubicBezTo>
                    <a:pt x="0" y="2447"/>
                    <a:pt x="4687" y="1372"/>
                    <a:pt x="3412" y="240"/>
                  </a:cubicBezTo>
                  <a:cubicBezTo>
                    <a:pt x="3228" y="72"/>
                    <a:pt x="3024" y="1"/>
                    <a:pt x="281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47"/>
            <p:cNvSpPr/>
            <p:nvPr/>
          </p:nvSpPr>
          <p:spPr>
            <a:xfrm>
              <a:off x="-1257687" y="3499650"/>
              <a:ext cx="97725" cy="29650"/>
            </a:xfrm>
            <a:custGeom>
              <a:rect b="b" l="l" r="r" t="t"/>
              <a:pathLst>
                <a:path extrusionOk="0" h="1186" w="3909">
                  <a:moveTo>
                    <a:pt x="2614" y="1"/>
                  </a:moveTo>
                  <a:cubicBezTo>
                    <a:pt x="1497" y="1"/>
                    <a:pt x="0" y="593"/>
                    <a:pt x="0" y="593"/>
                  </a:cubicBezTo>
                  <a:cubicBezTo>
                    <a:pt x="0" y="593"/>
                    <a:pt x="1860" y="1185"/>
                    <a:pt x="2977" y="1185"/>
                  </a:cubicBezTo>
                  <a:cubicBezTo>
                    <a:pt x="3536" y="1185"/>
                    <a:pt x="3908" y="1037"/>
                    <a:pt x="3770" y="593"/>
                  </a:cubicBezTo>
                  <a:cubicBezTo>
                    <a:pt x="3636" y="149"/>
                    <a:pt x="3172" y="1"/>
                    <a:pt x="261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47"/>
            <p:cNvSpPr/>
            <p:nvPr/>
          </p:nvSpPr>
          <p:spPr>
            <a:xfrm>
              <a:off x="-1306437" y="3326825"/>
              <a:ext cx="87475" cy="92700"/>
            </a:xfrm>
            <a:custGeom>
              <a:rect b="b" l="l" r="r" t="t"/>
              <a:pathLst>
                <a:path extrusionOk="0" h="3708" w="3499">
                  <a:moveTo>
                    <a:pt x="1641" y="0"/>
                  </a:moveTo>
                  <a:cubicBezTo>
                    <a:pt x="184" y="0"/>
                    <a:pt x="1" y="3708"/>
                    <a:pt x="1" y="3708"/>
                  </a:cubicBezTo>
                  <a:cubicBezTo>
                    <a:pt x="1" y="3708"/>
                    <a:pt x="3498" y="383"/>
                    <a:pt x="1850" y="24"/>
                  </a:cubicBezTo>
                  <a:cubicBezTo>
                    <a:pt x="1777" y="8"/>
                    <a:pt x="1708" y="0"/>
                    <a:pt x="164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47"/>
            <p:cNvSpPr/>
            <p:nvPr/>
          </p:nvSpPr>
          <p:spPr>
            <a:xfrm>
              <a:off x="-764287" y="3430625"/>
              <a:ext cx="68825" cy="113600"/>
            </a:xfrm>
            <a:custGeom>
              <a:rect b="b" l="l" r="r" t="t"/>
              <a:pathLst>
                <a:path extrusionOk="0" h="4544" w="2753">
                  <a:moveTo>
                    <a:pt x="2695" y="0"/>
                  </a:moveTo>
                  <a:lnTo>
                    <a:pt x="2695" y="0"/>
                  </a:lnTo>
                  <a:cubicBezTo>
                    <a:pt x="0" y="1319"/>
                    <a:pt x="659" y="3512"/>
                    <a:pt x="1175" y="4544"/>
                  </a:cubicBezTo>
                  <a:cubicBezTo>
                    <a:pt x="1849" y="3999"/>
                    <a:pt x="2365" y="3311"/>
                    <a:pt x="2551" y="2480"/>
                  </a:cubicBezTo>
                  <a:cubicBezTo>
                    <a:pt x="2695" y="1663"/>
                    <a:pt x="2752" y="831"/>
                    <a:pt x="269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47"/>
            <p:cNvSpPr/>
            <p:nvPr/>
          </p:nvSpPr>
          <p:spPr>
            <a:xfrm>
              <a:off x="-800837" y="3352675"/>
              <a:ext cx="82875" cy="79400"/>
            </a:xfrm>
            <a:custGeom>
              <a:rect b="b" l="l" r="r" t="t"/>
              <a:pathLst>
                <a:path extrusionOk="0" h="3176" w="3315">
                  <a:moveTo>
                    <a:pt x="1906" y="0"/>
                  </a:moveTo>
                  <a:cubicBezTo>
                    <a:pt x="1839" y="0"/>
                    <a:pt x="1768" y="7"/>
                    <a:pt x="1692" y="22"/>
                  </a:cubicBezTo>
                  <a:cubicBezTo>
                    <a:pt x="0" y="366"/>
                    <a:pt x="2609" y="3176"/>
                    <a:pt x="2609" y="3176"/>
                  </a:cubicBezTo>
                  <a:cubicBezTo>
                    <a:pt x="2609" y="3176"/>
                    <a:pt x="3314" y="0"/>
                    <a:pt x="190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47"/>
            <p:cNvSpPr/>
            <p:nvPr/>
          </p:nvSpPr>
          <p:spPr>
            <a:xfrm>
              <a:off x="-821262" y="3514450"/>
              <a:ext cx="63450" cy="36675"/>
            </a:xfrm>
            <a:custGeom>
              <a:rect b="b" l="l" r="r" t="t"/>
              <a:pathLst>
                <a:path extrusionOk="0" h="1467" w="2538">
                  <a:moveTo>
                    <a:pt x="2537" y="1"/>
                  </a:moveTo>
                  <a:lnTo>
                    <a:pt x="2537" y="1"/>
                  </a:lnTo>
                  <a:cubicBezTo>
                    <a:pt x="2537" y="1"/>
                    <a:pt x="0" y="302"/>
                    <a:pt x="344" y="1234"/>
                  </a:cubicBezTo>
                  <a:cubicBezTo>
                    <a:pt x="408" y="1399"/>
                    <a:pt x="518" y="1466"/>
                    <a:pt x="655" y="1466"/>
                  </a:cubicBezTo>
                  <a:cubicBezTo>
                    <a:pt x="1295" y="1466"/>
                    <a:pt x="2537" y="1"/>
                    <a:pt x="253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47"/>
            <p:cNvSpPr/>
            <p:nvPr/>
          </p:nvSpPr>
          <p:spPr>
            <a:xfrm>
              <a:off x="-833812" y="3415675"/>
              <a:ext cx="81725" cy="46850"/>
            </a:xfrm>
            <a:custGeom>
              <a:rect b="b" l="l" r="r" t="t"/>
              <a:pathLst>
                <a:path extrusionOk="0" h="1874" w="3269">
                  <a:moveTo>
                    <a:pt x="1321" y="1"/>
                  </a:moveTo>
                  <a:cubicBezTo>
                    <a:pt x="1144" y="1"/>
                    <a:pt x="973" y="75"/>
                    <a:pt x="818" y="254"/>
                  </a:cubicBezTo>
                  <a:cubicBezTo>
                    <a:pt x="1" y="1186"/>
                    <a:pt x="3269" y="1874"/>
                    <a:pt x="3269" y="1874"/>
                  </a:cubicBezTo>
                  <a:cubicBezTo>
                    <a:pt x="3269" y="1874"/>
                    <a:pt x="2213" y="1"/>
                    <a:pt x="1321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47"/>
            <p:cNvSpPr/>
            <p:nvPr/>
          </p:nvSpPr>
          <p:spPr>
            <a:xfrm>
              <a:off x="-1480212" y="3574750"/>
              <a:ext cx="377325" cy="274400"/>
            </a:xfrm>
            <a:custGeom>
              <a:rect b="b" l="l" r="r" t="t"/>
              <a:pathLst>
                <a:path extrusionOk="0" h="10976" w="15093">
                  <a:moveTo>
                    <a:pt x="1450" y="0"/>
                  </a:moveTo>
                  <a:cubicBezTo>
                    <a:pt x="1380" y="0"/>
                    <a:pt x="1312" y="4"/>
                    <a:pt x="1248" y="11"/>
                  </a:cubicBezTo>
                  <a:cubicBezTo>
                    <a:pt x="1104" y="40"/>
                    <a:pt x="975" y="69"/>
                    <a:pt x="861" y="112"/>
                  </a:cubicBezTo>
                  <a:cubicBezTo>
                    <a:pt x="603" y="212"/>
                    <a:pt x="373" y="384"/>
                    <a:pt x="230" y="599"/>
                  </a:cubicBezTo>
                  <a:cubicBezTo>
                    <a:pt x="87" y="828"/>
                    <a:pt x="1" y="1100"/>
                    <a:pt x="15" y="1358"/>
                  </a:cubicBezTo>
                  <a:cubicBezTo>
                    <a:pt x="29" y="1889"/>
                    <a:pt x="273" y="2376"/>
                    <a:pt x="674" y="2720"/>
                  </a:cubicBezTo>
                  <a:cubicBezTo>
                    <a:pt x="849" y="2881"/>
                    <a:pt x="1086" y="2979"/>
                    <a:pt x="1328" y="2979"/>
                  </a:cubicBezTo>
                  <a:cubicBezTo>
                    <a:pt x="1344" y="2979"/>
                    <a:pt x="1360" y="2979"/>
                    <a:pt x="1376" y="2978"/>
                  </a:cubicBezTo>
                  <a:cubicBezTo>
                    <a:pt x="1634" y="2949"/>
                    <a:pt x="1849" y="2806"/>
                    <a:pt x="2007" y="2591"/>
                  </a:cubicBezTo>
                  <a:lnTo>
                    <a:pt x="2007" y="2591"/>
                  </a:lnTo>
                  <a:cubicBezTo>
                    <a:pt x="1849" y="2792"/>
                    <a:pt x="1620" y="2906"/>
                    <a:pt x="1376" y="2935"/>
                  </a:cubicBezTo>
                  <a:cubicBezTo>
                    <a:pt x="1133" y="2935"/>
                    <a:pt x="904" y="2820"/>
                    <a:pt x="732" y="2648"/>
                  </a:cubicBezTo>
                  <a:cubicBezTo>
                    <a:pt x="373" y="2319"/>
                    <a:pt x="187" y="1846"/>
                    <a:pt x="187" y="1358"/>
                  </a:cubicBezTo>
                  <a:cubicBezTo>
                    <a:pt x="187" y="1129"/>
                    <a:pt x="259" y="900"/>
                    <a:pt x="388" y="714"/>
                  </a:cubicBezTo>
                  <a:cubicBezTo>
                    <a:pt x="517" y="527"/>
                    <a:pt x="717" y="398"/>
                    <a:pt x="932" y="312"/>
                  </a:cubicBezTo>
                  <a:cubicBezTo>
                    <a:pt x="1079" y="263"/>
                    <a:pt x="1233" y="241"/>
                    <a:pt x="1384" y="241"/>
                  </a:cubicBezTo>
                  <a:cubicBezTo>
                    <a:pt x="1454" y="241"/>
                    <a:pt x="1523" y="246"/>
                    <a:pt x="1591" y="255"/>
                  </a:cubicBezTo>
                  <a:cubicBezTo>
                    <a:pt x="1806" y="327"/>
                    <a:pt x="1993" y="456"/>
                    <a:pt x="2150" y="628"/>
                  </a:cubicBezTo>
                  <a:cubicBezTo>
                    <a:pt x="2466" y="1000"/>
                    <a:pt x="2724" y="1401"/>
                    <a:pt x="2953" y="1846"/>
                  </a:cubicBezTo>
                  <a:cubicBezTo>
                    <a:pt x="3182" y="2276"/>
                    <a:pt x="3397" y="2720"/>
                    <a:pt x="3612" y="3179"/>
                  </a:cubicBezTo>
                  <a:cubicBezTo>
                    <a:pt x="4042" y="4067"/>
                    <a:pt x="4444" y="4985"/>
                    <a:pt x="5117" y="5787"/>
                  </a:cubicBezTo>
                  <a:cubicBezTo>
                    <a:pt x="5777" y="6604"/>
                    <a:pt x="6737" y="7106"/>
                    <a:pt x="7712" y="7364"/>
                  </a:cubicBezTo>
                  <a:cubicBezTo>
                    <a:pt x="8686" y="7622"/>
                    <a:pt x="9675" y="7779"/>
                    <a:pt x="10678" y="7837"/>
                  </a:cubicBezTo>
                  <a:lnTo>
                    <a:pt x="11424" y="7908"/>
                  </a:lnTo>
                  <a:cubicBezTo>
                    <a:pt x="11667" y="7923"/>
                    <a:pt x="11911" y="7951"/>
                    <a:pt x="12155" y="7994"/>
                  </a:cubicBezTo>
                  <a:cubicBezTo>
                    <a:pt x="12628" y="8080"/>
                    <a:pt x="13086" y="8281"/>
                    <a:pt x="13473" y="8568"/>
                  </a:cubicBezTo>
                  <a:cubicBezTo>
                    <a:pt x="14276" y="9141"/>
                    <a:pt x="14792" y="10030"/>
                    <a:pt x="15093" y="10976"/>
                  </a:cubicBezTo>
                  <a:cubicBezTo>
                    <a:pt x="14978" y="10488"/>
                    <a:pt x="14792" y="10030"/>
                    <a:pt x="14548" y="9600"/>
                  </a:cubicBezTo>
                  <a:cubicBezTo>
                    <a:pt x="14305" y="9141"/>
                    <a:pt x="13975" y="8754"/>
                    <a:pt x="13588" y="8424"/>
                  </a:cubicBezTo>
                  <a:cubicBezTo>
                    <a:pt x="13172" y="8109"/>
                    <a:pt x="12699" y="7894"/>
                    <a:pt x="12198" y="7779"/>
                  </a:cubicBezTo>
                  <a:cubicBezTo>
                    <a:pt x="11954" y="7722"/>
                    <a:pt x="11710" y="7693"/>
                    <a:pt x="11452" y="7665"/>
                  </a:cubicBezTo>
                  <a:lnTo>
                    <a:pt x="10707" y="7579"/>
                  </a:lnTo>
                  <a:cubicBezTo>
                    <a:pt x="9732" y="7450"/>
                    <a:pt x="8729" y="7335"/>
                    <a:pt x="7798" y="7063"/>
                  </a:cubicBezTo>
                  <a:cubicBezTo>
                    <a:pt x="6866" y="6791"/>
                    <a:pt x="5992" y="6318"/>
                    <a:pt x="5390" y="5572"/>
                  </a:cubicBezTo>
                  <a:cubicBezTo>
                    <a:pt x="4773" y="4827"/>
                    <a:pt x="4343" y="3910"/>
                    <a:pt x="3899" y="3035"/>
                  </a:cubicBezTo>
                  <a:cubicBezTo>
                    <a:pt x="3684" y="2591"/>
                    <a:pt x="3455" y="2132"/>
                    <a:pt x="3225" y="1688"/>
                  </a:cubicBezTo>
                  <a:cubicBezTo>
                    <a:pt x="2982" y="1244"/>
                    <a:pt x="2695" y="814"/>
                    <a:pt x="2351" y="441"/>
                  </a:cubicBezTo>
                  <a:cubicBezTo>
                    <a:pt x="2150" y="241"/>
                    <a:pt x="1921" y="97"/>
                    <a:pt x="1663" y="11"/>
                  </a:cubicBezTo>
                  <a:cubicBezTo>
                    <a:pt x="1591" y="4"/>
                    <a:pt x="1520" y="0"/>
                    <a:pt x="145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47"/>
            <p:cNvSpPr/>
            <p:nvPr/>
          </p:nvSpPr>
          <p:spPr>
            <a:xfrm>
              <a:off x="-1336162" y="3665675"/>
              <a:ext cx="72400" cy="97125"/>
            </a:xfrm>
            <a:custGeom>
              <a:rect b="b" l="l" r="r" t="t"/>
              <a:pathLst>
                <a:path extrusionOk="0" h="3885" w="2896">
                  <a:moveTo>
                    <a:pt x="244" y="0"/>
                  </a:moveTo>
                  <a:lnTo>
                    <a:pt x="0" y="86"/>
                  </a:lnTo>
                  <a:cubicBezTo>
                    <a:pt x="29" y="187"/>
                    <a:pt x="860" y="2523"/>
                    <a:pt x="2738" y="3884"/>
                  </a:cubicBezTo>
                  <a:lnTo>
                    <a:pt x="2895" y="3669"/>
                  </a:lnTo>
                  <a:cubicBezTo>
                    <a:pt x="1075" y="2365"/>
                    <a:pt x="244" y="15"/>
                    <a:pt x="24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47"/>
            <p:cNvSpPr/>
            <p:nvPr/>
          </p:nvSpPr>
          <p:spPr>
            <a:xfrm>
              <a:off x="-1184762" y="3800575"/>
              <a:ext cx="77950" cy="37100"/>
            </a:xfrm>
            <a:custGeom>
              <a:rect b="b" l="l" r="r" t="t"/>
              <a:pathLst>
                <a:path extrusionOk="0" h="1484" w="3118">
                  <a:moveTo>
                    <a:pt x="571" y="0"/>
                  </a:moveTo>
                  <a:cubicBezTo>
                    <a:pt x="172" y="0"/>
                    <a:pt x="0" y="148"/>
                    <a:pt x="50" y="337"/>
                  </a:cubicBezTo>
                  <a:cubicBezTo>
                    <a:pt x="122" y="624"/>
                    <a:pt x="2028" y="438"/>
                    <a:pt x="3117" y="1484"/>
                  </a:cubicBezTo>
                  <a:lnTo>
                    <a:pt x="3089" y="1384"/>
                  </a:lnTo>
                  <a:cubicBezTo>
                    <a:pt x="3089" y="1384"/>
                    <a:pt x="2085" y="309"/>
                    <a:pt x="1225" y="94"/>
                  </a:cubicBezTo>
                  <a:cubicBezTo>
                    <a:pt x="964" y="28"/>
                    <a:pt x="746" y="0"/>
                    <a:pt x="57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47"/>
            <p:cNvSpPr/>
            <p:nvPr/>
          </p:nvSpPr>
          <p:spPr>
            <a:xfrm>
              <a:off x="-1223637" y="3692000"/>
              <a:ext cx="40125" cy="78675"/>
            </a:xfrm>
            <a:custGeom>
              <a:rect b="b" l="l" r="r" t="t"/>
              <a:pathLst>
                <a:path extrusionOk="0" h="3147" w="1605">
                  <a:moveTo>
                    <a:pt x="736" y="1"/>
                  </a:moveTo>
                  <a:cubicBezTo>
                    <a:pt x="403" y="1"/>
                    <a:pt x="0" y="556"/>
                    <a:pt x="258" y="1355"/>
                  </a:cubicBezTo>
                  <a:cubicBezTo>
                    <a:pt x="544" y="2230"/>
                    <a:pt x="1605" y="3147"/>
                    <a:pt x="1605" y="3147"/>
                  </a:cubicBezTo>
                  <a:cubicBezTo>
                    <a:pt x="387" y="1642"/>
                    <a:pt x="1189" y="180"/>
                    <a:pt x="845" y="22"/>
                  </a:cubicBezTo>
                  <a:cubicBezTo>
                    <a:pt x="811" y="8"/>
                    <a:pt x="774" y="1"/>
                    <a:pt x="736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47"/>
            <p:cNvSpPr/>
            <p:nvPr/>
          </p:nvSpPr>
          <p:spPr>
            <a:xfrm>
              <a:off x="-1355312" y="3754275"/>
              <a:ext cx="75075" cy="34000"/>
            </a:xfrm>
            <a:custGeom>
              <a:rect b="b" l="l" r="r" t="t"/>
              <a:pathLst>
                <a:path extrusionOk="0" h="1360" w="3003">
                  <a:moveTo>
                    <a:pt x="2029" y="1"/>
                  </a:moveTo>
                  <a:cubicBezTo>
                    <a:pt x="1654" y="1"/>
                    <a:pt x="1214" y="50"/>
                    <a:pt x="838" y="226"/>
                  </a:cubicBezTo>
                  <a:cubicBezTo>
                    <a:pt x="1" y="603"/>
                    <a:pt x="6" y="1360"/>
                    <a:pt x="311" y="1360"/>
                  </a:cubicBezTo>
                  <a:cubicBezTo>
                    <a:pt x="319" y="1360"/>
                    <a:pt x="328" y="1359"/>
                    <a:pt x="336" y="1358"/>
                  </a:cubicBezTo>
                  <a:cubicBezTo>
                    <a:pt x="666" y="1315"/>
                    <a:pt x="1669" y="111"/>
                    <a:pt x="3002" y="111"/>
                  </a:cubicBezTo>
                  <a:lnTo>
                    <a:pt x="2888" y="82"/>
                  </a:lnTo>
                  <a:cubicBezTo>
                    <a:pt x="2888" y="82"/>
                    <a:pt x="2511" y="1"/>
                    <a:pt x="202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47"/>
            <p:cNvSpPr/>
            <p:nvPr/>
          </p:nvSpPr>
          <p:spPr>
            <a:xfrm>
              <a:off x="-1316112" y="3634150"/>
              <a:ext cx="39075" cy="82075"/>
            </a:xfrm>
            <a:custGeom>
              <a:rect b="b" l="l" r="r" t="t"/>
              <a:pathLst>
                <a:path extrusionOk="0" h="3283" w="1563">
                  <a:moveTo>
                    <a:pt x="1076" y="0"/>
                  </a:moveTo>
                  <a:lnTo>
                    <a:pt x="1076" y="0"/>
                  </a:lnTo>
                  <a:cubicBezTo>
                    <a:pt x="1" y="1104"/>
                    <a:pt x="359" y="3282"/>
                    <a:pt x="359" y="3282"/>
                  </a:cubicBezTo>
                  <a:cubicBezTo>
                    <a:pt x="371" y="3283"/>
                    <a:pt x="383" y="3283"/>
                    <a:pt x="394" y="3283"/>
                  </a:cubicBezTo>
                  <a:cubicBezTo>
                    <a:pt x="1563" y="3283"/>
                    <a:pt x="820" y="1136"/>
                    <a:pt x="107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47"/>
            <p:cNvSpPr/>
            <p:nvPr/>
          </p:nvSpPr>
          <p:spPr>
            <a:xfrm>
              <a:off x="-1441162" y="3658050"/>
              <a:ext cx="73500" cy="32375"/>
            </a:xfrm>
            <a:custGeom>
              <a:rect b="b" l="l" r="r" t="t"/>
              <a:pathLst>
                <a:path extrusionOk="0" h="1295" w="2940">
                  <a:moveTo>
                    <a:pt x="979" y="0"/>
                  </a:moveTo>
                  <a:cubicBezTo>
                    <a:pt x="939" y="0"/>
                    <a:pt x="900" y="2"/>
                    <a:pt x="861" y="4"/>
                  </a:cubicBezTo>
                  <a:cubicBezTo>
                    <a:pt x="560" y="33"/>
                    <a:pt x="1" y="162"/>
                    <a:pt x="44" y="563"/>
                  </a:cubicBezTo>
                  <a:cubicBezTo>
                    <a:pt x="53" y="716"/>
                    <a:pt x="432" y="742"/>
                    <a:pt x="731" y="742"/>
                  </a:cubicBezTo>
                  <a:cubicBezTo>
                    <a:pt x="880" y="742"/>
                    <a:pt x="1009" y="735"/>
                    <a:pt x="1061" y="735"/>
                  </a:cubicBezTo>
                  <a:cubicBezTo>
                    <a:pt x="1721" y="764"/>
                    <a:pt x="2366" y="950"/>
                    <a:pt x="2939" y="1294"/>
                  </a:cubicBezTo>
                  <a:cubicBezTo>
                    <a:pt x="2681" y="950"/>
                    <a:pt x="2380" y="635"/>
                    <a:pt x="2050" y="363"/>
                  </a:cubicBezTo>
                  <a:cubicBezTo>
                    <a:pt x="1738" y="128"/>
                    <a:pt x="1366" y="0"/>
                    <a:pt x="97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47"/>
            <p:cNvSpPr/>
            <p:nvPr/>
          </p:nvSpPr>
          <p:spPr>
            <a:xfrm>
              <a:off x="-1409987" y="3572700"/>
              <a:ext cx="26525" cy="43200"/>
            </a:xfrm>
            <a:custGeom>
              <a:rect b="b" l="l" r="r" t="t"/>
              <a:pathLst>
                <a:path extrusionOk="0" h="1728" w="1061">
                  <a:moveTo>
                    <a:pt x="640" y="0"/>
                  </a:moveTo>
                  <a:cubicBezTo>
                    <a:pt x="471" y="0"/>
                    <a:pt x="289" y="110"/>
                    <a:pt x="201" y="409"/>
                  </a:cubicBezTo>
                  <a:cubicBezTo>
                    <a:pt x="72" y="838"/>
                    <a:pt x="72" y="1297"/>
                    <a:pt x="201" y="1727"/>
                  </a:cubicBezTo>
                  <a:cubicBezTo>
                    <a:pt x="1" y="939"/>
                    <a:pt x="889" y="710"/>
                    <a:pt x="1004" y="380"/>
                  </a:cubicBezTo>
                  <a:cubicBezTo>
                    <a:pt x="1061" y="185"/>
                    <a:pt x="861" y="0"/>
                    <a:pt x="64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47"/>
            <p:cNvSpPr/>
            <p:nvPr/>
          </p:nvSpPr>
          <p:spPr>
            <a:xfrm>
              <a:off x="-1254112" y="3702925"/>
              <a:ext cx="63800" cy="69550"/>
            </a:xfrm>
            <a:custGeom>
              <a:rect b="b" l="l" r="r" t="t"/>
              <a:pathLst>
                <a:path extrusionOk="0" h="2782" w="2552">
                  <a:moveTo>
                    <a:pt x="244" y="1"/>
                  </a:moveTo>
                  <a:lnTo>
                    <a:pt x="0" y="101"/>
                  </a:lnTo>
                  <a:cubicBezTo>
                    <a:pt x="703" y="1778"/>
                    <a:pt x="2351" y="2738"/>
                    <a:pt x="2423" y="2781"/>
                  </a:cubicBezTo>
                  <a:lnTo>
                    <a:pt x="2552" y="2566"/>
                  </a:lnTo>
                  <a:cubicBezTo>
                    <a:pt x="2537" y="2552"/>
                    <a:pt x="918" y="1592"/>
                    <a:pt x="244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47"/>
            <p:cNvSpPr/>
            <p:nvPr/>
          </p:nvSpPr>
          <p:spPr>
            <a:xfrm>
              <a:off x="-1265212" y="3723350"/>
              <a:ext cx="36200" cy="17600"/>
            </a:xfrm>
            <a:custGeom>
              <a:rect b="b" l="l" r="r" t="t"/>
              <a:pathLst>
                <a:path extrusionOk="0" h="704" w="1448">
                  <a:moveTo>
                    <a:pt x="129" y="1"/>
                  </a:moveTo>
                  <a:lnTo>
                    <a:pt x="0" y="230"/>
                  </a:lnTo>
                  <a:cubicBezTo>
                    <a:pt x="444" y="445"/>
                    <a:pt x="917" y="603"/>
                    <a:pt x="1405" y="703"/>
                  </a:cubicBezTo>
                  <a:lnTo>
                    <a:pt x="1448" y="445"/>
                  </a:lnTo>
                  <a:cubicBezTo>
                    <a:pt x="989" y="345"/>
                    <a:pt x="545" y="202"/>
                    <a:pt x="12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47"/>
            <p:cNvSpPr/>
            <p:nvPr/>
          </p:nvSpPr>
          <p:spPr>
            <a:xfrm>
              <a:off x="-1368412" y="3610100"/>
              <a:ext cx="40875" cy="58100"/>
            </a:xfrm>
            <a:custGeom>
              <a:rect b="b" l="l" r="r" t="t"/>
              <a:pathLst>
                <a:path extrusionOk="0" h="2324" w="1635">
                  <a:moveTo>
                    <a:pt x="687" y="1"/>
                  </a:moveTo>
                  <a:cubicBezTo>
                    <a:pt x="619" y="1"/>
                    <a:pt x="552" y="18"/>
                    <a:pt x="488" y="59"/>
                  </a:cubicBezTo>
                  <a:cubicBezTo>
                    <a:pt x="0" y="374"/>
                    <a:pt x="316" y="1449"/>
                    <a:pt x="316" y="1449"/>
                  </a:cubicBezTo>
                  <a:lnTo>
                    <a:pt x="1161" y="2324"/>
                  </a:lnTo>
                  <a:lnTo>
                    <a:pt x="1634" y="2109"/>
                  </a:lnTo>
                  <a:lnTo>
                    <a:pt x="1591" y="718"/>
                  </a:lnTo>
                  <a:cubicBezTo>
                    <a:pt x="1591" y="718"/>
                    <a:pt x="1120" y="1"/>
                    <a:pt x="687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47"/>
            <p:cNvSpPr/>
            <p:nvPr/>
          </p:nvSpPr>
          <p:spPr>
            <a:xfrm>
              <a:off x="-1374862" y="3605125"/>
              <a:ext cx="63450" cy="70950"/>
            </a:xfrm>
            <a:custGeom>
              <a:rect b="b" l="l" r="r" t="t"/>
              <a:pathLst>
                <a:path extrusionOk="0" h="2838" w="2538">
                  <a:moveTo>
                    <a:pt x="2294" y="0"/>
                  </a:moveTo>
                  <a:cubicBezTo>
                    <a:pt x="1233" y="831"/>
                    <a:pt x="1591" y="2379"/>
                    <a:pt x="1591" y="2379"/>
                  </a:cubicBezTo>
                  <a:cubicBezTo>
                    <a:pt x="1591" y="2379"/>
                    <a:pt x="903" y="1404"/>
                    <a:pt x="234" y="1404"/>
                  </a:cubicBezTo>
                  <a:cubicBezTo>
                    <a:pt x="156" y="1404"/>
                    <a:pt x="77" y="1418"/>
                    <a:pt x="0" y="1448"/>
                  </a:cubicBezTo>
                  <a:cubicBezTo>
                    <a:pt x="473" y="2594"/>
                    <a:pt x="1821" y="2838"/>
                    <a:pt x="1821" y="2838"/>
                  </a:cubicBezTo>
                  <a:cubicBezTo>
                    <a:pt x="2165" y="2365"/>
                    <a:pt x="2537" y="1734"/>
                    <a:pt x="229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47"/>
            <p:cNvSpPr/>
            <p:nvPr/>
          </p:nvSpPr>
          <p:spPr>
            <a:xfrm>
              <a:off x="-916212" y="3574850"/>
              <a:ext cx="376975" cy="274300"/>
            </a:xfrm>
            <a:custGeom>
              <a:rect b="b" l="l" r="r" t="t"/>
              <a:pathLst>
                <a:path extrusionOk="0" h="10972" w="15079">
                  <a:moveTo>
                    <a:pt x="13632" y="0"/>
                  </a:moveTo>
                  <a:cubicBezTo>
                    <a:pt x="13562" y="0"/>
                    <a:pt x="13494" y="7"/>
                    <a:pt x="13430" y="22"/>
                  </a:cubicBezTo>
                  <a:cubicBezTo>
                    <a:pt x="13158" y="93"/>
                    <a:pt x="12928" y="237"/>
                    <a:pt x="12742" y="437"/>
                  </a:cubicBezTo>
                  <a:cubicBezTo>
                    <a:pt x="12384" y="810"/>
                    <a:pt x="12097" y="1240"/>
                    <a:pt x="11868" y="1698"/>
                  </a:cubicBezTo>
                  <a:cubicBezTo>
                    <a:pt x="11624" y="2143"/>
                    <a:pt x="11395" y="2587"/>
                    <a:pt x="11180" y="3031"/>
                  </a:cubicBezTo>
                  <a:cubicBezTo>
                    <a:pt x="10735" y="3920"/>
                    <a:pt x="10305" y="4823"/>
                    <a:pt x="9703" y="5568"/>
                  </a:cubicBezTo>
                  <a:cubicBezTo>
                    <a:pt x="9087" y="6314"/>
                    <a:pt x="8213" y="6787"/>
                    <a:pt x="7281" y="7059"/>
                  </a:cubicBezTo>
                  <a:cubicBezTo>
                    <a:pt x="6350" y="7331"/>
                    <a:pt x="5361" y="7446"/>
                    <a:pt x="4372" y="7575"/>
                  </a:cubicBezTo>
                  <a:lnTo>
                    <a:pt x="3626" y="7661"/>
                  </a:lnTo>
                  <a:cubicBezTo>
                    <a:pt x="3368" y="7689"/>
                    <a:pt x="3125" y="7732"/>
                    <a:pt x="2881" y="7775"/>
                  </a:cubicBezTo>
                  <a:cubicBezTo>
                    <a:pt x="2379" y="7890"/>
                    <a:pt x="1906" y="8105"/>
                    <a:pt x="1505" y="8420"/>
                  </a:cubicBezTo>
                  <a:cubicBezTo>
                    <a:pt x="1104" y="8750"/>
                    <a:pt x="774" y="9151"/>
                    <a:pt x="530" y="9596"/>
                  </a:cubicBezTo>
                  <a:cubicBezTo>
                    <a:pt x="287" y="10026"/>
                    <a:pt x="100" y="10484"/>
                    <a:pt x="0" y="10972"/>
                  </a:cubicBezTo>
                  <a:cubicBezTo>
                    <a:pt x="287" y="10026"/>
                    <a:pt x="817" y="9137"/>
                    <a:pt x="1605" y="8564"/>
                  </a:cubicBezTo>
                  <a:cubicBezTo>
                    <a:pt x="2007" y="8277"/>
                    <a:pt x="2451" y="8076"/>
                    <a:pt x="2924" y="7990"/>
                  </a:cubicBezTo>
                  <a:cubicBezTo>
                    <a:pt x="3168" y="7947"/>
                    <a:pt x="3411" y="7919"/>
                    <a:pt x="3655" y="7904"/>
                  </a:cubicBezTo>
                  <a:lnTo>
                    <a:pt x="4400" y="7833"/>
                  </a:lnTo>
                  <a:cubicBezTo>
                    <a:pt x="5404" y="7775"/>
                    <a:pt x="6407" y="7618"/>
                    <a:pt x="7381" y="7360"/>
                  </a:cubicBezTo>
                  <a:cubicBezTo>
                    <a:pt x="8342" y="7102"/>
                    <a:pt x="9316" y="6600"/>
                    <a:pt x="9976" y="5783"/>
                  </a:cubicBezTo>
                  <a:cubicBezTo>
                    <a:pt x="10635" y="4981"/>
                    <a:pt x="11036" y="4063"/>
                    <a:pt x="11481" y="3175"/>
                  </a:cubicBezTo>
                  <a:cubicBezTo>
                    <a:pt x="11696" y="2716"/>
                    <a:pt x="11896" y="2272"/>
                    <a:pt x="12140" y="1842"/>
                  </a:cubicBezTo>
                  <a:cubicBezTo>
                    <a:pt x="12355" y="1412"/>
                    <a:pt x="12613" y="996"/>
                    <a:pt x="12928" y="638"/>
                  </a:cubicBezTo>
                  <a:cubicBezTo>
                    <a:pt x="13086" y="466"/>
                    <a:pt x="13272" y="337"/>
                    <a:pt x="13487" y="265"/>
                  </a:cubicBezTo>
                  <a:cubicBezTo>
                    <a:pt x="13561" y="251"/>
                    <a:pt x="13634" y="245"/>
                    <a:pt x="13707" y="245"/>
                  </a:cubicBezTo>
                  <a:cubicBezTo>
                    <a:pt x="13862" y="245"/>
                    <a:pt x="14015" y="274"/>
                    <a:pt x="14161" y="323"/>
                  </a:cubicBezTo>
                  <a:cubicBezTo>
                    <a:pt x="14376" y="394"/>
                    <a:pt x="14562" y="538"/>
                    <a:pt x="14691" y="710"/>
                  </a:cubicBezTo>
                  <a:cubicBezTo>
                    <a:pt x="14820" y="910"/>
                    <a:pt x="14892" y="1125"/>
                    <a:pt x="14892" y="1369"/>
                  </a:cubicBezTo>
                  <a:cubicBezTo>
                    <a:pt x="14906" y="1842"/>
                    <a:pt x="14705" y="2315"/>
                    <a:pt x="14347" y="2644"/>
                  </a:cubicBezTo>
                  <a:cubicBezTo>
                    <a:pt x="14175" y="2816"/>
                    <a:pt x="13946" y="2931"/>
                    <a:pt x="13702" y="2931"/>
                  </a:cubicBezTo>
                  <a:cubicBezTo>
                    <a:pt x="13459" y="2917"/>
                    <a:pt x="13229" y="2788"/>
                    <a:pt x="13086" y="2587"/>
                  </a:cubicBezTo>
                  <a:lnTo>
                    <a:pt x="13086" y="2587"/>
                  </a:lnTo>
                  <a:cubicBezTo>
                    <a:pt x="13229" y="2802"/>
                    <a:pt x="13444" y="2945"/>
                    <a:pt x="13702" y="2988"/>
                  </a:cubicBezTo>
                  <a:cubicBezTo>
                    <a:pt x="13960" y="2988"/>
                    <a:pt x="14218" y="2902"/>
                    <a:pt x="14404" y="2716"/>
                  </a:cubicBezTo>
                  <a:cubicBezTo>
                    <a:pt x="14806" y="2372"/>
                    <a:pt x="15049" y="1885"/>
                    <a:pt x="15064" y="1369"/>
                  </a:cubicBezTo>
                  <a:cubicBezTo>
                    <a:pt x="15078" y="1096"/>
                    <a:pt x="15006" y="824"/>
                    <a:pt x="14849" y="609"/>
                  </a:cubicBezTo>
                  <a:cubicBezTo>
                    <a:pt x="14705" y="380"/>
                    <a:pt x="14476" y="208"/>
                    <a:pt x="14232" y="108"/>
                  </a:cubicBezTo>
                  <a:cubicBezTo>
                    <a:pt x="14103" y="65"/>
                    <a:pt x="13974" y="36"/>
                    <a:pt x="13845" y="22"/>
                  </a:cubicBezTo>
                  <a:cubicBezTo>
                    <a:pt x="13774" y="7"/>
                    <a:pt x="13702" y="0"/>
                    <a:pt x="1363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47"/>
            <p:cNvSpPr/>
            <p:nvPr/>
          </p:nvSpPr>
          <p:spPr>
            <a:xfrm>
              <a:off x="-755687" y="3665675"/>
              <a:ext cx="72400" cy="97125"/>
            </a:xfrm>
            <a:custGeom>
              <a:rect b="b" l="l" r="r" t="t"/>
              <a:pathLst>
                <a:path extrusionOk="0" h="3885" w="2896">
                  <a:moveTo>
                    <a:pt x="2652" y="0"/>
                  </a:moveTo>
                  <a:cubicBezTo>
                    <a:pt x="2652" y="15"/>
                    <a:pt x="1820" y="2365"/>
                    <a:pt x="0" y="3669"/>
                  </a:cubicBezTo>
                  <a:lnTo>
                    <a:pt x="158" y="3884"/>
                  </a:lnTo>
                  <a:cubicBezTo>
                    <a:pt x="2035" y="2523"/>
                    <a:pt x="2867" y="187"/>
                    <a:pt x="2895" y="86"/>
                  </a:cubicBezTo>
                  <a:lnTo>
                    <a:pt x="2652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47"/>
            <p:cNvSpPr/>
            <p:nvPr/>
          </p:nvSpPr>
          <p:spPr>
            <a:xfrm>
              <a:off x="-912637" y="3800575"/>
              <a:ext cx="77950" cy="37100"/>
            </a:xfrm>
            <a:custGeom>
              <a:rect b="b" l="l" r="r" t="t"/>
              <a:pathLst>
                <a:path extrusionOk="0" h="1484" w="3118">
                  <a:moveTo>
                    <a:pt x="2557" y="0"/>
                  </a:moveTo>
                  <a:cubicBezTo>
                    <a:pt x="2385" y="0"/>
                    <a:pt x="2168" y="28"/>
                    <a:pt x="1907" y="94"/>
                  </a:cubicBezTo>
                  <a:cubicBezTo>
                    <a:pt x="1032" y="309"/>
                    <a:pt x="29" y="1384"/>
                    <a:pt x="29" y="1384"/>
                  </a:cubicBezTo>
                  <a:lnTo>
                    <a:pt x="0" y="1484"/>
                  </a:lnTo>
                  <a:cubicBezTo>
                    <a:pt x="1104" y="438"/>
                    <a:pt x="2996" y="624"/>
                    <a:pt x="3068" y="337"/>
                  </a:cubicBezTo>
                  <a:cubicBezTo>
                    <a:pt x="3118" y="148"/>
                    <a:pt x="2952" y="0"/>
                    <a:pt x="255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47"/>
            <p:cNvSpPr/>
            <p:nvPr/>
          </p:nvSpPr>
          <p:spPr>
            <a:xfrm>
              <a:off x="-835612" y="3692000"/>
              <a:ext cx="40150" cy="78675"/>
            </a:xfrm>
            <a:custGeom>
              <a:rect b="b" l="l" r="r" t="t"/>
              <a:pathLst>
                <a:path extrusionOk="0" h="3147" w="1606">
                  <a:moveTo>
                    <a:pt x="856" y="1"/>
                  </a:moveTo>
                  <a:cubicBezTo>
                    <a:pt x="818" y="1"/>
                    <a:pt x="781" y="8"/>
                    <a:pt x="746" y="22"/>
                  </a:cubicBezTo>
                  <a:cubicBezTo>
                    <a:pt x="417" y="180"/>
                    <a:pt x="1205" y="1642"/>
                    <a:pt x="1" y="3147"/>
                  </a:cubicBezTo>
                  <a:cubicBezTo>
                    <a:pt x="1" y="3147"/>
                    <a:pt x="1062" y="2230"/>
                    <a:pt x="1348" y="1355"/>
                  </a:cubicBezTo>
                  <a:cubicBezTo>
                    <a:pt x="1606" y="556"/>
                    <a:pt x="1192" y="1"/>
                    <a:pt x="856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47"/>
            <p:cNvSpPr/>
            <p:nvPr/>
          </p:nvSpPr>
          <p:spPr>
            <a:xfrm>
              <a:off x="-738862" y="3754275"/>
              <a:ext cx="75075" cy="34000"/>
            </a:xfrm>
            <a:custGeom>
              <a:rect b="b" l="l" r="r" t="t"/>
              <a:pathLst>
                <a:path extrusionOk="0" h="1360" w="3003">
                  <a:moveTo>
                    <a:pt x="962" y="1"/>
                  </a:moveTo>
                  <a:cubicBezTo>
                    <a:pt x="478" y="1"/>
                    <a:pt x="101" y="82"/>
                    <a:pt x="101" y="82"/>
                  </a:cubicBezTo>
                  <a:lnTo>
                    <a:pt x="1" y="111"/>
                  </a:lnTo>
                  <a:cubicBezTo>
                    <a:pt x="1319" y="111"/>
                    <a:pt x="2323" y="1315"/>
                    <a:pt x="2652" y="1358"/>
                  </a:cubicBezTo>
                  <a:cubicBezTo>
                    <a:pt x="2661" y="1359"/>
                    <a:pt x="2670" y="1360"/>
                    <a:pt x="2678" y="1360"/>
                  </a:cubicBezTo>
                  <a:cubicBezTo>
                    <a:pt x="2984" y="1360"/>
                    <a:pt x="3002" y="603"/>
                    <a:pt x="2165" y="226"/>
                  </a:cubicBezTo>
                  <a:cubicBezTo>
                    <a:pt x="1783" y="50"/>
                    <a:pt x="1340" y="1"/>
                    <a:pt x="96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47"/>
            <p:cNvSpPr/>
            <p:nvPr/>
          </p:nvSpPr>
          <p:spPr>
            <a:xfrm>
              <a:off x="-742412" y="3634150"/>
              <a:ext cx="39050" cy="82075"/>
            </a:xfrm>
            <a:custGeom>
              <a:rect b="b" l="l" r="r" t="t"/>
              <a:pathLst>
                <a:path extrusionOk="0" h="3283" w="1562">
                  <a:moveTo>
                    <a:pt x="487" y="0"/>
                  </a:moveTo>
                  <a:lnTo>
                    <a:pt x="487" y="0"/>
                  </a:lnTo>
                  <a:cubicBezTo>
                    <a:pt x="756" y="1136"/>
                    <a:pt x="0" y="3283"/>
                    <a:pt x="1168" y="3283"/>
                  </a:cubicBezTo>
                  <a:cubicBezTo>
                    <a:pt x="1180" y="3283"/>
                    <a:pt x="1192" y="3283"/>
                    <a:pt x="1203" y="3282"/>
                  </a:cubicBezTo>
                  <a:cubicBezTo>
                    <a:pt x="1203" y="3282"/>
                    <a:pt x="1562" y="1104"/>
                    <a:pt x="48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47"/>
            <p:cNvSpPr/>
            <p:nvPr/>
          </p:nvSpPr>
          <p:spPr>
            <a:xfrm>
              <a:off x="-829512" y="3702575"/>
              <a:ext cx="64175" cy="69900"/>
            </a:xfrm>
            <a:custGeom>
              <a:rect b="b" l="l" r="r" t="t"/>
              <a:pathLst>
                <a:path extrusionOk="0" h="2796" w="2567">
                  <a:moveTo>
                    <a:pt x="2323" y="1"/>
                  </a:moveTo>
                  <a:cubicBezTo>
                    <a:pt x="1649" y="1592"/>
                    <a:pt x="29" y="2552"/>
                    <a:pt x="1" y="2566"/>
                  </a:cubicBezTo>
                  <a:lnTo>
                    <a:pt x="144" y="2795"/>
                  </a:lnTo>
                  <a:cubicBezTo>
                    <a:pt x="216" y="2752"/>
                    <a:pt x="1864" y="1792"/>
                    <a:pt x="2566" y="115"/>
                  </a:cubicBezTo>
                  <a:lnTo>
                    <a:pt x="2323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47"/>
            <p:cNvSpPr/>
            <p:nvPr/>
          </p:nvSpPr>
          <p:spPr>
            <a:xfrm>
              <a:off x="-790462" y="3723350"/>
              <a:ext cx="36225" cy="17600"/>
            </a:xfrm>
            <a:custGeom>
              <a:rect b="b" l="l" r="r" t="t"/>
              <a:pathLst>
                <a:path extrusionOk="0" h="704" w="1449">
                  <a:moveTo>
                    <a:pt x="1320" y="1"/>
                  </a:moveTo>
                  <a:cubicBezTo>
                    <a:pt x="904" y="202"/>
                    <a:pt x="460" y="345"/>
                    <a:pt x="1" y="445"/>
                  </a:cubicBezTo>
                  <a:lnTo>
                    <a:pt x="44" y="703"/>
                  </a:lnTo>
                  <a:cubicBezTo>
                    <a:pt x="531" y="603"/>
                    <a:pt x="1004" y="445"/>
                    <a:pt x="1449" y="230"/>
                  </a:cubicBezTo>
                  <a:lnTo>
                    <a:pt x="132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47"/>
            <p:cNvSpPr/>
            <p:nvPr/>
          </p:nvSpPr>
          <p:spPr>
            <a:xfrm>
              <a:off x="-691912" y="3610100"/>
              <a:ext cx="40875" cy="58100"/>
            </a:xfrm>
            <a:custGeom>
              <a:rect b="b" l="l" r="r" t="t"/>
              <a:pathLst>
                <a:path extrusionOk="0" h="2324" w="1635">
                  <a:moveTo>
                    <a:pt x="958" y="1"/>
                  </a:moveTo>
                  <a:cubicBezTo>
                    <a:pt x="518" y="1"/>
                    <a:pt x="58" y="718"/>
                    <a:pt x="58" y="718"/>
                  </a:cubicBezTo>
                  <a:lnTo>
                    <a:pt x="0" y="2109"/>
                  </a:lnTo>
                  <a:lnTo>
                    <a:pt x="488" y="2324"/>
                  </a:lnTo>
                  <a:lnTo>
                    <a:pt x="1319" y="1449"/>
                  </a:lnTo>
                  <a:cubicBezTo>
                    <a:pt x="1319" y="1449"/>
                    <a:pt x="1634" y="374"/>
                    <a:pt x="1161" y="59"/>
                  </a:cubicBezTo>
                  <a:cubicBezTo>
                    <a:pt x="1095" y="18"/>
                    <a:pt x="1027" y="1"/>
                    <a:pt x="958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47"/>
            <p:cNvSpPr/>
            <p:nvPr/>
          </p:nvSpPr>
          <p:spPr>
            <a:xfrm>
              <a:off x="-708037" y="3605125"/>
              <a:ext cx="63450" cy="70950"/>
            </a:xfrm>
            <a:custGeom>
              <a:rect b="b" l="l" r="r" t="t"/>
              <a:pathLst>
                <a:path extrusionOk="0" h="2838" w="2538">
                  <a:moveTo>
                    <a:pt x="244" y="0"/>
                  </a:moveTo>
                  <a:cubicBezTo>
                    <a:pt x="0" y="1734"/>
                    <a:pt x="373" y="2365"/>
                    <a:pt x="717" y="2838"/>
                  </a:cubicBezTo>
                  <a:cubicBezTo>
                    <a:pt x="717" y="2838"/>
                    <a:pt x="2064" y="2594"/>
                    <a:pt x="2537" y="1448"/>
                  </a:cubicBezTo>
                  <a:cubicBezTo>
                    <a:pt x="2462" y="1418"/>
                    <a:pt x="2385" y="1404"/>
                    <a:pt x="2307" y="1404"/>
                  </a:cubicBezTo>
                  <a:cubicBezTo>
                    <a:pt x="1646" y="1404"/>
                    <a:pt x="946" y="2379"/>
                    <a:pt x="946" y="2379"/>
                  </a:cubicBezTo>
                  <a:cubicBezTo>
                    <a:pt x="946" y="2379"/>
                    <a:pt x="1305" y="831"/>
                    <a:pt x="24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47"/>
            <p:cNvSpPr/>
            <p:nvPr/>
          </p:nvSpPr>
          <p:spPr>
            <a:xfrm>
              <a:off x="-1125112" y="3019425"/>
              <a:ext cx="245475" cy="260025"/>
            </a:xfrm>
            <a:custGeom>
              <a:rect b="b" l="l" r="r" t="t"/>
              <a:pathLst>
                <a:path extrusionOk="0" h="10401" w="9819">
                  <a:moveTo>
                    <a:pt x="2122" y="0"/>
                  </a:moveTo>
                  <a:cubicBezTo>
                    <a:pt x="1879" y="0"/>
                    <a:pt x="1667" y="46"/>
                    <a:pt x="1448" y="166"/>
                  </a:cubicBezTo>
                  <a:cubicBezTo>
                    <a:pt x="1319" y="238"/>
                    <a:pt x="1190" y="324"/>
                    <a:pt x="1075" y="424"/>
                  </a:cubicBezTo>
                  <a:cubicBezTo>
                    <a:pt x="0" y="1370"/>
                    <a:pt x="774" y="3019"/>
                    <a:pt x="2179" y="3205"/>
                  </a:cubicBezTo>
                  <a:cubicBezTo>
                    <a:pt x="1935" y="4323"/>
                    <a:pt x="2150" y="5928"/>
                    <a:pt x="3168" y="6071"/>
                  </a:cubicBezTo>
                  <a:lnTo>
                    <a:pt x="3168" y="9827"/>
                  </a:lnTo>
                  <a:cubicBezTo>
                    <a:pt x="3970" y="10085"/>
                    <a:pt x="4787" y="10256"/>
                    <a:pt x="5633" y="10357"/>
                  </a:cubicBezTo>
                  <a:cubicBezTo>
                    <a:pt x="5910" y="10384"/>
                    <a:pt x="6195" y="10401"/>
                    <a:pt x="6479" y="10401"/>
                  </a:cubicBezTo>
                  <a:cubicBezTo>
                    <a:pt x="7238" y="10401"/>
                    <a:pt x="7986" y="10282"/>
                    <a:pt x="8528" y="9927"/>
                  </a:cubicBezTo>
                  <a:cubicBezTo>
                    <a:pt x="8643" y="9841"/>
                    <a:pt x="8743" y="9755"/>
                    <a:pt x="8843" y="9655"/>
                  </a:cubicBezTo>
                  <a:cubicBezTo>
                    <a:pt x="8929" y="9569"/>
                    <a:pt x="9001" y="9468"/>
                    <a:pt x="9058" y="9354"/>
                  </a:cubicBezTo>
                  <a:lnTo>
                    <a:pt x="8886" y="7662"/>
                  </a:lnTo>
                  <a:lnTo>
                    <a:pt x="8499" y="3964"/>
                  </a:lnTo>
                  <a:lnTo>
                    <a:pt x="8499" y="3964"/>
                  </a:lnTo>
                  <a:cubicBezTo>
                    <a:pt x="8500" y="3965"/>
                    <a:pt x="8622" y="4027"/>
                    <a:pt x="8779" y="4027"/>
                  </a:cubicBezTo>
                  <a:cubicBezTo>
                    <a:pt x="9028" y="4027"/>
                    <a:pt x="9366" y="3870"/>
                    <a:pt x="9445" y="3062"/>
                  </a:cubicBezTo>
                  <a:cubicBezTo>
                    <a:pt x="9574" y="1743"/>
                    <a:pt x="9818" y="568"/>
                    <a:pt x="6221" y="482"/>
                  </a:cubicBezTo>
                  <a:cubicBezTo>
                    <a:pt x="5805" y="467"/>
                    <a:pt x="5432" y="439"/>
                    <a:pt x="5088" y="410"/>
                  </a:cubicBezTo>
                  <a:cubicBezTo>
                    <a:pt x="3509" y="278"/>
                    <a:pt x="2719" y="0"/>
                    <a:pt x="212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47"/>
            <p:cNvSpPr/>
            <p:nvPr/>
          </p:nvSpPr>
          <p:spPr>
            <a:xfrm>
              <a:off x="-1061687" y="3044700"/>
              <a:ext cx="125425" cy="31975"/>
            </a:xfrm>
            <a:custGeom>
              <a:rect b="b" l="l" r="r" t="t"/>
              <a:pathLst>
                <a:path extrusionOk="0" h="1279" w="5017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978" y="1279"/>
                    <a:pt x="2758" y="1279"/>
                  </a:cubicBezTo>
                  <a:cubicBezTo>
                    <a:pt x="3407" y="1279"/>
                    <a:pt x="4163" y="1109"/>
                    <a:pt x="5017" y="646"/>
                  </a:cubicBezTo>
                  <a:lnTo>
                    <a:pt x="5017" y="646"/>
                  </a:lnTo>
                  <a:cubicBezTo>
                    <a:pt x="4782" y="658"/>
                    <a:pt x="4547" y="664"/>
                    <a:pt x="4313" y="664"/>
                  </a:cubicBezTo>
                  <a:cubicBezTo>
                    <a:pt x="2847" y="664"/>
                    <a:pt x="1397" y="434"/>
                    <a:pt x="0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47"/>
            <p:cNvSpPr/>
            <p:nvPr/>
          </p:nvSpPr>
          <p:spPr>
            <a:xfrm>
              <a:off x="-1053812" y="2838500"/>
              <a:ext cx="142275" cy="170575"/>
            </a:xfrm>
            <a:custGeom>
              <a:rect b="b" l="l" r="r" t="t"/>
              <a:pathLst>
                <a:path extrusionOk="0" h="6823" w="5691">
                  <a:moveTo>
                    <a:pt x="2803" y="1"/>
                  </a:moveTo>
                  <a:cubicBezTo>
                    <a:pt x="2763" y="1"/>
                    <a:pt x="2722" y="8"/>
                    <a:pt x="2681" y="22"/>
                  </a:cubicBezTo>
                  <a:cubicBezTo>
                    <a:pt x="2580" y="51"/>
                    <a:pt x="2480" y="94"/>
                    <a:pt x="2394" y="151"/>
                  </a:cubicBezTo>
                  <a:cubicBezTo>
                    <a:pt x="2050" y="309"/>
                    <a:pt x="1735" y="509"/>
                    <a:pt x="1448" y="739"/>
                  </a:cubicBezTo>
                  <a:cubicBezTo>
                    <a:pt x="918" y="1183"/>
                    <a:pt x="545" y="1756"/>
                    <a:pt x="330" y="2401"/>
                  </a:cubicBezTo>
                  <a:cubicBezTo>
                    <a:pt x="0" y="3491"/>
                    <a:pt x="144" y="4666"/>
                    <a:pt x="746" y="5640"/>
                  </a:cubicBezTo>
                  <a:lnTo>
                    <a:pt x="803" y="5726"/>
                  </a:lnTo>
                  <a:cubicBezTo>
                    <a:pt x="1325" y="6471"/>
                    <a:pt x="2252" y="6822"/>
                    <a:pt x="3179" y="6822"/>
                  </a:cubicBezTo>
                  <a:cubicBezTo>
                    <a:pt x="3804" y="6822"/>
                    <a:pt x="4429" y="6663"/>
                    <a:pt x="4931" y="6357"/>
                  </a:cubicBezTo>
                  <a:cubicBezTo>
                    <a:pt x="5160" y="6242"/>
                    <a:pt x="5332" y="6056"/>
                    <a:pt x="5461" y="5841"/>
                  </a:cubicBezTo>
                  <a:cubicBezTo>
                    <a:pt x="5690" y="5311"/>
                    <a:pt x="5432" y="4709"/>
                    <a:pt x="5074" y="4308"/>
                  </a:cubicBezTo>
                  <a:cubicBezTo>
                    <a:pt x="4730" y="3906"/>
                    <a:pt x="4272" y="3706"/>
                    <a:pt x="3942" y="3319"/>
                  </a:cubicBezTo>
                  <a:cubicBezTo>
                    <a:pt x="3641" y="2975"/>
                    <a:pt x="3426" y="2559"/>
                    <a:pt x="3283" y="2129"/>
                  </a:cubicBezTo>
                  <a:cubicBezTo>
                    <a:pt x="3096" y="1599"/>
                    <a:pt x="3053" y="1025"/>
                    <a:pt x="3168" y="481"/>
                  </a:cubicBezTo>
                  <a:cubicBezTo>
                    <a:pt x="3229" y="236"/>
                    <a:pt x="3039" y="1"/>
                    <a:pt x="2803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47"/>
            <p:cNvSpPr/>
            <p:nvPr/>
          </p:nvSpPr>
          <p:spPr>
            <a:xfrm>
              <a:off x="-991112" y="2971250"/>
              <a:ext cx="24750" cy="112175"/>
            </a:xfrm>
            <a:custGeom>
              <a:rect b="b" l="l" r="r" t="t"/>
              <a:pathLst>
                <a:path extrusionOk="0" h="4487" w="990">
                  <a:moveTo>
                    <a:pt x="44" y="1"/>
                  </a:moveTo>
                  <a:cubicBezTo>
                    <a:pt x="53" y="9"/>
                    <a:pt x="63" y="18"/>
                    <a:pt x="73" y="26"/>
                  </a:cubicBezTo>
                  <a:lnTo>
                    <a:pt x="73" y="26"/>
                  </a:lnTo>
                  <a:cubicBezTo>
                    <a:pt x="68" y="18"/>
                    <a:pt x="63" y="9"/>
                    <a:pt x="58" y="1"/>
                  </a:cubicBezTo>
                  <a:close/>
                  <a:moveTo>
                    <a:pt x="73" y="26"/>
                  </a:moveTo>
                  <a:cubicBezTo>
                    <a:pt x="266" y="363"/>
                    <a:pt x="404" y="727"/>
                    <a:pt x="502" y="1104"/>
                  </a:cubicBezTo>
                  <a:cubicBezTo>
                    <a:pt x="603" y="1477"/>
                    <a:pt x="631" y="1864"/>
                    <a:pt x="588" y="2251"/>
                  </a:cubicBezTo>
                  <a:cubicBezTo>
                    <a:pt x="560" y="2609"/>
                    <a:pt x="330" y="2910"/>
                    <a:pt x="144" y="3312"/>
                  </a:cubicBezTo>
                  <a:cubicBezTo>
                    <a:pt x="44" y="3512"/>
                    <a:pt x="1" y="3727"/>
                    <a:pt x="15" y="3957"/>
                  </a:cubicBezTo>
                  <a:cubicBezTo>
                    <a:pt x="29" y="4172"/>
                    <a:pt x="144" y="4372"/>
                    <a:pt x="345" y="4487"/>
                  </a:cubicBezTo>
                  <a:cubicBezTo>
                    <a:pt x="216" y="4344"/>
                    <a:pt x="158" y="4143"/>
                    <a:pt x="201" y="3957"/>
                  </a:cubicBezTo>
                  <a:cubicBezTo>
                    <a:pt x="216" y="3770"/>
                    <a:pt x="287" y="3584"/>
                    <a:pt x="388" y="3426"/>
                  </a:cubicBezTo>
                  <a:cubicBezTo>
                    <a:pt x="488" y="3269"/>
                    <a:pt x="603" y="3097"/>
                    <a:pt x="717" y="2925"/>
                  </a:cubicBezTo>
                  <a:cubicBezTo>
                    <a:pt x="832" y="2724"/>
                    <a:pt x="904" y="2509"/>
                    <a:pt x="947" y="2294"/>
                  </a:cubicBezTo>
                  <a:cubicBezTo>
                    <a:pt x="990" y="1850"/>
                    <a:pt x="918" y="1420"/>
                    <a:pt x="760" y="1018"/>
                  </a:cubicBezTo>
                  <a:cubicBezTo>
                    <a:pt x="621" y="629"/>
                    <a:pt x="375" y="294"/>
                    <a:pt x="73" y="26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47"/>
            <p:cNvSpPr/>
            <p:nvPr/>
          </p:nvSpPr>
          <p:spPr>
            <a:xfrm>
              <a:off x="-1025137" y="2920825"/>
              <a:ext cx="76325" cy="72150"/>
            </a:xfrm>
            <a:custGeom>
              <a:rect b="b" l="l" r="r" t="t"/>
              <a:pathLst>
                <a:path extrusionOk="0" h="2886" w="3053">
                  <a:moveTo>
                    <a:pt x="1154" y="1"/>
                  </a:moveTo>
                  <a:cubicBezTo>
                    <a:pt x="685" y="1"/>
                    <a:pt x="191" y="336"/>
                    <a:pt x="100" y="800"/>
                  </a:cubicBezTo>
                  <a:cubicBezTo>
                    <a:pt x="0" y="1444"/>
                    <a:pt x="258" y="2075"/>
                    <a:pt x="760" y="2491"/>
                  </a:cubicBezTo>
                  <a:cubicBezTo>
                    <a:pt x="1056" y="2728"/>
                    <a:pt x="1498" y="2885"/>
                    <a:pt x="1919" y="2885"/>
                  </a:cubicBezTo>
                  <a:cubicBezTo>
                    <a:pt x="2211" y="2885"/>
                    <a:pt x="2492" y="2810"/>
                    <a:pt x="2709" y="2634"/>
                  </a:cubicBezTo>
                  <a:cubicBezTo>
                    <a:pt x="2824" y="2534"/>
                    <a:pt x="2924" y="2419"/>
                    <a:pt x="2981" y="2276"/>
                  </a:cubicBezTo>
                  <a:cubicBezTo>
                    <a:pt x="3039" y="2118"/>
                    <a:pt x="3053" y="1946"/>
                    <a:pt x="3010" y="1788"/>
                  </a:cubicBezTo>
                  <a:cubicBezTo>
                    <a:pt x="2881" y="1344"/>
                    <a:pt x="2336" y="1144"/>
                    <a:pt x="2107" y="742"/>
                  </a:cubicBezTo>
                  <a:cubicBezTo>
                    <a:pt x="2007" y="542"/>
                    <a:pt x="1863" y="355"/>
                    <a:pt x="1706" y="198"/>
                  </a:cubicBezTo>
                  <a:cubicBezTo>
                    <a:pt x="1548" y="61"/>
                    <a:pt x="1353" y="1"/>
                    <a:pt x="115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47"/>
            <p:cNvSpPr/>
            <p:nvPr/>
          </p:nvSpPr>
          <p:spPr>
            <a:xfrm>
              <a:off x="-677937" y="3258975"/>
              <a:ext cx="3975" cy="3975"/>
            </a:xfrm>
            <a:custGeom>
              <a:rect b="b" l="l" r="r" t="t"/>
              <a:pathLst>
                <a:path extrusionOk="0" h="159" w="159">
                  <a:moveTo>
                    <a:pt x="86" y="1"/>
                  </a:moveTo>
                  <a:cubicBezTo>
                    <a:pt x="43" y="1"/>
                    <a:pt x="0" y="30"/>
                    <a:pt x="0" y="73"/>
                  </a:cubicBezTo>
                  <a:cubicBezTo>
                    <a:pt x="0" y="116"/>
                    <a:pt x="43" y="159"/>
                    <a:pt x="86" y="159"/>
                  </a:cubicBezTo>
                  <a:cubicBezTo>
                    <a:pt x="129" y="159"/>
                    <a:pt x="158" y="116"/>
                    <a:pt x="158" y="73"/>
                  </a:cubicBezTo>
                  <a:cubicBezTo>
                    <a:pt x="158" y="30"/>
                    <a:pt x="129" y="1"/>
                    <a:pt x="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47"/>
            <p:cNvSpPr/>
            <p:nvPr/>
          </p:nvSpPr>
          <p:spPr>
            <a:xfrm>
              <a:off x="-1128712" y="3205075"/>
              <a:ext cx="162700" cy="80575"/>
            </a:xfrm>
            <a:custGeom>
              <a:rect b="b" l="l" r="r" t="t"/>
              <a:pathLst>
                <a:path extrusionOk="0" h="3223" w="6508">
                  <a:moveTo>
                    <a:pt x="3503" y="1"/>
                  </a:moveTo>
                  <a:cubicBezTo>
                    <a:pt x="3438" y="1"/>
                    <a:pt x="3373" y="7"/>
                    <a:pt x="3312" y="21"/>
                  </a:cubicBezTo>
                  <a:cubicBezTo>
                    <a:pt x="3154" y="64"/>
                    <a:pt x="3025" y="165"/>
                    <a:pt x="2953" y="322"/>
                  </a:cubicBezTo>
                  <a:cubicBezTo>
                    <a:pt x="2714" y="889"/>
                    <a:pt x="3050" y="1201"/>
                    <a:pt x="3135" y="1268"/>
                  </a:cubicBezTo>
                  <a:lnTo>
                    <a:pt x="3135" y="1268"/>
                  </a:lnTo>
                  <a:cubicBezTo>
                    <a:pt x="3030" y="1193"/>
                    <a:pt x="2906" y="1157"/>
                    <a:pt x="2782" y="1157"/>
                  </a:cubicBezTo>
                  <a:cubicBezTo>
                    <a:pt x="2603" y="1157"/>
                    <a:pt x="2424" y="1234"/>
                    <a:pt x="2308" y="1383"/>
                  </a:cubicBezTo>
                  <a:cubicBezTo>
                    <a:pt x="2079" y="1756"/>
                    <a:pt x="1721" y="2014"/>
                    <a:pt x="1291" y="2100"/>
                  </a:cubicBezTo>
                  <a:cubicBezTo>
                    <a:pt x="775" y="2214"/>
                    <a:pt x="1" y="2931"/>
                    <a:pt x="761" y="3031"/>
                  </a:cubicBezTo>
                  <a:cubicBezTo>
                    <a:pt x="798" y="3036"/>
                    <a:pt x="836" y="3038"/>
                    <a:pt x="873" y="3038"/>
                  </a:cubicBezTo>
                  <a:cubicBezTo>
                    <a:pt x="1162" y="3038"/>
                    <a:pt x="1440" y="2900"/>
                    <a:pt x="1706" y="2773"/>
                  </a:cubicBezTo>
                  <a:cubicBezTo>
                    <a:pt x="1986" y="2644"/>
                    <a:pt x="2265" y="2507"/>
                    <a:pt x="2551" y="2507"/>
                  </a:cubicBezTo>
                  <a:cubicBezTo>
                    <a:pt x="2646" y="2507"/>
                    <a:pt x="2742" y="2522"/>
                    <a:pt x="2839" y="2558"/>
                  </a:cubicBezTo>
                  <a:cubicBezTo>
                    <a:pt x="2882" y="2573"/>
                    <a:pt x="2910" y="2587"/>
                    <a:pt x="2953" y="2601"/>
                  </a:cubicBezTo>
                  <a:cubicBezTo>
                    <a:pt x="3487" y="2878"/>
                    <a:pt x="4095" y="3222"/>
                    <a:pt x="4764" y="3222"/>
                  </a:cubicBezTo>
                  <a:cubicBezTo>
                    <a:pt x="5066" y="3222"/>
                    <a:pt x="5380" y="3152"/>
                    <a:pt x="5705" y="2974"/>
                  </a:cubicBezTo>
                  <a:cubicBezTo>
                    <a:pt x="5720" y="2959"/>
                    <a:pt x="5748" y="2945"/>
                    <a:pt x="5777" y="2931"/>
                  </a:cubicBezTo>
                  <a:cubicBezTo>
                    <a:pt x="6508" y="2386"/>
                    <a:pt x="4888" y="752"/>
                    <a:pt x="4444" y="322"/>
                  </a:cubicBezTo>
                  <a:lnTo>
                    <a:pt x="4329" y="222"/>
                  </a:lnTo>
                  <a:cubicBezTo>
                    <a:pt x="4329" y="222"/>
                    <a:pt x="3898" y="1"/>
                    <a:pt x="3503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47"/>
            <p:cNvSpPr/>
            <p:nvPr/>
          </p:nvSpPr>
          <p:spPr>
            <a:xfrm>
              <a:off x="-920887" y="3210975"/>
              <a:ext cx="80625" cy="56900"/>
            </a:xfrm>
            <a:custGeom>
              <a:rect b="b" l="l" r="r" t="t"/>
              <a:pathLst>
                <a:path extrusionOk="0" h="2276" w="3225">
                  <a:moveTo>
                    <a:pt x="717" y="0"/>
                  </a:moveTo>
                  <a:cubicBezTo>
                    <a:pt x="502" y="0"/>
                    <a:pt x="287" y="43"/>
                    <a:pt x="87" y="115"/>
                  </a:cubicBezTo>
                  <a:cubicBezTo>
                    <a:pt x="29" y="531"/>
                    <a:pt x="1" y="961"/>
                    <a:pt x="15" y="1376"/>
                  </a:cubicBezTo>
                  <a:cubicBezTo>
                    <a:pt x="29" y="1821"/>
                    <a:pt x="115" y="2208"/>
                    <a:pt x="359" y="2265"/>
                  </a:cubicBezTo>
                  <a:cubicBezTo>
                    <a:pt x="402" y="2272"/>
                    <a:pt x="445" y="2276"/>
                    <a:pt x="488" y="2276"/>
                  </a:cubicBezTo>
                  <a:cubicBezTo>
                    <a:pt x="616" y="2276"/>
                    <a:pt x="743" y="2243"/>
                    <a:pt x="861" y="2179"/>
                  </a:cubicBezTo>
                  <a:cubicBezTo>
                    <a:pt x="1011" y="2079"/>
                    <a:pt x="1186" y="2027"/>
                    <a:pt x="1362" y="2027"/>
                  </a:cubicBezTo>
                  <a:cubicBezTo>
                    <a:pt x="1489" y="2027"/>
                    <a:pt x="1616" y="2053"/>
                    <a:pt x="1735" y="2107"/>
                  </a:cubicBezTo>
                  <a:cubicBezTo>
                    <a:pt x="1897" y="2167"/>
                    <a:pt x="2064" y="2192"/>
                    <a:pt x="2222" y="2192"/>
                  </a:cubicBezTo>
                  <a:cubicBezTo>
                    <a:pt x="2777" y="2192"/>
                    <a:pt x="3224" y="1889"/>
                    <a:pt x="2968" y="1778"/>
                  </a:cubicBezTo>
                  <a:cubicBezTo>
                    <a:pt x="2652" y="1649"/>
                    <a:pt x="2136" y="1735"/>
                    <a:pt x="2093" y="1477"/>
                  </a:cubicBezTo>
                  <a:cubicBezTo>
                    <a:pt x="2217" y="1284"/>
                    <a:pt x="2024" y="469"/>
                    <a:pt x="1296" y="469"/>
                  </a:cubicBezTo>
                  <a:cubicBezTo>
                    <a:pt x="1267" y="469"/>
                    <a:pt x="1236" y="470"/>
                    <a:pt x="1205" y="473"/>
                  </a:cubicBezTo>
                  <a:cubicBezTo>
                    <a:pt x="1190" y="215"/>
                    <a:pt x="975" y="0"/>
                    <a:pt x="717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47"/>
            <p:cNvSpPr/>
            <p:nvPr/>
          </p:nvSpPr>
          <p:spPr>
            <a:xfrm>
              <a:off x="-1004737" y="3030025"/>
              <a:ext cx="117575" cy="215375"/>
            </a:xfrm>
            <a:custGeom>
              <a:rect b="b" l="l" r="r" t="t"/>
              <a:pathLst>
                <a:path extrusionOk="0" h="8615" w="4703">
                  <a:moveTo>
                    <a:pt x="1" y="0"/>
                  </a:moveTo>
                  <a:lnTo>
                    <a:pt x="1" y="8614"/>
                  </a:lnTo>
                  <a:lnTo>
                    <a:pt x="4702" y="8614"/>
                  </a:lnTo>
                  <a:lnTo>
                    <a:pt x="4702" y="0"/>
                  </a:ln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47"/>
            <p:cNvSpPr/>
            <p:nvPr/>
          </p:nvSpPr>
          <p:spPr>
            <a:xfrm>
              <a:off x="-1003662" y="3060125"/>
              <a:ext cx="67400" cy="16500"/>
            </a:xfrm>
            <a:custGeom>
              <a:rect b="b" l="l" r="r" t="t"/>
              <a:pathLst>
                <a:path extrusionOk="0" h="660" w="2696">
                  <a:moveTo>
                    <a:pt x="517" y="201"/>
                  </a:moveTo>
                  <a:cubicBezTo>
                    <a:pt x="431" y="244"/>
                    <a:pt x="345" y="301"/>
                    <a:pt x="259" y="359"/>
                  </a:cubicBezTo>
                  <a:cubicBezTo>
                    <a:pt x="159" y="430"/>
                    <a:pt x="73" y="516"/>
                    <a:pt x="1" y="631"/>
                  </a:cubicBezTo>
                  <a:cubicBezTo>
                    <a:pt x="144" y="645"/>
                    <a:pt x="288" y="660"/>
                    <a:pt x="431" y="660"/>
                  </a:cubicBezTo>
                  <a:lnTo>
                    <a:pt x="589" y="660"/>
                  </a:lnTo>
                  <a:cubicBezTo>
                    <a:pt x="546" y="574"/>
                    <a:pt x="517" y="488"/>
                    <a:pt x="517" y="387"/>
                  </a:cubicBezTo>
                  <a:cubicBezTo>
                    <a:pt x="503" y="330"/>
                    <a:pt x="503" y="258"/>
                    <a:pt x="517" y="201"/>
                  </a:cubicBezTo>
                  <a:close/>
                  <a:moveTo>
                    <a:pt x="804" y="0"/>
                  </a:moveTo>
                  <a:cubicBezTo>
                    <a:pt x="746" y="115"/>
                    <a:pt x="703" y="258"/>
                    <a:pt x="689" y="387"/>
                  </a:cubicBezTo>
                  <a:cubicBezTo>
                    <a:pt x="675" y="473"/>
                    <a:pt x="675" y="574"/>
                    <a:pt x="689" y="660"/>
                  </a:cubicBezTo>
                  <a:cubicBezTo>
                    <a:pt x="1391" y="588"/>
                    <a:pt x="2079" y="387"/>
                    <a:pt x="2696" y="29"/>
                  </a:cubicBezTo>
                  <a:lnTo>
                    <a:pt x="2696" y="29"/>
                  </a:lnTo>
                  <a:cubicBezTo>
                    <a:pt x="2695" y="29"/>
                    <a:pt x="2452" y="43"/>
                    <a:pt x="2036" y="43"/>
                  </a:cubicBezTo>
                  <a:cubicBezTo>
                    <a:pt x="1721" y="43"/>
                    <a:pt x="1291" y="43"/>
                    <a:pt x="804" y="0"/>
                  </a:cubicBezTo>
                  <a:close/>
                </a:path>
              </a:pathLst>
            </a:custGeom>
            <a:solidFill>
              <a:srgbClr val="FF6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47"/>
            <p:cNvSpPr/>
            <p:nvPr/>
          </p:nvSpPr>
          <p:spPr>
            <a:xfrm>
              <a:off x="-991112" y="3031100"/>
              <a:ext cx="22950" cy="52325"/>
            </a:xfrm>
            <a:custGeom>
              <a:rect b="b" l="l" r="r" t="t"/>
              <a:pathLst>
                <a:path extrusionOk="0" h="2093" w="918">
                  <a:moveTo>
                    <a:pt x="560" y="0"/>
                  </a:moveTo>
                  <a:cubicBezTo>
                    <a:pt x="488" y="215"/>
                    <a:pt x="402" y="416"/>
                    <a:pt x="287" y="602"/>
                  </a:cubicBezTo>
                  <a:cubicBezTo>
                    <a:pt x="359" y="774"/>
                    <a:pt x="345" y="961"/>
                    <a:pt x="259" y="1118"/>
                  </a:cubicBezTo>
                  <a:cubicBezTo>
                    <a:pt x="201" y="1219"/>
                    <a:pt x="115" y="1305"/>
                    <a:pt x="15" y="1362"/>
                  </a:cubicBezTo>
                  <a:cubicBezTo>
                    <a:pt x="1" y="1419"/>
                    <a:pt x="1" y="1491"/>
                    <a:pt x="15" y="1548"/>
                  </a:cubicBezTo>
                  <a:cubicBezTo>
                    <a:pt x="15" y="1649"/>
                    <a:pt x="44" y="1735"/>
                    <a:pt x="87" y="1821"/>
                  </a:cubicBezTo>
                  <a:cubicBezTo>
                    <a:pt x="130" y="1935"/>
                    <a:pt x="216" y="2036"/>
                    <a:pt x="330" y="2093"/>
                  </a:cubicBezTo>
                  <a:cubicBezTo>
                    <a:pt x="259" y="2007"/>
                    <a:pt x="216" y="1921"/>
                    <a:pt x="187" y="1806"/>
                  </a:cubicBezTo>
                  <a:cubicBezTo>
                    <a:pt x="173" y="1720"/>
                    <a:pt x="173" y="1634"/>
                    <a:pt x="187" y="1548"/>
                  </a:cubicBezTo>
                  <a:cubicBezTo>
                    <a:pt x="201" y="1419"/>
                    <a:pt x="244" y="1276"/>
                    <a:pt x="316" y="1161"/>
                  </a:cubicBezTo>
                  <a:cubicBezTo>
                    <a:pt x="330" y="1118"/>
                    <a:pt x="359" y="1075"/>
                    <a:pt x="388" y="1032"/>
                  </a:cubicBezTo>
                  <a:cubicBezTo>
                    <a:pt x="488" y="875"/>
                    <a:pt x="603" y="703"/>
                    <a:pt x="717" y="516"/>
                  </a:cubicBezTo>
                  <a:cubicBezTo>
                    <a:pt x="803" y="359"/>
                    <a:pt x="875" y="187"/>
                    <a:pt x="918" y="15"/>
                  </a:cubicBezTo>
                  <a:lnTo>
                    <a:pt x="560" y="1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47"/>
            <p:cNvSpPr/>
            <p:nvPr/>
          </p:nvSpPr>
          <p:spPr>
            <a:xfrm>
              <a:off x="-920887" y="3210975"/>
              <a:ext cx="76000" cy="54850"/>
            </a:xfrm>
            <a:custGeom>
              <a:rect b="b" l="l" r="r" t="t"/>
              <a:pathLst>
                <a:path extrusionOk="0" h="2194" w="3040">
                  <a:moveTo>
                    <a:pt x="646" y="0"/>
                  </a:moveTo>
                  <a:cubicBezTo>
                    <a:pt x="445" y="0"/>
                    <a:pt x="259" y="43"/>
                    <a:pt x="87" y="129"/>
                  </a:cubicBezTo>
                  <a:cubicBezTo>
                    <a:pt x="29" y="531"/>
                    <a:pt x="1" y="961"/>
                    <a:pt x="15" y="1376"/>
                  </a:cubicBezTo>
                  <a:cubicBezTo>
                    <a:pt x="130" y="1391"/>
                    <a:pt x="230" y="1419"/>
                    <a:pt x="316" y="1505"/>
                  </a:cubicBezTo>
                  <a:cubicBezTo>
                    <a:pt x="388" y="1563"/>
                    <a:pt x="431" y="1649"/>
                    <a:pt x="474" y="1735"/>
                  </a:cubicBezTo>
                  <a:cubicBezTo>
                    <a:pt x="531" y="1821"/>
                    <a:pt x="603" y="1907"/>
                    <a:pt x="674" y="1993"/>
                  </a:cubicBezTo>
                  <a:cubicBezTo>
                    <a:pt x="732" y="2064"/>
                    <a:pt x="789" y="2122"/>
                    <a:pt x="861" y="2179"/>
                  </a:cubicBezTo>
                  <a:cubicBezTo>
                    <a:pt x="1018" y="2093"/>
                    <a:pt x="1176" y="2036"/>
                    <a:pt x="1348" y="2021"/>
                  </a:cubicBezTo>
                  <a:cubicBezTo>
                    <a:pt x="1477" y="2021"/>
                    <a:pt x="1606" y="2050"/>
                    <a:pt x="1735" y="2107"/>
                  </a:cubicBezTo>
                  <a:cubicBezTo>
                    <a:pt x="1893" y="2165"/>
                    <a:pt x="2050" y="2193"/>
                    <a:pt x="2208" y="2193"/>
                  </a:cubicBezTo>
                  <a:cubicBezTo>
                    <a:pt x="2667" y="2193"/>
                    <a:pt x="3039" y="1993"/>
                    <a:pt x="3039" y="1864"/>
                  </a:cubicBezTo>
                  <a:cubicBezTo>
                    <a:pt x="3039" y="1835"/>
                    <a:pt x="3011" y="1806"/>
                    <a:pt x="2968" y="1778"/>
                  </a:cubicBezTo>
                  <a:cubicBezTo>
                    <a:pt x="2638" y="1649"/>
                    <a:pt x="2122" y="1735"/>
                    <a:pt x="2093" y="1462"/>
                  </a:cubicBezTo>
                  <a:cubicBezTo>
                    <a:pt x="2122" y="1419"/>
                    <a:pt x="2136" y="1362"/>
                    <a:pt x="2122" y="1305"/>
                  </a:cubicBezTo>
                  <a:cubicBezTo>
                    <a:pt x="2122" y="846"/>
                    <a:pt x="1749" y="473"/>
                    <a:pt x="1291" y="459"/>
                  </a:cubicBezTo>
                  <a:lnTo>
                    <a:pt x="1205" y="459"/>
                  </a:lnTo>
                  <a:cubicBezTo>
                    <a:pt x="1190" y="201"/>
                    <a:pt x="975" y="0"/>
                    <a:pt x="717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47"/>
            <p:cNvSpPr/>
            <p:nvPr/>
          </p:nvSpPr>
          <p:spPr>
            <a:xfrm>
              <a:off x="-1110787" y="3023225"/>
              <a:ext cx="96050" cy="189925"/>
            </a:xfrm>
            <a:custGeom>
              <a:rect b="b" l="l" r="r" t="t"/>
              <a:pathLst>
                <a:path extrusionOk="0" h="7597" w="3842">
                  <a:moveTo>
                    <a:pt x="889" y="0"/>
                  </a:moveTo>
                  <a:lnTo>
                    <a:pt x="875" y="14"/>
                  </a:lnTo>
                  <a:cubicBezTo>
                    <a:pt x="746" y="86"/>
                    <a:pt x="617" y="186"/>
                    <a:pt x="502" y="287"/>
                  </a:cubicBezTo>
                  <a:cubicBezTo>
                    <a:pt x="187" y="545"/>
                    <a:pt x="1" y="932"/>
                    <a:pt x="1" y="1347"/>
                  </a:cubicBezTo>
                  <a:cubicBezTo>
                    <a:pt x="1" y="2136"/>
                    <a:pt x="660" y="2924"/>
                    <a:pt x="1606" y="3053"/>
                  </a:cubicBezTo>
                  <a:cubicBezTo>
                    <a:pt x="1548" y="3340"/>
                    <a:pt x="1520" y="3626"/>
                    <a:pt x="1520" y="3913"/>
                  </a:cubicBezTo>
                  <a:cubicBezTo>
                    <a:pt x="1520" y="4859"/>
                    <a:pt x="1821" y="5819"/>
                    <a:pt x="2595" y="5919"/>
                  </a:cubicBezTo>
                  <a:lnTo>
                    <a:pt x="2595" y="7295"/>
                  </a:lnTo>
                  <a:cubicBezTo>
                    <a:pt x="2652" y="7281"/>
                    <a:pt x="2709" y="7267"/>
                    <a:pt x="2781" y="7267"/>
                  </a:cubicBezTo>
                  <a:cubicBezTo>
                    <a:pt x="3068" y="7281"/>
                    <a:pt x="3340" y="7367"/>
                    <a:pt x="3612" y="7482"/>
                  </a:cubicBezTo>
                  <a:lnTo>
                    <a:pt x="3713" y="7596"/>
                  </a:lnTo>
                  <a:cubicBezTo>
                    <a:pt x="3756" y="7525"/>
                    <a:pt x="3784" y="7439"/>
                    <a:pt x="3799" y="7367"/>
                  </a:cubicBezTo>
                  <a:cubicBezTo>
                    <a:pt x="3842" y="7181"/>
                    <a:pt x="3727" y="6937"/>
                    <a:pt x="3555" y="6937"/>
                  </a:cubicBezTo>
                  <a:lnTo>
                    <a:pt x="3498" y="6937"/>
                  </a:lnTo>
                  <a:cubicBezTo>
                    <a:pt x="3455" y="6966"/>
                    <a:pt x="3412" y="6980"/>
                    <a:pt x="3369" y="6980"/>
                  </a:cubicBezTo>
                  <a:lnTo>
                    <a:pt x="3354" y="6980"/>
                  </a:lnTo>
                  <a:cubicBezTo>
                    <a:pt x="3225" y="6980"/>
                    <a:pt x="3182" y="6808"/>
                    <a:pt x="3182" y="6665"/>
                  </a:cubicBezTo>
                  <a:cubicBezTo>
                    <a:pt x="3168" y="6392"/>
                    <a:pt x="3154" y="6120"/>
                    <a:pt x="3154" y="5848"/>
                  </a:cubicBezTo>
                  <a:cubicBezTo>
                    <a:pt x="3168" y="5733"/>
                    <a:pt x="3125" y="5604"/>
                    <a:pt x="3068" y="5504"/>
                  </a:cubicBezTo>
                  <a:cubicBezTo>
                    <a:pt x="2939" y="5360"/>
                    <a:pt x="2709" y="5375"/>
                    <a:pt x="2537" y="5289"/>
                  </a:cubicBezTo>
                  <a:cubicBezTo>
                    <a:pt x="2294" y="5145"/>
                    <a:pt x="2265" y="4816"/>
                    <a:pt x="2279" y="4529"/>
                  </a:cubicBezTo>
                  <a:cubicBezTo>
                    <a:pt x="2294" y="4156"/>
                    <a:pt x="2322" y="3784"/>
                    <a:pt x="2365" y="3411"/>
                  </a:cubicBezTo>
                  <a:cubicBezTo>
                    <a:pt x="2408" y="3110"/>
                    <a:pt x="2451" y="2752"/>
                    <a:pt x="2251" y="2508"/>
                  </a:cubicBezTo>
                  <a:cubicBezTo>
                    <a:pt x="2107" y="2336"/>
                    <a:pt x="1849" y="2265"/>
                    <a:pt x="1649" y="2150"/>
                  </a:cubicBezTo>
                  <a:cubicBezTo>
                    <a:pt x="1376" y="1978"/>
                    <a:pt x="1190" y="1691"/>
                    <a:pt x="1147" y="1376"/>
                  </a:cubicBezTo>
                  <a:cubicBezTo>
                    <a:pt x="1133" y="1161"/>
                    <a:pt x="1147" y="960"/>
                    <a:pt x="1161" y="745"/>
                  </a:cubicBezTo>
                  <a:cubicBezTo>
                    <a:pt x="1190" y="545"/>
                    <a:pt x="1147" y="330"/>
                    <a:pt x="1047" y="143"/>
                  </a:cubicBezTo>
                  <a:cubicBezTo>
                    <a:pt x="1004" y="86"/>
                    <a:pt x="946" y="43"/>
                    <a:pt x="889" y="0"/>
                  </a:cubicBezTo>
                  <a:close/>
                </a:path>
              </a:pathLst>
            </a:custGeom>
            <a:solidFill>
              <a:srgbClr val="FFE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47"/>
            <p:cNvSpPr/>
            <p:nvPr/>
          </p:nvSpPr>
          <p:spPr>
            <a:xfrm>
              <a:off x="-1117962" y="3204875"/>
              <a:ext cx="103600" cy="76000"/>
            </a:xfrm>
            <a:custGeom>
              <a:rect b="b" l="l" r="r" t="t"/>
              <a:pathLst>
                <a:path extrusionOk="0" h="3040" w="4144">
                  <a:moveTo>
                    <a:pt x="3068" y="1"/>
                  </a:moveTo>
                  <a:lnTo>
                    <a:pt x="3068" y="15"/>
                  </a:lnTo>
                  <a:cubicBezTo>
                    <a:pt x="3011" y="15"/>
                    <a:pt x="2939" y="15"/>
                    <a:pt x="2882" y="29"/>
                  </a:cubicBezTo>
                  <a:cubicBezTo>
                    <a:pt x="2724" y="58"/>
                    <a:pt x="2581" y="173"/>
                    <a:pt x="2523" y="330"/>
                  </a:cubicBezTo>
                  <a:cubicBezTo>
                    <a:pt x="2466" y="445"/>
                    <a:pt x="2437" y="574"/>
                    <a:pt x="2437" y="717"/>
                  </a:cubicBezTo>
                  <a:cubicBezTo>
                    <a:pt x="2437" y="932"/>
                    <a:pt x="2538" y="1147"/>
                    <a:pt x="2724" y="1291"/>
                  </a:cubicBezTo>
                  <a:cubicBezTo>
                    <a:pt x="2609" y="1205"/>
                    <a:pt x="2466" y="1162"/>
                    <a:pt x="2323" y="1162"/>
                  </a:cubicBezTo>
                  <a:cubicBezTo>
                    <a:pt x="2151" y="1162"/>
                    <a:pt x="1979" y="1248"/>
                    <a:pt x="1864" y="1391"/>
                  </a:cubicBezTo>
                  <a:cubicBezTo>
                    <a:pt x="1635" y="1749"/>
                    <a:pt x="1276" y="2007"/>
                    <a:pt x="861" y="2108"/>
                  </a:cubicBezTo>
                  <a:cubicBezTo>
                    <a:pt x="503" y="2179"/>
                    <a:pt x="1" y="2552"/>
                    <a:pt x="1" y="2810"/>
                  </a:cubicBezTo>
                  <a:cubicBezTo>
                    <a:pt x="1" y="2924"/>
                    <a:pt x="101" y="3010"/>
                    <a:pt x="316" y="3039"/>
                  </a:cubicBezTo>
                  <a:lnTo>
                    <a:pt x="431" y="3039"/>
                  </a:lnTo>
                  <a:cubicBezTo>
                    <a:pt x="732" y="3010"/>
                    <a:pt x="1018" y="2910"/>
                    <a:pt x="1276" y="2767"/>
                  </a:cubicBezTo>
                  <a:cubicBezTo>
                    <a:pt x="1534" y="2624"/>
                    <a:pt x="1821" y="2523"/>
                    <a:pt x="2108" y="2495"/>
                  </a:cubicBezTo>
                  <a:cubicBezTo>
                    <a:pt x="2208" y="2495"/>
                    <a:pt x="2308" y="2523"/>
                    <a:pt x="2409" y="2552"/>
                  </a:cubicBezTo>
                  <a:lnTo>
                    <a:pt x="2480" y="2480"/>
                  </a:lnTo>
                  <a:cubicBezTo>
                    <a:pt x="2595" y="2394"/>
                    <a:pt x="2738" y="2323"/>
                    <a:pt x="2882" y="2251"/>
                  </a:cubicBezTo>
                  <a:cubicBezTo>
                    <a:pt x="3054" y="2179"/>
                    <a:pt x="3240" y="2136"/>
                    <a:pt x="3426" y="2108"/>
                  </a:cubicBezTo>
                  <a:cubicBezTo>
                    <a:pt x="3627" y="2079"/>
                    <a:pt x="3871" y="2065"/>
                    <a:pt x="4000" y="1921"/>
                  </a:cubicBezTo>
                  <a:cubicBezTo>
                    <a:pt x="4143" y="1778"/>
                    <a:pt x="4114" y="1506"/>
                    <a:pt x="4043" y="1305"/>
                  </a:cubicBezTo>
                  <a:cubicBezTo>
                    <a:pt x="3942" y="1104"/>
                    <a:pt x="3885" y="889"/>
                    <a:pt x="3885" y="674"/>
                  </a:cubicBezTo>
                  <a:cubicBezTo>
                    <a:pt x="3899" y="545"/>
                    <a:pt x="3942" y="431"/>
                    <a:pt x="4000" y="330"/>
                  </a:cubicBezTo>
                  <a:lnTo>
                    <a:pt x="3885" y="216"/>
                  </a:lnTo>
                  <a:cubicBezTo>
                    <a:pt x="3627" y="101"/>
                    <a:pt x="3355" y="15"/>
                    <a:pt x="3068" y="1"/>
                  </a:cubicBezTo>
                  <a:close/>
                </a:path>
              </a:pathLst>
            </a:custGeom>
            <a:solidFill>
              <a:srgbClr val="FFE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47"/>
            <p:cNvSpPr/>
            <p:nvPr/>
          </p:nvSpPr>
          <p:spPr>
            <a:xfrm>
              <a:off x="-1038037" y="3122475"/>
              <a:ext cx="26875" cy="40150"/>
            </a:xfrm>
            <a:custGeom>
              <a:rect b="b" l="l" r="r" t="t"/>
              <a:pathLst>
                <a:path extrusionOk="0" h="1606" w="1075">
                  <a:moveTo>
                    <a:pt x="86" y="0"/>
                  </a:moveTo>
                  <a:lnTo>
                    <a:pt x="0" y="846"/>
                  </a:lnTo>
                  <a:lnTo>
                    <a:pt x="330" y="1548"/>
                  </a:lnTo>
                  <a:cubicBezTo>
                    <a:pt x="416" y="1591"/>
                    <a:pt x="502" y="1605"/>
                    <a:pt x="588" y="1605"/>
                  </a:cubicBezTo>
                  <a:cubicBezTo>
                    <a:pt x="774" y="1605"/>
                    <a:pt x="946" y="1519"/>
                    <a:pt x="1075" y="1376"/>
                  </a:cubicBezTo>
                  <a:cubicBezTo>
                    <a:pt x="258" y="1319"/>
                    <a:pt x="86" y="0"/>
                    <a:pt x="86" y="0"/>
                  </a:cubicBezTo>
                  <a:close/>
                </a:path>
              </a:pathLst>
            </a:custGeom>
            <a:solidFill>
              <a:srgbClr val="FFE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47"/>
            <p:cNvSpPr/>
            <p:nvPr/>
          </p:nvSpPr>
          <p:spPr>
            <a:xfrm>
              <a:off x="-1074962" y="3075875"/>
              <a:ext cx="133675" cy="93075"/>
            </a:xfrm>
            <a:custGeom>
              <a:rect b="b" l="l" r="r" t="t"/>
              <a:pathLst>
                <a:path extrusionOk="0" h="3723" w="5347">
                  <a:moveTo>
                    <a:pt x="1" y="1"/>
                  </a:moveTo>
                  <a:lnTo>
                    <a:pt x="1" y="1"/>
                  </a:lnTo>
                  <a:cubicBezTo>
                    <a:pt x="87" y="230"/>
                    <a:pt x="345" y="316"/>
                    <a:pt x="560" y="359"/>
                  </a:cubicBezTo>
                  <a:cubicBezTo>
                    <a:pt x="775" y="359"/>
                    <a:pt x="990" y="417"/>
                    <a:pt x="1176" y="517"/>
                  </a:cubicBezTo>
                  <a:cubicBezTo>
                    <a:pt x="1334" y="646"/>
                    <a:pt x="1420" y="847"/>
                    <a:pt x="1420" y="1047"/>
                  </a:cubicBezTo>
                  <a:cubicBezTo>
                    <a:pt x="1420" y="1262"/>
                    <a:pt x="1391" y="1492"/>
                    <a:pt x="1362" y="1706"/>
                  </a:cubicBezTo>
                  <a:cubicBezTo>
                    <a:pt x="1319" y="2179"/>
                    <a:pt x="1377" y="2652"/>
                    <a:pt x="1520" y="3111"/>
                  </a:cubicBezTo>
                  <a:cubicBezTo>
                    <a:pt x="1563" y="3240"/>
                    <a:pt x="1620" y="3355"/>
                    <a:pt x="1706" y="3469"/>
                  </a:cubicBezTo>
                  <a:cubicBezTo>
                    <a:pt x="1807" y="3584"/>
                    <a:pt x="1936" y="3656"/>
                    <a:pt x="2079" y="3699"/>
                  </a:cubicBezTo>
                  <a:cubicBezTo>
                    <a:pt x="2136" y="3714"/>
                    <a:pt x="2194" y="3722"/>
                    <a:pt x="2252" y="3722"/>
                  </a:cubicBezTo>
                  <a:cubicBezTo>
                    <a:pt x="2355" y="3722"/>
                    <a:pt x="2455" y="3697"/>
                    <a:pt x="2538" y="3641"/>
                  </a:cubicBezTo>
                  <a:cubicBezTo>
                    <a:pt x="2681" y="3555"/>
                    <a:pt x="2767" y="3412"/>
                    <a:pt x="2796" y="3254"/>
                  </a:cubicBezTo>
                  <a:cubicBezTo>
                    <a:pt x="2824" y="3011"/>
                    <a:pt x="2839" y="2767"/>
                    <a:pt x="2824" y="2538"/>
                  </a:cubicBezTo>
                  <a:lnTo>
                    <a:pt x="2824" y="1850"/>
                  </a:lnTo>
                  <a:cubicBezTo>
                    <a:pt x="2810" y="1621"/>
                    <a:pt x="2824" y="1434"/>
                    <a:pt x="2939" y="1363"/>
                  </a:cubicBezTo>
                  <a:cubicBezTo>
                    <a:pt x="3007" y="1332"/>
                    <a:pt x="3081" y="1317"/>
                    <a:pt x="3155" y="1317"/>
                  </a:cubicBezTo>
                  <a:cubicBezTo>
                    <a:pt x="3252" y="1317"/>
                    <a:pt x="3351" y="1342"/>
                    <a:pt x="3441" y="1391"/>
                  </a:cubicBezTo>
                  <a:cubicBezTo>
                    <a:pt x="3613" y="1492"/>
                    <a:pt x="3770" y="1663"/>
                    <a:pt x="3985" y="1792"/>
                  </a:cubicBezTo>
                  <a:cubicBezTo>
                    <a:pt x="4164" y="1900"/>
                    <a:pt x="4362" y="1957"/>
                    <a:pt x="4572" y="1957"/>
                  </a:cubicBezTo>
                  <a:cubicBezTo>
                    <a:pt x="4615" y="1957"/>
                    <a:pt x="4658" y="1955"/>
                    <a:pt x="4702" y="1950"/>
                  </a:cubicBezTo>
                  <a:cubicBezTo>
                    <a:pt x="4960" y="1936"/>
                    <a:pt x="5189" y="1807"/>
                    <a:pt x="5318" y="1592"/>
                  </a:cubicBezTo>
                  <a:cubicBezTo>
                    <a:pt x="5347" y="1535"/>
                    <a:pt x="5347" y="1463"/>
                    <a:pt x="5347" y="1391"/>
                  </a:cubicBezTo>
                  <a:cubicBezTo>
                    <a:pt x="5318" y="1334"/>
                    <a:pt x="5304" y="1277"/>
                    <a:pt x="5261" y="1234"/>
                  </a:cubicBezTo>
                  <a:cubicBezTo>
                    <a:pt x="5232" y="1191"/>
                    <a:pt x="5204" y="1133"/>
                    <a:pt x="5175" y="1090"/>
                  </a:cubicBezTo>
                  <a:cubicBezTo>
                    <a:pt x="5146" y="1033"/>
                    <a:pt x="5146" y="976"/>
                    <a:pt x="5189" y="933"/>
                  </a:cubicBezTo>
                  <a:lnTo>
                    <a:pt x="5189" y="933"/>
                  </a:lnTo>
                  <a:cubicBezTo>
                    <a:pt x="5146" y="976"/>
                    <a:pt x="5132" y="1047"/>
                    <a:pt x="5146" y="1105"/>
                  </a:cubicBezTo>
                  <a:cubicBezTo>
                    <a:pt x="5175" y="1148"/>
                    <a:pt x="5189" y="1205"/>
                    <a:pt x="5218" y="1262"/>
                  </a:cubicBezTo>
                  <a:cubicBezTo>
                    <a:pt x="5275" y="1348"/>
                    <a:pt x="5275" y="1449"/>
                    <a:pt x="5232" y="1549"/>
                  </a:cubicBezTo>
                  <a:cubicBezTo>
                    <a:pt x="5103" y="1706"/>
                    <a:pt x="4903" y="1792"/>
                    <a:pt x="4688" y="1792"/>
                  </a:cubicBezTo>
                  <a:cubicBezTo>
                    <a:pt x="4487" y="1792"/>
                    <a:pt x="4286" y="1735"/>
                    <a:pt x="4114" y="1606"/>
                  </a:cubicBezTo>
                  <a:cubicBezTo>
                    <a:pt x="3942" y="1492"/>
                    <a:pt x="3785" y="1305"/>
                    <a:pt x="3584" y="1162"/>
                  </a:cubicBezTo>
                  <a:cubicBezTo>
                    <a:pt x="3448" y="1066"/>
                    <a:pt x="3293" y="1019"/>
                    <a:pt x="3139" y="1019"/>
                  </a:cubicBezTo>
                  <a:cubicBezTo>
                    <a:pt x="3017" y="1019"/>
                    <a:pt x="2895" y="1048"/>
                    <a:pt x="2781" y="1105"/>
                  </a:cubicBezTo>
                  <a:cubicBezTo>
                    <a:pt x="2638" y="1191"/>
                    <a:pt x="2552" y="1320"/>
                    <a:pt x="2523" y="1477"/>
                  </a:cubicBezTo>
                  <a:cubicBezTo>
                    <a:pt x="2495" y="1606"/>
                    <a:pt x="2495" y="1721"/>
                    <a:pt x="2495" y="1850"/>
                  </a:cubicBezTo>
                  <a:lnTo>
                    <a:pt x="2480" y="2538"/>
                  </a:lnTo>
                  <a:cubicBezTo>
                    <a:pt x="2480" y="2753"/>
                    <a:pt x="2480" y="2968"/>
                    <a:pt x="2452" y="3183"/>
                  </a:cubicBezTo>
                  <a:cubicBezTo>
                    <a:pt x="2429" y="3318"/>
                    <a:pt x="2362" y="3383"/>
                    <a:pt x="2257" y="3383"/>
                  </a:cubicBezTo>
                  <a:cubicBezTo>
                    <a:pt x="2229" y="3383"/>
                    <a:pt x="2198" y="3378"/>
                    <a:pt x="2165" y="3369"/>
                  </a:cubicBezTo>
                  <a:cubicBezTo>
                    <a:pt x="1993" y="3312"/>
                    <a:pt x="1878" y="3168"/>
                    <a:pt x="1835" y="2996"/>
                  </a:cubicBezTo>
                  <a:cubicBezTo>
                    <a:pt x="1692" y="2595"/>
                    <a:pt x="1620" y="2151"/>
                    <a:pt x="1635" y="1721"/>
                  </a:cubicBezTo>
                  <a:cubicBezTo>
                    <a:pt x="1649" y="1492"/>
                    <a:pt x="1649" y="1262"/>
                    <a:pt x="1635" y="1019"/>
                  </a:cubicBezTo>
                  <a:cubicBezTo>
                    <a:pt x="1635" y="761"/>
                    <a:pt x="1491" y="517"/>
                    <a:pt x="1276" y="374"/>
                  </a:cubicBezTo>
                  <a:cubicBezTo>
                    <a:pt x="1089" y="298"/>
                    <a:pt x="879" y="256"/>
                    <a:pt x="667" y="256"/>
                  </a:cubicBezTo>
                  <a:cubicBezTo>
                    <a:pt x="636" y="256"/>
                    <a:pt x="605" y="257"/>
                    <a:pt x="574" y="259"/>
                  </a:cubicBezTo>
                  <a:cubicBezTo>
                    <a:pt x="560" y="260"/>
                    <a:pt x="547" y="260"/>
                    <a:pt x="533" y="260"/>
                  </a:cubicBezTo>
                  <a:cubicBezTo>
                    <a:pt x="330" y="260"/>
                    <a:pt x="122" y="162"/>
                    <a:pt x="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47"/>
            <p:cNvSpPr/>
            <p:nvPr/>
          </p:nvSpPr>
          <p:spPr>
            <a:xfrm>
              <a:off x="-1059187" y="3292675"/>
              <a:ext cx="69525" cy="54225"/>
            </a:xfrm>
            <a:custGeom>
              <a:rect b="b" l="l" r="r" t="t"/>
              <a:pathLst>
                <a:path extrusionOk="0" h="2169" w="2781">
                  <a:moveTo>
                    <a:pt x="2781" y="0"/>
                  </a:moveTo>
                  <a:lnTo>
                    <a:pt x="2781" y="0"/>
                  </a:lnTo>
                  <a:cubicBezTo>
                    <a:pt x="2781" y="0"/>
                    <a:pt x="0" y="1218"/>
                    <a:pt x="803" y="2021"/>
                  </a:cubicBezTo>
                  <a:cubicBezTo>
                    <a:pt x="902" y="2124"/>
                    <a:pt x="1008" y="2169"/>
                    <a:pt x="1117" y="2169"/>
                  </a:cubicBezTo>
                  <a:cubicBezTo>
                    <a:pt x="1872" y="2169"/>
                    <a:pt x="2781" y="0"/>
                    <a:pt x="278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47"/>
            <p:cNvSpPr/>
            <p:nvPr/>
          </p:nvSpPr>
          <p:spPr>
            <a:xfrm>
              <a:off x="-984662" y="3288725"/>
              <a:ext cx="33150" cy="58425"/>
            </a:xfrm>
            <a:custGeom>
              <a:rect b="b" l="l" r="r" t="t"/>
              <a:pathLst>
                <a:path extrusionOk="0" h="2337" w="1326">
                  <a:moveTo>
                    <a:pt x="689" y="0"/>
                  </a:moveTo>
                  <a:lnTo>
                    <a:pt x="689" y="0"/>
                  </a:lnTo>
                  <a:cubicBezTo>
                    <a:pt x="689" y="1"/>
                    <a:pt x="1" y="2308"/>
                    <a:pt x="660" y="2337"/>
                  </a:cubicBezTo>
                  <a:cubicBezTo>
                    <a:pt x="664" y="2337"/>
                    <a:pt x="668" y="2337"/>
                    <a:pt x="672" y="2337"/>
                  </a:cubicBezTo>
                  <a:cubicBezTo>
                    <a:pt x="1326" y="2337"/>
                    <a:pt x="689" y="1"/>
                    <a:pt x="689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47"/>
            <p:cNvSpPr/>
            <p:nvPr/>
          </p:nvSpPr>
          <p:spPr>
            <a:xfrm>
              <a:off x="-942387" y="3287650"/>
              <a:ext cx="52000" cy="49625"/>
            </a:xfrm>
            <a:custGeom>
              <a:rect b="b" l="l" r="r" t="t"/>
              <a:pathLst>
                <a:path extrusionOk="0" h="1985" w="208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270" y="1985"/>
                    <a:pt x="1049" y="1985"/>
                  </a:cubicBezTo>
                  <a:cubicBezTo>
                    <a:pt x="1095" y="1985"/>
                    <a:pt x="1142" y="1978"/>
                    <a:pt x="1190" y="1964"/>
                  </a:cubicBezTo>
                  <a:cubicBezTo>
                    <a:pt x="2079" y="1706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47"/>
            <p:cNvSpPr/>
            <p:nvPr/>
          </p:nvSpPr>
          <p:spPr>
            <a:xfrm>
              <a:off x="-1064212" y="3775850"/>
              <a:ext cx="141200" cy="96225"/>
            </a:xfrm>
            <a:custGeom>
              <a:rect b="b" l="l" r="r" t="t"/>
              <a:pathLst>
                <a:path extrusionOk="0" h="3849" w="5648">
                  <a:moveTo>
                    <a:pt x="4332" y="1"/>
                  </a:moveTo>
                  <a:cubicBezTo>
                    <a:pt x="3245" y="1"/>
                    <a:pt x="2753" y="1584"/>
                    <a:pt x="2753" y="1584"/>
                  </a:cubicBezTo>
                  <a:cubicBezTo>
                    <a:pt x="2753" y="1584"/>
                    <a:pt x="2499" y="2"/>
                    <a:pt x="1446" y="2"/>
                  </a:cubicBezTo>
                  <a:cubicBezTo>
                    <a:pt x="1378" y="2"/>
                    <a:pt x="1308" y="8"/>
                    <a:pt x="1233" y="22"/>
                  </a:cubicBezTo>
                  <a:cubicBezTo>
                    <a:pt x="1" y="251"/>
                    <a:pt x="918" y="3161"/>
                    <a:pt x="2609" y="3849"/>
                  </a:cubicBezTo>
                  <a:cubicBezTo>
                    <a:pt x="4258" y="3104"/>
                    <a:pt x="5648" y="122"/>
                    <a:pt x="4458" y="8"/>
                  </a:cubicBezTo>
                  <a:cubicBezTo>
                    <a:pt x="4415" y="3"/>
                    <a:pt x="4373" y="1"/>
                    <a:pt x="4332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47"/>
            <p:cNvSpPr/>
            <p:nvPr/>
          </p:nvSpPr>
          <p:spPr>
            <a:xfrm>
              <a:off x="-1264862" y="3194125"/>
              <a:ext cx="26900" cy="14350"/>
            </a:xfrm>
            <a:custGeom>
              <a:rect b="b" l="l" r="r" t="t"/>
              <a:pathLst>
                <a:path extrusionOk="0" h="574" w="1076">
                  <a:moveTo>
                    <a:pt x="1061" y="1"/>
                  </a:moveTo>
                  <a:cubicBezTo>
                    <a:pt x="932" y="1"/>
                    <a:pt x="803" y="15"/>
                    <a:pt x="703" y="29"/>
                  </a:cubicBezTo>
                  <a:cubicBezTo>
                    <a:pt x="459" y="187"/>
                    <a:pt x="215" y="359"/>
                    <a:pt x="0" y="574"/>
                  </a:cubicBezTo>
                  <a:cubicBezTo>
                    <a:pt x="144" y="502"/>
                    <a:pt x="301" y="459"/>
                    <a:pt x="445" y="431"/>
                  </a:cubicBezTo>
                  <a:lnTo>
                    <a:pt x="1075" y="1"/>
                  </a:lnTo>
                  <a:close/>
                </a:path>
              </a:pathLst>
            </a:custGeom>
            <a:solidFill>
              <a:srgbClr val="5408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47"/>
            <p:cNvSpPr/>
            <p:nvPr/>
          </p:nvSpPr>
          <p:spPr>
            <a:xfrm>
              <a:off x="-1247312" y="3179450"/>
              <a:ext cx="30500" cy="15425"/>
            </a:xfrm>
            <a:custGeom>
              <a:rect b="b" l="l" r="r" t="t"/>
              <a:pathLst>
                <a:path extrusionOk="0" h="617" w="1220">
                  <a:moveTo>
                    <a:pt x="1219" y="0"/>
                  </a:moveTo>
                  <a:lnTo>
                    <a:pt x="1219" y="0"/>
                  </a:lnTo>
                  <a:cubicBezTo>
                    <a:pt x="803" y="186"/>
                    <a:pt x="388" y="387"/>
                    <a:pt x="1" y="616"/>
                  </a:cubicBezTo>
                  <a:cubicBezTo>
                    <a:pt x="101" y="602"/>
                    <a:pt x="230" y="602"/>
                    <a:pt x="359" y="588"/>
                  </a:cubicBezTo>
                  <a:lnTo>
                    <a:pt x="1219" y="0"/>
                  </a:lnTo>
                  <a:close/>
                </a:path>
              </a:pathLst>
            </a:custGeom>
            <a:solidFill>
              <a:srgbClr val="009D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47"/>
            <p:cNvSpPr/>
            <p:nvPr/>
          </p:nvSpPr>
          <p:spPr>
            <a:xfrm>
              <a:off x="-1355887" y="3250750"/>
              <a:ext cx="369450" cy="429275"/>
            </a:xfrm>
            <a:custGeom>
              <a:rect b="b" l="l" r="r" t="t"/>
              <a:pathLst>
                <a:path extrusionOk="0" h="17171" w="14778">
                  <a:moveTo>
                    <a:pt x="6322" y="6020"/>
                  </a:moveTo>
                  <a:cubicBezTo>
                    <a:pt x="6537" y="6020"/>
                    <a:pt x="6752" y="6106"/>
                    <a:pt x="6924" y="6264"/>
                  </a:cubicBezTo>
                  <a:cubicBezTo>
                    <a:pt x="8171" y="7396"/>
                    <a:pt x="3498" y="8471"/>
                    <a:pt x="3498" y="8471"/>
                  </a:cubicBezTo>
                  <a:cubicBezTo>
                    <a:pt x="3498" y="8471"/>
                    <a:pt x="5075" y="6020"/>
                    <a:pt x="6322" y="6020"/>
                  </a:cubicBezTo>
                  <a:close/>
                  <a:moveTo>
                    <a:pt x="10015" y="6645"/>
                  </a:moveTo>
                  <a:cubicBezTo>
                    <a:pt x="10101" y="6645"/>
                    <a:pt x="10182" y="6655"/>
                    <a:pt x="10263" y="6665"/>
                  </a:cubicBezTo>
                  <a:cubicBezTo>
                    <a:pt x="10306" y="6665"/>
                    <a:pt x="10349" y="6679"/>
                    <a:pt x="10392" y="6694"/>
                  </a:cubicBezTo>
                  <a:cubicBezTo>
                    <a:pt x="11510" y="6909"/>
                    <a:pt x="12098" y="8041"/>
                    <a:pt x="12098" y="9087"/>
                  </a:cubicBezTo>
                  <a:cubicBezTo>
                    <a:pt x="12112" y="9617"/>
                    <a:pt x="11926" y="10133"/>
                    <a:pt x="11553" y="10520"/>
                  </a:cubicBezTo>
                  <a:cubicBezTo>
                    <a:pt x="11295" y="10793"/>
                    <a:pt x="10951" y="10979"/>
                    <a:pt x="10578" y="11065"/>
                  </a:cubicBezTo>
                  <a:cubicBezTo>
                    <a:pt x="10466" y="11079"/>
                    <a:pt x="10354" y="11093"/>
                    <a:pt x="10241" y="11094"/>
                  </a:cubicBezTo>
                  <a:lnTo>
                    <a:pt x="10241" y="11094"/>
                  </a:lnTo>
                  <a:cubicBezTo>
                    <a:pt x="9957" y="11092"/>
                    <a:pt x="9673" y="11021"/>
                    <a:pt x="9403" y="10893"/>
                  </a:cubicBezTo>
                  <a:cubicBezTo>
                    <a:pt x="8730" y="10520"/>
                    <a:pt x="8271" y="9861"/>
                    <a:pt x="8128" y="9101"/>
                  </a:cubicBezTo>
                  <a:cubicBezTo>
                    <a:pt x="7898" y="7926"/>
                    <a:pt x="8543" y="6651"/>
                    <a:pt x="9905" y="6651"/>
                  </a:cubicBezTo>
                  <a:cubicBezTo>
                    <a:pt x="9943" y="6646"/>
                    <a:pt x="9979" y="6645"/>
                    <a:pt x="10015" y="6645"/>
                  </a:cubicBezTo>
                  <a:close/>
                  <a:moveTo>
                    <a:pt x="6537" y="9961"/>
                  </a:moveTo>
                  <a:cubicBezTo>
                    <a:pt x="7096" y="9961"/>
                    <a:pt x="7569" y="10105"/>
                    <a:pt x="7698" y="10549"/>
                  </a:cubicBezTo>
                  <a:cubicBezTo>
                    <a:pt x="7841" y="10993"/>
                    <a:pt x="7468" y="11151"/>
                    <a:pt x="6909" y="11151"/>
                  </a:cubicBezTo>
                  <a:cubicBezTo>
                    <a:pt x="5791" y="11151"/>
                    <a:pt x="3928" y="10549"/>
                    <a:pt x="3928" y="10549"/>
                  </a:cubicBezTo>
                  <a:cubicBezTo>
                    <a:pt x="3928" y="10549"/>
                    <a:pt x="5419" y="9961"/>
                    <a:pt x="6537" y="9961"/>
                  </a:cubicBezTo>
                  <a:close/>
                  <a:moveTo>
                    <a:pt x="9547" y="16612"/>
                  </a:moveTo>
                  <a:lnTo>
                    <a:pt x="9547" y="16612"/>
                  </a:lnTo>
                  <a:cubicBezTo>
                    <a:pt x="9977" y="16812"/>
                    <a:pt x="10435" y="16984"/>
                    <a:pt x="10894" y="17113"/>
                  </a:cubicBezTo>
                  <a:cubicBezTo>
                    <a:pt x="10894" y="17109"/>
                    <a:pt x="10894" y="17104"/>
                    <a:pt x="10894" y="17099"/>
                  </a:cubicBezTo>
                  <a:lnTo>
                    <a:pt x="10894" y="17099"/>
                  </a:lnTo>
                  <a:cubicBezTo>
                    <a:pt x="10435" y="16970"/>
                    <a:pt x="9977" y="16812"/>
                    <a:pt x="9547" y="16612"/>
                  </a:cubicBezTo>
                  <a:close/>
                  <a:moveTo>
                    <a:pt x="2796" y="0"/>
                  </a:moveTo>
                  <a:cubicBezTo>
                    <a:pt x="1649" y="1175"/>
                    <a:pt x="789" y="2623"/>
                    <a:pt x="316" y="4200"/>
                  </a:cubicBezTo>
                  <a:cubicBezTo>
                    <a:pt x="101" y="4902"/>
                    <a:pt x="1" y="5619"/>
                    <a:pt x="1" y="6335"/>
                  </a:cubicBezTo>
                  <a:cubicBezTo>
                    <a:pt x="1" y="6550"/>
                    <a:pt x="1" y="6765"/>
                    <a:pt x="30" y="6980"/>
                  </a:cubicBezTo>
                  <a:cubicBezTo>
                    <a:pt x="159" y="8442"/>
                    <a:pt x="818" y="9804"/>
                    <a:pt x="1879" y="10821"/>
                  </a:cubicBezTo>
                  <a:cubicBezTo>
                    <a:pt x="832" y="9789"/>
                    <a:pt x="187" y="8442"/>
                    <a:pt x="44" y="6980"/>
                  </a:cubicBezTo>
                  <a:lnTo>
                    <a:pt x="44" y="6980"/>
                  </a:lnTo>
                  <a:cubicBezTo>
                    <a:pt x="1234" y="6995"/>
                    <a:pt x="2337" y="7639"/>
                    <a:pt x="2939" y="8657"/>
                  </a:cubicBezTo>
                  <a:cubicBezTo>
                    <a:pt x="3641" y="9832"/>
                    <a:pt x="3426" y="11008"/>
                    <a:pt x="3111" y="11782"/>
                  </a:cubicBezTo>
                  <a:cubicBezTo>
                    <a:pt x="4544" y="12656"/>
                    <a:pt x="6508" y="13215"/>
                    <a:pt x="9031" y="13215"/>
                  </a:cubicBezTo>
                  <a:lnTo>
                    <a:pt x="9289" y="14906"/>
                  </a:lnTo>
                  <a:cubicBezTo>
                    <a:pt x="9418" y="14691"/>
                    <a:pt x="9661" y="14548"/>
                    <a:pt x="9919" y="14533"/>
                  </a:cubicBezTo>
                  <a:lnTo>
                    <a:pt x="9962" y="14533"/>
                  </a:lnTo>
                  <a:cubicBezTo>
                    <a:pt x="10747" y="14591"/>
                    <a:pt x="10878" y="16124"/>
                    <a:pt x="10894" y="17099"/>
                  </a:cubicBezTo>
                  <a:lnTo>
                    <a:pt x="10894" y="17099"/>
                  </a:lnTo>
                  <a:cubicBezTo>
                    <a:pt x="10894" y="17099"/>
                    <a:pt x="10894" y="17099"/>
                    <a:pt x="10894" y="17099"/>
                  </a:cubicBezTo>
                  <a:lnTo>
                    <a:pt x="11137" y="17171"/>
                  </a:lnTo>
                  <a:cubicBezTo>
                    <a:pt x="11496" y="16282"/>
                    <a:pt x="12141" y="14877"/>
                    <a:pt x="12757" y="14877"/>
                  </a:cubicBezTo>
                  <a:cubicBezTo>
                    <a:pt x="12764" y="14870"/>
                    <a:pt x="12775" y="14867"/>
                    <a:pt x="12786" y="14867"/>
                  </a:cubicBezTo>
                  <a:cubicBezTo>
                    <a:pt x="12796" y="14867"/>
                    <a:pt x="12807" y="14870"/>
                    <a:pt x="12814" y="14877"/>
                  </a:cubicBezTo>
                  <a:cubicBezTo>
                    <a:pt x="13287" y="14949"/>
                    <a:pt x="13488" y="15881"/>
                    <a:pt x="13545" y="16755"/>
                  </a:cubicBezTo>
                  <a:cubicBezTo>
                    <a:pt x="14405" y="15795"/>
                    <a:pt x="14778" y="14390"/>
                    <a:pt x="14735" y="13086"/>
                  </a:cubicBezTo>
                  <a:cubicBezTo>
                    <a:pt x="14735" y="12957"/>
                    <a:pt x="14721" y="12842"/>
                    <a:pt x="14721" y="12728"/>
                  </a:cubicBezTo>
                  <a:cubicBezTo>
                    <a:pt x="14577" y="12914"/>
                    <a:pt x="14377" y="13029"/>
                    <a:pt x="14147" y="13072"/>
                  </a:cubicBezTo>
                  <a:cubicBezTo>
                    <a:pt x="14076" y="13057"/>
                    <a:pt x="14004" y="13043"/>
                    <a:pt x="13947" y="13014"/>
                  </a:cubicBezTo>
                  <a:cubicBezTo>
                    <a:pt x="13588" y="12842"/>
                    <a:pt x="13990" y="11939"/>
                    <a:pt x="14434" y="11165"/>
                  </a:cubicBezTo>
                  <a:cubicBezTo>
                    <a:pt x="13861" y="9202"/>
                    <a:pt x="12585" y="7539"/>
                    <a:pt x="10851" y="6507"/>
                  </a:cubicBezTo>
                  <a:cubicBezTo>
                    <a:pt x="8787" y="5289"/>
                    <a:pt x="6221" y="5045"/>
                    <a:pt x="4258" y="3712"/>
                  </a:cubicBezTo>
                  <a:cubicBezTo>
                    <a:pt x="4028" y="4787"/>
                    <a:pt x="1993" y="6737"/>
                    <a:pt x="1993" y="6737"/>
                  </a:cubicBezTo>
                  <a:cubicBezTo>
                    <a:pt x="1993" y="6737"/>
                    <a:pt x="2151" y="3325"/>
                    <a:pt x="3455" y="3053"/>
                  </a:cubicBezTo>
                  <a:cubicBezTo>
                    <a:pt x="3240" y="2838"/>
                    <a:pt x="3068" y="2580"/>
                    <a:pt x="2954" y="2308"/>
                  </a:cubicBezTo>
                  <a:cubicBezTo>
                    <a:pt x="2724" y="1792"/>
                    <a:pt x="2724" y="1204"/>
                    <a:pt x="2753" y="645"/>
                  </a:cubicBezTo>
                  <a:cubicBezTo>
                    <a:pt x="2767" y="430"/>
                    <a:pt x="2796" y="215"/>
                    <a:pt x="2825" y="0"/>
                  </a:cubicBez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47"/>
            <p:cNvSpPr/>
            <p:nvPr/>
          </p:nvSpPr>
          <p:spPr>
            <a:xfrm>
              <a:off x="-1123687" y="3614075"/>
              <a:ext cx="40150" cy="64525"/>
            </a:xfrm>
            <a:custGeom>
              <a:rect b="b" l="l" r="r" t="t"/>
              <a:pathLst>
                <a:path extrusionOk="0" h="2581" w="1606">
                  <a:moveTo>
                    <a:pt x="631" y="0"/>
                  </a:moveTo>
                  <a:cubicBezTo>
                    <a:pt x="373" y="15"/>
                    <a:pt x="130" y="158"/>
                    <a:pt x="1" y="373"/>
                  </a:cubicBezTo>
                  <a:lnTo>
                    <a:pt x="259" y="2079"/>
                  </a:lnTo>
                  <a:cubicBezTo>
                    <a:pt x="689" y="2279"/>
                    <a:pt x="1147" y="2451"/>
                    <a:pt x="1606" y="2580"/>
                  </a:cubicBezTo>
                  <a:cubicBezTo>
                    <a:pt x="1591" y="1606"/>
                    <a:pt x="1462" y="72"/>
                    <a:pt x="674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47"/>
            <p:cNvSpPr/>
            <p:nvPr/>
          </p:nvSpPr>
          <p:spPr>
            <a:xfrm>
              <a:off x="-1077462" y="3622675"/>
              <a:ext cx="60575" cy="65600"/>
            </a:xfrm>
            <a:custGeom>
              <a:rect b="b" l="l" r="r" t="t"/>
              <a:pathLst>
                <a:path extrusionOk="0" h="2624" w="2423">
                  <a:moveTo>
                    <a:pt x="1620" y="0"/>
                  </a:moveTo>
                  <a:cubicBezTo>
                    <a:pt x="1004" y="0"/>
                    <a:pt x="344" y="1405"/>
                    <a:pt x="0" y="2294"/>
                  </a:cubicBezTo>
                  <a:cubicBezTo>
                    <a:pt x="502" y="2437"/>
                    <a:pt x="1004" y="2537"/>
                    <a:pt x="1520" y="2623"/>
                  </a:cubicBezTo>
                  <a:cubicBezTo>
                    <a:pt x="1577" y="2595"/>
                    <a:pt x="1620" y="2566"/>
                    <a:pt x="1663" y="2523"/>
                  </a:cubicBezTo>
                  <a:cubicBezTo>
                    <a:pt x="1950" y="2351"/>
                    <a:pt x="2208" y="2136"/>
                    <a:pt x="2423" y="1892"/>
                  </a:cubicBezTo>
                  <a:cubicBezTo>
                    <a:pt x="2351" y="1018"/>
                    <a:pt x="2165" y="86"/>
                    <a:pt x="1677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47"/>
            <p:cNvSpPr/>
            <p:nvPr/>
          </p:nvSpPr>
          <p:spPr>
            <a:xfrm>
              <a:off x="-1016187" y="3529875"/>
              <a:ext cx="28325" cy="47675"/>
            </a:xfrm>
            <a:custGeom>
              <a:rect b="b" l="l" r="r" t="t"/>
              <a:pathLst>
                <a:path extrusionOk="0" h="1907" w="1133">
                  <a:moveTo>
                    <a:pt x="846" y="0"/>
                  </a:moveTo>
                  <a:cubicBezTo>
                    <a:pt x="402" y="789"/>
                    <a:pt x="0" y="1692"/>
                    <a:pt x="359" y="1864"/>
                  </a:cubicBezTo>
                  <a:cubicBezTo>
                    <a:pt x="416" y="1892"/>
                    <a:pt x="488" y="1907"/>
                    <a:pt x="559" y="1907"/>
                  </a:cubicBezTo>
                  <a:cubicBezTo>
                    <a:pt x="789" y="1878"/>
                    <a:pt x="989" y="1749"/>
                    <a:pt x="1133" y="1563"/>
                  </a:cubicBezTo>
                  <a:cubicBezTo>
                    <a:pt x="1090" y="1032"/>
                    <a:pt x="989" y="516"/>
                    <a:pt x="846" y="0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47"/>
            <p:cNvSpPr/>
            <p:nvPr/>
          </p:nvSpPr>
          <p:spPr>
            <a:xfrm>
              <a:off x="-1158437" y="3416650"/>
              <a:ext cx="67375" cy="111475"/>
            </a:xfrm>
            <a:custGeom>
              <a:rect b="b" l="l" r="r" t="t"/>
              <a:pathLst>
                <a:path extrusionOk="0" h="4459" w="2695">
                  <a:moveTo>
                    <a:pt x="2007" y="0"/>
                  </a:moveTo>
                  <a:cubicBezTo>
                    <a:pt x="645" y="0"/>
                    <a:pt x="0" y="1290"/>
                    <a:pt x="230" y="2465"/>
                  </a:cubicBezTo>
                  <a:cubicBezTo>
                    <a:pt x="373" y="3225"/>
                    <a:pt x="832" y="3884"/>
                    <a:pt x="1505" y="4257"/>
                  </a:cubicBezTo>
                  <a:cubicBezTo>
                    <a:pt x="1774" y="4392"/>
                    <a:pt x="2066" y="4459"/>
                    <a:pt x="2358" y="4459"/>
                  </a:cubicBezTo>
                  <a:cubicBezTo>
                    <a:pt x="2471" y="4459"/>
                    <a:pt x="2583" y="4449"/>
                    <a:pt x="2695" y="4429"/>
                  </a:cubicBezTo>
                  <a:cubicBezTo>
                    <a:pt x="2508" y="4386"/>
                    <a:pt x="2351" y="4343"/>
                    <a:pt x="2193" y="4257"/>
                  </a:cubicBezTo>
                  <a:cubicBezTo>
                    <a:pt x="1520" y="3884"/>
                    <a:pt x="1047" y="3225"/>
                    <a:pt x="903" y="2465"/>
                  </a:cubicBezTo>
                  <a:cubicBezTo>
                    <a:pt x="703" y="1390"/>
                    <a:pt x="1219" y="215"/>
                    <a:pt x="2365" y="29"/>
                  </a:cubicBezTo>
                  <a:cubicBezTo>
                    <a:pt x="2251" y="15"/>
                    <a:pt x="2122" y="0"/>
                    <a:pt x="2007" y="0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47"/>
            <p:cNvSpPr/>
            <p:nvPr/>
          </p:nvSpPr>
          <p:spPr>
            <a:xfrm>
              <a:off x="-1140887" y="3417350"/>
              <a:ext cx="88175" cy="110025"/>
            </a:xfrm>
            <a:custGeom>
              <a:rect b="b" l="l" r="r" t="t"/>
              <a:pathLst>
                <a:path extrusionOk="0" h="4401" w="3527">
                  <a:moveTo>
                    <a:pt x="1678" y="1"/>
                  </a:moveTo>
                  <a:cubicBezTo>
                    <a:pt x="531" y="187"/>
                    <a:pt x="1" y="1362"/>
                    <a:pt x="216" y="2437"/>
                  </a:cubicBezTo>
                  <a:cubicBezTo>
                    <a:pt x="345" y="3197"/>
                    <a:pt x="818" y="3856"/>
                    <a:pt x="1491" y="4229"/>
                  </a:cubicBezTo>
                  <a:cubicBezTo>
                    <a:pt x="1649" y="4315"/>
                    <a:pt x="1821" y="4358"/>
                    <a:pt x="1993" y="4401"/>
                  </a:cubicBezTo>
                  <a:cubicBezTo>
                    <a:pt x="2365" y="4315"/>
                    <a:pt x="2709" y="4129"/>
                    <a:pt x="2982" y="3856"/>
                  </a:cubicBezTo>
                  <a:cubicBezTo>
                    <a:pt x="3340" y="3469"/>
                    <a:pt x="3526" y="2953"/>
                    <a:pt x="3512" y="2423"/>
                  </a:cubicBezTo>
                  <a:cubicBezTo>
                    <a:pt x="3512" y="1377"/>
                    <a:pt x="2924" y="245"/>
                    <a:pt x="1806" y="30"/>
                  </a:cubicBezTo>
                  <a:cubicBezTo>
                    <a:pt x="1778" y="30"/>
                    <a:pt x="1735" y="1"/>
                    <a:pt x="1692" y="1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47"/>
            <p:cNvSpPr/>
            <p:nvPr/>
          </p:nvSpPr>
          <p:spPr>
            <a:xfrm>
              <a:off x="-1354812" y="3425250"/>
              <a:ext cx="90325" cy="120050"/>
            </a:xfrm>
            <a:custGeom>
              <a:rect b="b" l="l" r="r" t="t"/>
              <a:pathLst>
                <a:path extrusionOk="0" h="4802" w="3613">
                  <a:moveTo>
                    <a:pt x="1" y="0"/>
                  </a:moveTo>
                  <a:cubicBezTo>
                    <a:pt x="130" y="1462"/>
                    <a:pt x="775" y="2809"/>
                    <a:pt x="1836" y="3841"/>
                  </a:cubicBezTo>
                  <a:cubicBezTo>
                    <a:pt x="2208" y="4200"/>
                    <a:pt x="2624" y="4529"/>
                    <a:pt x="3083" y="4802"/>
                  </a:cubicBezTo>
                  <a:cubicBezTo>
                    <a:pt x="3383" y="4028"/>
                    <a:pt x="3613" y="2852"/>
                    <a:pt x="2911" y="1677"/>
                  </a:cubicBezTo>
                  <a:cubicBezTo>
                    <a:pt x="2294" y="659"/>
                    <a:pt x="1205" y="15"/>
                    <a:pt x="15" y="0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47"/>
            <p:cNvSpPr/>
            <p:nvPr/>
          </p:nvSpPr>
          <p:spPr>
            <a:xfrm>
              <a:off x="-1268087" y="3401225"/>
              <a:ext cx="116825" cy="61300"/>
            </a:xfrm>
            <a:custGeom>
              <a:rect b="b" l="l" r="r" t="t"/>
              <a:pathLst>
                <a:path extrusionOk="0" h="2452" w="4673">
                  <a:moveTo>
                    <a:pt x="2824" y="1"/>
                  </a:moveTo>
                  <a:cubicBezTo>
                    <a:pt x="1577" y="1"/>
                    <a:pt x="0" y="2452"/>
                    <a:pt x="0" y="2452"/>
                  </a:cubicBezTo>
                  <a:cubicBezTo>
                    <a:pt x="0" y="2452"/>
                    <a:pt x="4673" y="1377"/>
                    <a:pt x="3412" y="245"/>
                  </a:cubicBezTo>
                  <a:cubicBezTo>
                    <a:pt x="3254" y="87"/>
                    <a:pt x="3039" y="1"/>
                    <a:pt x="2824" y="1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47"/>
            <p:cNvSpPr/>
            <p:nvPr/>
          </p:nvSpPr>
          <p:spPr>
            <a:xfrm>
              <a:off x="-1257687" y="3499775"/>
              <a:ext cx="97825" cy="29750"/>
            </a:xfrm>
            <a:custGeom>
              <a:rect b="b" l="l" r="r" t="t"/>
              <a:pathLst>
                <a:path extrusionOk="0" h="1190" w="3913">
                  <a:moveTo>
                    <a:pt x="2609" y="0"/>
                  </a:moveTo>
                  <a:cubicBezTo>
                    <a:pt x="1491" y="0"/>
                    <a:pt x="0" y="588"/>
                    <a:pt x="0" y="588"/>
                  </a:cubicBezTo>
                  <a:cubicBezTo>
                    <a:pt x="0" y="588"/>
                    <a:pt x="1849" y="1190"/>
                    <a:pt x="2981" y="1190"/>
                  </a:cubicBezTo>
                  <a:cubicBezTo>
                    <a:pt x="3540" y="1190"/>
                    <a:pt x="3913" y="1032"/>
                    <a:pt x="3770" y="588"/>
                  </a:cubicBezTo>
                  <a:cubicBezTo>
                    <a:pt x="3641" y="144"/>
                    <a:pt x="3168" y="0"/>
                    <a:pt x="2609" y="0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47"/>
            <p:cNvSpPr/>
            <p:nvPr/>
          </p:nvSpPr>
          <p:spPr>
            <a:xfrm>
              <a:off x="-1306437" y="3327075"/>
              <a:ext cx="56650" cy="92450"/>
            </a:xfrm>
            <a:custGeom>
              <a:rect b="b" l="l" r="r" t="t"/>
              <a:pathLst>
                <a:path extrusionOk="0" h="3698" w="2266">
                  <a:moveTo>
                    <a:pt x="1477" y="0"/>
                  </a:moveTo>
                  <a:cubicBezTo>
                    <a:pt x="173" y="287"/>
                    <a:pt x="1" y="3698"/>
                    <a:pt x="1" y="3698"/>
                  </a:cubicBezTo>
                  <a:cubicBezTo>
                    <a:pt x="1" y="3698"/>
                    <a:pt x="2050" y="1749"/>
                    <a:pt x="2265" y="674"/>
                  </a:cubicBezTo>
                  <a:cubicBezTo>
                    <a:pt x="2165" y="602"/>
                    <a:pt x="2079" y="530"/>
                    <a:pt x="1979" y="459"/>
                  </a:cubicBezTo>
                  <a:cubicBezTo>
                    <a:pt x="1807" y="330"/>
                    <a:pt x="1635" y="172"/>
                    <a:pt x="1477" y="0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13" name="Google Shape;2613;p47"/>
          <p:cNvGrpSpPr/>
          <p:nvPr/>
        </p:nvGrpSpPr>
        <p:grpSpPr>
          <a:xfrm>
            <a:off x="6716638" y="3501938"/>
            <a:ext cx="959575" cy="1399225"/>
            <a:chOff x="6297788" y="1195963"/>
            <a:chExt cx="959575" cy="1399225"/>
          </a:xfrm>
        </p:grpSpPr>
        <p:sp>
          <p:nvSpPr>
            <p:cNvPr id="2614" name="Google Shape;2614;p47"/>
            <p:cNvSpPr/>
            <p:nvPr/>
          </p:nvSpPr>
          <p:spPr>
            <a:xfrm>
              <a:off x="6297788" y="1897488"/>
              <a:ext cx="907275" cy="665675"/>
            </a:xfrm>
            <a:custGeom>
              <a:rect b="b" l="l" r="r" t="t"/>
              <a:pathLst>
                <a:path extrusionOk="0" h="26627" w="36291">
                  <a:moveTo>
                    <a:pt x="20995" y="0"/>
                  </a:moveTo>
                  <a:cubicBezTo>
                    <a:pt x="20910" y="0"/>
                    <a:pt x="20825" y="1"/>
                    <a:pt x="20739" y="2"/>
                  </a:cubicBezTo>
                  <a:cubicBezTo>
                    <a:pt x="18303" y="2"/>
                    <a:pt x="15895" y="518"/>
                    <a:pt x="13659" y="1507"/>
                  </a:cubicBezTo>
                  <a:cubicBezTo>
                    <a:pt x="12770" y="1894"/>
                    <a:pt x="11925" y="2381"/>
                    <a:pt x="11108" y="2926"/>
                  </a:cubicBezTo>
                  <a:cubicBezTo>
                    <a:pt x="10449" y="3370"/>
                    <a:pt x="9818" y="3858"/>
                    <a:pt x="9230" y="4388"/>
                  </a:cubicBezTo>
                  <a:cubicBezTo>
                    <a:pt x="7682" y="5778"/>
                    <a:pt x="6378" y="7426"/>
                    <a:pt x="5375" y="9261"/>
                  </a:cubicBezTo>
                  <a:cubicBezTo>
                    <a:pt x="5317" y="9361"/>
                    <a:pt x="5246" y="9490"/>
                    <a:pt x="5174" y="9619"/>
                  </a:cubicBezTo>
                  <a:cubicBezTo>
                    <a:pt x="5017" y="9935"/>
                    <a:pt x="4873" y="10221"/>
                    <a:pt x="4701" y="10580"/>
                  </a:cubicBezTo>
                  <a:cubicBezTo>
                    <a:pt x="4544" y="10924"/>
                    <a:pt x="4400" y="11268"/>
                    <a:pt x="4243" y="11597"/>
                  </a:cubicBezTo>
                  <a:cubicBezTo>
                    <a:pt x="3999" y="12171"/>
                    <a:pt x="3770" y="12715"/>
                    <a:pt x="3555" y="13231"/>
                  </a:cubicBezTo>
                  <a:cubicBezTo>
                    <a:pt x="0" y="22017"/>
                    <a:pt x="1878" y="24024"/>
                    <a:pt x="2766" y="24239"/>
                  </a:cubicBezTo>
                  <a:cubicBezTo>
                    <a:pt x="2791" y="24244"/>
                    <a:pt x="2815" y="24247"/>
                    <a:pt x="2839" y="24247"/>
                  </a:cubicBezTo>
                  <a:cubicBezTo>
                    <a:pt x="3638" y="24247"/>
                    <a:pt x="4306" y="21316"/>
                    <a:pt x="4501" y="20397"/>
                  </a:cubicBezTo>
                  <a:lnTo>
                    <a:pt x="4501" y="20397"/>
                  </a:lnTo>
                  <a:cubicBezTo>
                    <a:pt x="4314" y="21429"/>
                    <a:pt x="3741" y="25170"/>
                    <a:pt x="5088" y="25428"/>
                  </a:cubicBezTo>
                  <a:cubicBezTo>
                    <a:pt x="5129" y="25436"/>
                    <a:pt x="5170" y="25439"/>
                    <a:pt x="5210" y="25439"/>
                  </a:cubicBezTo>
                  <a:cubicBezTo>
                    <a:pt x="5716" y="25439"/>
                    <a:pt x="6150" y="24867"/>
                    <a:pt x="6521" y="24110"/>
                  </a:cubicBezTo>
                  <a:cubicBezTo>
                    <a:pt x="7224" y="22662"/>
                    <a:pt x="7611" y="20513"/>
                    <a:pt x="7611" y="20512"/>
                  </a:cubicBezTo>
                  <a:lnTo>
                    <a:pt x="7611" y="20512"/>
                  </a:lnTo>
                  <a:cubicBezTo>
                    <a:pt x="7611" y="20514"/>
                    <a:pt x="6952" y="26317"/>
                    <a:pt x="9259" y="26618"/>
                  </a:cubicBezTo>
                  <a:cubicBezTo>
                    <a:pt x="9303" y="26624"/>
                    <a:pt x="9346" y="26626"/>
                    <a:pt x="9388" y="26626"/>
                  </a:cubicBezTo>
                  <a:cubicBezTo>
                    <a:pt x="11565" y="26626"/>
                    <a:pt x="11546" y="19143"/>
                    <a:pt x="14189" y="18778"/>
                  </a:cubicBezTo>
                  <a:cubicBezTo>
                    <a:pt x="14253" y="18769"/>
                    <a:pt x="14318" y="18765"/>
                    <a:pt x="14384" y="18765"/>
                  </a:cubicBezTo>
                  <a:cubicBezTo>
                    <a:pt x="15504" y="18765"/>
                    <a:pt x="17055" y="19982"/>
                    <a:pt x="18962" y="21200"/>
                  </a:cubicBezTo>
                  <a:cubicBezTo>
                    <a:pt x="20879" y="22412"/>
                    <a:pt x="23153" y="23630"/>
                    <a:pt x="25728" y="23630"/>
                  </a:cubicBezTo>
                  <a:cubicBezTo>
                    <a:pt x="26870" y="23630"/>
                    <a:pt x="28070" y="23391"/>
                    <a:pt x="29325" y="22805"/>
                  </a:cubicBezTo>
                  <a:lnTo>
                    <a:pt x="29325" y="22820"/>
                  </a:lnTo>
                  <a:cubicBezTo>
                    <a:pt x="36290" y="19595"/>
                    <a:pt x="34384" y="9548"/>
                    <a:pt x="30815" y="4474"/>
                  </a:cubicBezTo>
                  <a:cubicBezTo>
                    <a:pt x="29554" y="2668"/>
                    <a:pt x="27762" y="1493"/>
                    <a:pt x="25770" y="790"/>
                  </a:cubicBezTo>
                  <a:cubicBezTo>
                    <a:pt x="24231" y="259"/>
                    <a:pt x="22615" y="0"/>
                    <a:pt x="209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47"/>
            <p:cNvSpPr/>
            <p:nvPr/>
          </p:nvSpPr>
          <p:spPr>
            <a:xfrm>
              <a:off x="6632813" y="1907438"/>
              <a:ext cx="80625" cy="70375"/>
            </a:xfrm>
            <a:custGeom>
              <a:rect b="b" l="l" r="r" t="t"/>
              <a:pathLst>
                <a:path extrusionOk="0" h="2815" w="3225">
                  <a:moveTo>
                    <a:pt x="2405" y="0"/>
                  </a:moveTo>
                  <a:cubicBezTo>
                    <a:pt x="1737" y="0"/>
                    <a:pt x="1286" y="915"/>
                    <a:pt x="1519" y="1381"/>
                  </a:cubicBezTo>
                  <a:cubicBezTo>
                    <a:pt x="1391" y="1341"/>
                    <a:pt x="1260" y="1321"/>
                    <a:pt x="1131" y="1321"/>
                  </a:cubicBezTo>
                  <a:cubicBezTo>
                    <a:pt x="671" y="1321"/>
                    <a:pt x="235" y="1569"/>
                    <a:pt x="0" y="1983"/>
                  </a:cubicBezTo>
                  <a:lnTo>
                    <a:pt x="1433" y="2428"/>
                  </a:lnTo>
                  <a:lnTo>
                    <a:pt x="1419" y="2428"/>
                  </a:lnTo>
                  <a:lnTo>
                    <a:pt x="2236" y="2815"/>
                  </a:lnTo>
                  <a:lnTo>
                    <a:pt x="2924" y="2342"/>
                  </a:lnTo>
                  <a:cubicBezTo>
                    <a:pt x="2924" y="2342"/>
                    <a:pt x="3225" y="92"/>
                    <a:pt x="2494" y="6"/>
                  </a:cubicBezTo>
                  <a:cubicBezTo>
                    <a:pt x="2464" y="2"/>
                    <a:pt x="2434" y="0"/>
                    <a:pt x="2405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47"/>
            <p:cNvSpPr/>
            <p:nvPr/>
          </p:nvSpPr>
          <p:spPr>
            <a:xfrm>
              <a:off x="6459388" y="2153713"/>
              <a:ext cx="85175" cy="105450"/>
            </a:xfrm>
            <a:custGeom>
              <a:rect b="b" l="l" r="r" t="t"/>
              <a:pathLst>
                <a:path extrusionOk="0" h="4218" w="3407">
                  <a:moveTo>
                    <a:pt x="3254" y="1"/>
                  </a:moveTo>
                  <a:lnTo>
                    <a:pt x="3254" y="1"/>
                  </a:lnTo>
                  <a:cubicBezTo>
                    <a:pt x="3253" y="1"/>
                    <a:pt x="0" y="2108"/>
                    <a:pt x="487" y="3054"/>
                  </a:cubicBezTo>
                  <a:cubicBezTo>
                    <a:pt x="582" y="3235"/>
                    <a:pt x="701" y="3309"/>
                    <a:pt x="832" y="3309"/>
                  </a:cubicBezTo>
                  <a:cubicBezTo>
                    <a:pt x="1396" y="3309"/>
                    <a:pt x="2178" y="1951"/>
                    <a:pt x="2179" y="1950"/>
                  </a:cubicBezTo>
                  <a:lnTo>
                    <a:pt x="2179" y="1950"/>
                  </a:lnTo>
                  <a:cubicBezTo>
                    <a:pt x="2179" y="1951"/>
                    <a:pt x="1691" y="4100"/>
                    <a:pt x="2551" y="4215"/>
                  </a:cubicBezTo>
                  <a:cubicBezTo>
                    <a:pt x="2564" y="4217"/>
                    <a:pt x="2576" y="4218"/>
                    <a:pt x="2588" y="4218"/>
                  </a:cubicBezTo>
                  <a:cubicBezTo>
                    <a:pt x="3407" y="4218"/>
                    <a:pt x="3254" y="1"/>
                    <a:pt x="3254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47"/>
            <p:cNvSpPr/>
            <p:nvPr/>
          </p:nvSpPr>
          <p:spPr>
            <a:xfrm>
              <a:off x="6737788" y="2292388"/>
              <a:ext cx="86025" cy="75275"/>
            </a:xfrm>
            <a:custGeom>
              <a:rect b="b" l="l" r="r" t="t"/>
              <a:pathLst>
                <a:path extrusionOk="0" h="3011" w="3441">
                  <a:moveTo>
                    <a:pt x="1" y="1"/>
                  </a:moveTo>
                  <a:cubicBezTo>
                    <a:pt x="1" y="1"/>
                    <a:pt x="488" y="3011"/>
                    <a:pt x="1964" y="3011"/>
                  </a:cubicBezTo>
                  <a:cubicBezTo>
                    <a:pt x="3440" y="301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47"/>
            <p:cNvSpPr/>
            <p:nvPr/>
          </p:nvSpPr>
          <p:spPr>
            <a:xfrm>
              <a:off x="6752488" y="2273763"/>
              <a:ext cx="122200" cy="66825"/>
            </a:xfrm>
            <a:custGeom>
              <a:rect b="b" l="l" r="r" t="t"/>
              <a:pathLst>
                <a:path extrusionOk="0" h="2673" w="4888">
                  <a:moveTo>
                    <a:pt x="0" y="0"/>
                  </a:moveTo>
                  <a:cubicBezTo>
                    <a:pt x="0" y="1"/>
                    <a:pt x="2277" y="2673"/>
                    <a:pt x="3487" y="2673"/>
                  </a:cubicBezTo>
                  <a:cubicBezTo>
                    <a:pt x="3638" y="2673"/>
                    <a:pt x="3773" y="2631"/>
                    <a:pt x="3884" y="2537"/>
                  </a:cubicBezTo>
                  <a:cubicBezTo>
                    <a:pt x="4888" y="170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47"/>
            <p:cNvSpPr/>
            <p:nvPr/>
          </p:nvSpPr>
          <p:spPr>
            <a:xfrm>
              <a:off x="6768613" y="2263013"/>
              <a:ext cx="97825" cy="21025"/>
            </a:xfrm>
            <a:custGeom>
              <a:rect b="b" l="l" r="r" t="t"/>
              <a:pathLst>
                <a:path extrusionOk="0" h="841" w="39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2101" y="841"/>
                    <a:pt x="3092" y="841"/>
                  </a:cubicBezTo>
                  <a:cubicBezTo>
                    <a:pt x="3329" y="841"/>
                    <a:pt x="3503" y="793"/>
                    <a:pt x="3569" y="674"/>
                  </a:cubicBezTo>
                  <a:cubicBezTo>
                    <a:pt x="3913" y="4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47"/>
            <p:cNvSpPr/>
            <p:nvPr/>
          </p:nvSpPr>
          <p:spPr>
            <a:xfrm>
              <a:off x="6566863" y="2014913"/>
              <a:ext cx="147300" cy="109450"/>
            </a:xfrm>
            <a:custGeom>
              <a:rect b="b" l="l" r="r" t="t"/>
              <a:pathLst>
                <a:path extrusionOk="0" h="4378" w="5892">
                  <a:moveTo>
                    <a:pt x="3726" y="0"/>
                  </a:moveTo>
                  <a:cubicBezTo>
                    <a:pt x="1910" y="0"/>
                    <a:pt x="1" y="4378"/>
                    <a:pt x="1" y="4378"/>
                  </a:cubicBezTo>
                  <a:cubicBezTo>
                    <a:pt x="847" y="3446"/>
                    <a:pt x="5892" y="522"/>
                    <a:pt x="4000" y="35"/>
                  </a:cubicBezTo>
                  <a:cubicBezTo>
                    <a:pt x="3909" y="12"/>
                    <a:pt x="3818" y="0"/>
                    <a:pt x="372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47"/>
            <p:cNvSpPr/>
            <p:nvPr/>
          </p:nvSpPr>
          <p:spPr>
            <a:xfrm>
              <a:off x="6386638" y="2164838"/>
              <a:ext cx="59875" cy="63450"/>
            </a:xfrm>
            <a:custGeom>
              <a:rect b="b" l="l" r="r" t="t"/>
              <a:pathLst>
                <a:path extrusionOk="0" h="2538" w="2395">
                  <a:moveTo>
                    <a:pt x="2394" y="0"/>
                  </a:moveTo>
                  <a:cubicBezTo>
                    <a:pt x="2394" y="0"/>
                    <a:pt x="1520" y="402"/>
                    <a:pt x="689" y="903"/>
                  </a:cubicBezTo>
                  <a:cubicBezTo>
                    <a:pt x="445" y="1477"/>
                    <a:pt x="216" y="2021"/>
                    <a:pt x="1" y="2537"/>
                  </a:cubicBezTo>
                  <a:cubicBezTo>
                    <a:pt x="1004" y="1907"/>
                    <a:pt x="2394" y="1"/>
                    <a:pt x="239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47"/>
            <p:cNvSpPr/>
            <p:nvPr/>
          </p:nvSpPr>
          <p:spPr>
            <a:xfrm>
              <a:off x="6451863" y="2153363"/>
              <a:ext cx="53775" cy="26900"/>
            </a:xfrm>
            <a:custGeom>
              <a:rect b="b" l="l" r="r" t="t"/>
              <a:pathLst>
                <a:path extrusionOk="0" h="1076" w="2151">
                  <a:moveTo>
                    <a:pt x="2150" y="1"/>
                  </a:moveTo>
                  <a:lnTo>
                    <a:pt x="0" y="1076"/>
                  </a:lnTo>
                  <a:cubicBezTo>
                    <a:pt x="0" y="1076"/>
                    <a:pt x="1261" y="789"/>
                    <a:pt x="215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47"/>
            <p:cNvSpPr/>
            <p:nvPr/>
          </p:nvSpPr>
          <p:spPr>
            <a:xfrm>
              <a:off x="6618838" y="2048013"/>
              <a:ext cx="210700" cy="237400"/>
            </a:xfrm>
            <a:custGeom>
              <a:rect b="b" l="l" r="r" t="t"/>
              <a:pathLst>
                <a:path extrusionOk="0" h="9496" w="8428">
                  <a:moveTo>
                    <a:pt x="5361" y="44"/>
                  </a:moveTo>
                  <a:lnTo>
                    <a:pt x="5358" y="48"/>
                  </a:lnTo>
                  <a:lnTo>
                    <a:pt x="5358" y="48"/>
                  </a:lnTo>
                  <a:cubicBezTo>
                    <a:pt x="5359" y="47"/>
                    <a:pt x="5360" y="45"/>
                    <a:pt x="5361" y="44"/>
                  </a:cubicBezTo>
                  <a:close/>
                  <a:moveTo>
                    <a:pt x="7095" y="1"/>
                  </a:moveTo>
                  <a:lnTo>
                    <a:pt x="4759" y="1262"/>
                  </a:lnTo>
                  <a:lnTo>
                    <a:pt x="5358" y="48"/>
                  </a:lnTo>
                  <a:lnTo>
                    <a:pt x="5358" y="48"/>
                  </a:lnTo>
                  <a:cubicBezTo>
                    <a:pt x="5317" y="118"/>
                    <a:pt x="4958" y="188"/>
                    <a:pt x="4888" y="230"/>
                  </a:cubicBezTo>
                  <a:cubicBezTo>
                    <a:pt x="3942" y="603"/>
                    <a:pt x="3067" y="1147"/>
                    <a:pt x="2308" y="1850"/>
                  </a:cubicBezTo>
                  <a:cubicBezTo>
                    <a:pt x="2107" y="2050"/>
                    <a:pt x="1906" y="2265"/>
                    <a:pt x="1734" y="2495"/>
                  </a:cubicBezTo>
                  <a:lnTo>
                    <a:pt x="1720" y="2495"/>
                  </a:lnTo>
                  <a:cubicBezTo>
                    <a:pt x="1233" y="3154"/>
                    <a:pt x="860" y="3899"/>
                    <a:pt x="616" y="4702"/>
                  </a:cubicBezTo>
                  <a:cubicBezTo>
                    <a:pt x="573" y="4802"/>
                    <a:pt x="545" y="4917"/>
                    <a:pt x="516" y="5017"/>
                  </a:cubicBezTo>
                  <a:cubicBezTo>
                    <a:pt x="115" y="6293"/>
                    <a:pt x="0" y="8070"/>
                    <a:pt x="1161" y="8987"/>
                  </a:cubicBezTo>
                  <a:cubicBezTo>
                    <a:pt x="1615" y="9312"/>
                    <a:pt x="2163" y="9495"/>
                    <a:pt x="2720" y="9495"/>
                  </a:cubicBezTo>
                  <a:cubicBezTo>
                    <a:pt x="2778" y="9495"/>
                    <a:pt x="2837" y="9493"/>
                    <a:pt x="2895" y="9489"/>
                  </a:cubicBezTo>
                  <a:cubicBezTo>
                    <a:pt x="4142" y="9446"/>
                    <a:pt x="5318" y="8873"/>
                    <a:pt x="6135" y="7927"/>
                  </a:cubicBezTo>
                  <a:cubicBezTo>
                    <a:pt x="6794" y="7153"/>
                    <a:pt x="7310" y="6250"/>
                    <a:pt x="7625" y="5290"/>
                  </a:cubicBezTo>
                  <a:cubicBezTo>
                    <a:pt x="7983" y="4215"/>
                    <a:pt x="8428" y="761"/>
                    <a:pt x="8428" y="761"/>
                  </a:cubicBezTo>
                  <a:lnTo>
                    <a:pt x="8428" y="761"/>
                  </a:lnTo>
                  <a:lnTo>
                    <a:pt x="7080" y="2667"/>
                  </a:lnTo>
                  <a:lnTo>
                    <a:pt x="7367" y="1262"/>
                  </a:lnTo>
                  <a:lnTo>
                    <a:pt x="6550" y="1606"/>
                  </a:lnTo>
                  <a:lnTo>
                    <a:pt x="7095" y="1"/>
                  </a:ln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47"/>
            <p:cNvSpPr/>
            <p:nvPr/>
          </p:nvSpPr>
          <p:spPr>
            <a:xfrm>
              <a:off x="6634588" y="2096138"/>
              <a:ext cx="164150" cy="178250"/>
            </a:xfrm>
            <a:custGeom>
              <a:rect b="b" l="l" r="r" t="t"/>
              <a:pathLst>
                <a:path extrusionOk="0" h="7130" w="6566">
                  <a:moveTo>
                    <a:pt x="3862" y="1"/>
                  </a:moveTo>
                  <a:cubicBezTo>
                    <a:pt x="3221" y="1"/>
                    <a:pt x="2552" y="206"/>
                    <a:pt x="1979" y="627"/>
                  </a:cubicBezTo>
                  <a:cubicBezTo>
                    <a:pt x="574" y="1645"/>
                    <a:pt x="1" y="3866"/>
                    <a:pt x="287" y="5529"/>
                  </a:cubicBezTo>
                  <a:cubicBezTo>
                    <a:pt x="330" y="5959"/>
                    <a:pt x="545" y="6346"/>
                    <a:pt x="861" y="6632"/>
                  </a:cubicBezTo>
                  <a:cubicBezTo>
                    <a:pt x="1061" y="6819"/>
                    <a:pt x="1305" y="6948"/>
                    <a:pt x="1577" y="7034"/>
                  </a:cubicBezTo>
                  <a:cubicBezTo>
                    <a:pt x="1783" y="7099"/>
                    <a:pt x="1994" y="7130"/>
                    <a:pt x="2208" y="7130"/>
                  </a:cubicBezTo>
                  <a:cubicBezTo>
                    <a:pt x="3766" y="7130"/>
                    <a:pt x="5448" y="5521"/>
                    <a:pt x="5977" y="4311"/>
                  </a:cubicBezTo>
                  <a:lnTo>
                    <a:pt x="5963" y="4311"/>
                  </a:lnTo>
                  <a:cubicBezTo>
                    <a:pt x="6450" y="3207"/>
                    <a:pt x="6565" y="1587"/>
                    <a:pt x="5677" y="699"/>
                  </a:cubicBezTo>
                  <a:cubicBezTo>
                    <a:pt x="5209" y="238"/>
                    <a:pt x="4552" y="1"/>
                    <a:pt x="386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47"/>
            <p:cNvSpPr/>
            <p:nvPr/>
          </p:nvSpPr>
          <p:spPr>
            <a:xfrm>
              <a:off x="6655738" y="2109488"/>
              <a:ext cx="143350" cy="164900"/>
            </a:xfrm>
            <a:custGeom>
              <a:rect b="b" l="l" r="r" t="t"/>
              <a:pathLst>
                <a:path extrusionOk="0" h="6596" w="5734">
                  <a:moveTo>
                    <a:pt x="3835" y="0"/>
                  </a:moveTo>
                  <a:cubicBezTo>
                    <a:pt x="3173" y="0"/>
                    <a:pt x="2522" y="214"/>
                    <a:pt x="1978" y="623"/>
                  </a:cubicBezTo>
                  <a:cubicBezTo>
                    <a:pt x="588" y="1641"/>
                    <a:pt x="0" y="3863"/>
                    <a:pt x="287" y="5525"/>
                  </a:cubicBezTo>
                  <a:cubicBezTo>
                    <a:pt x="330" y="5883"/>
                    <a:pt x="488" y="6227"/>
                    <a:pt x="731" y="6500"/>
                  </a:cubicBezTo>
                  <a:cubicBezTo>
                    <a:pt x="937" y="6565"/>
                    <a:pt x="1148" y="6596"/>
                    <a:pt x="1362" y="6596"/>
                  </a:cubicBezTo>
                  <a:cubicBezTo>
                    <a:pt x="2920" y="6596"/>
                    <a:pt x="4602" y="4987"/>
                    <a:pt x="5131" y="3777"/>
                  </a:cubicBezTo>
                  <a:cubicBezTo>
                    <a:pt x="5604" y="2673"/>
                    <a:pt x="5733" y="1068"/>
                    <a:pt x="4831" y="165"/>
                  </a:cubicBezTo>
                  <a:cubicBezTo>
                    <a:pt x="4504" y="54"/>
                    <a:pt x="4168" y="0"/>
                    <a:pt x="383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47"/>
            <p:cNvSpPr/>
            <p:nvPr/>
          </p:nvSpPr>
          <p:spPr>
            <a:xfrm>
              <a:off x="6622063" y="2254063"/>
              <a:ext cx="48025" cy="44450"/>
            </a:xfrm>
            <a:custGeom>
              <a:rect b="b" l="l" r="r" t="t"/>
              <a:pathLst>
                <a:path extrusionOk="0" h="1778" w="1921">
                  <a:moveTo>
                    <a:pt x="0" y="0"/>
                  </a:moveTo>
                  <a:lnTo>
                    <a:pt x="0" y="0"/>
                  </a:lnTo>
                  <a:cubicBezTo>
                    <a:pt x="344" y="860"/>
                    <a:pt x="1046" y="1505"/>
                    <a:pt x="1921" y="17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47"/>
            <p:cNvSpPr/>
            <p:nvPr/>
          </p:nvSpPr>
          <p:spPr>
            <a:xfrm>
              <a:off x="6427138" y="1964188"/>
              <a:ext cx="188125" cy="194925"/>
            </a:xfrm>
            <a:custGeom>
              <a:rect b="b" l="l" r="r" t="t"/>
              <a:pathLst>
                <a:path extrusionOk="0" h="7797" w="7525">
                  <a:moveTo>
                    <a:pt x="7525" y="0"/>
                  </a:moveTo>
                  <a:lnTo>
                    <a:pt x="5404" y="1376"/>
                  </a:lnTo>
                  <a:lnTo>
                    <a:pt x="5934" y="258"/>
                  </a:lnTo>
                  <a:lnTo>
                    <a:pt x="5934" y="258"/>
                  </a:lnTo>
                  <a:cubicBezTo>
                    <a:pt x="5275" y="702"/>
                    <a:pt x="4644" y="1190"/>
                    <a:pt x="4056" y="1720"/>
                  </a:cubicBezTo>
                  <a:cubicBezTo>
                    <a:pt x="2508" y="3110"/>
                    <a:pt x="1204" y="4758"/>
                    <a:pt x="201" y="6593"/>
                  </a:cubicBezTo>
                  <a:cubicBezTo>
                    <a:pt x="129" y="6708"/>
                    <a:pt x="72" y="6822"/>
                    <a:pt x="0" y="6951"/>
                  </a:cubicBezTo>
                  <a:cubicBezTo>
                    <a:pt x="117" y="7312"/>
                    <a:pt x="460" y="7796"/>
                    <a:pt x="1430" y="7796"/>
                  </a:cubicBezTo>
                  <a:cubicBezTo>
                    <a:pt x="1654" y="7796"/>
                    <a:pt x="1911" y="7770"/>
                    <a:pt x="2207" y="7711"/>
                  </a:cubicBezTo>
                  <a:cubicBezTo>
                    <a:pt x="4529" y="7224"/>
                    <a:pt x="7281" y="2035"/>
                    <a:pt x="7367" y="1878"/>
                  </a:cubicBezTo>
                  <a:lnTo>
                    <a:pt x="7367" y="1878"/>
                  </a:lnTo>
                  <a:lnTo>
                    <a:pt x="6264" y="2250"/>
                  </a:lnTo>
                  <a:lnTo>
                    <a:pt x="7525" y="0"/>
                  </a:ln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47"/>
            <p:cNvSpPr/>
            <p:nvPr/>
          </p:nvSpPr>
          <p:spPr>
            <a:xfrm>
              <a:off x="6432138" y="2005913"/>
              <a:ext cx="132250" cy="147450"/>
            </a:xfrm>
            <a:custGeom>
              <a:rect b="b" l="l" r="r" t="t"/>
              <a:pathLst>
                <a:path extrusionOk="0" h="5898" w="5290">
                  <a:moveTo>
                    <a:pt x="4216" y="0"/>
                  </a:moveTo>
                  <a:cubicBezTo>
                    <a:pt x="4096" y="0"/>
                    <a:pt x="3974" y="18"/>
                    <a:pt x="3856" y="51"/>
                  </a:cubicBezTo>
                  <a:cubicBezTo>
                    <a:pt x="2308" y="1441"/>
                    <a:pt x="1004" y="3089"/>
                    <a:pt x="1" y="4910"/>
                  </a:cubicBezTo>
                  <a:cubicBezTo>
                    <a:pt x="155" y="5218"/>
                    <a:pt x="583" y="5898"/>
                    <a:pt x="1423" y="5898"/>
                  </a:cubicBezTo>
                  <a:cubicBezTo>
                    <a:pt x="1599" y="5898"/>
                    <a:pt x="1794" y="5868"/>
                    <a:pt x="2007" y="5798"/>
                  </a:cubicBezTo>
                  <a:cubicBezTo>
                    <a:pt x="2122" y="5770"/>
                    <a:pt x="2222" y="5727"/>
                    <a:pt x="2323" y="5669"/>
                  </a:cubicBezTo>
                  <a:cubicBezTo>
                    <a:pt x="4100" y="4852"/>
                    <a:pt x="5290" y="2459"/>
                    <a:pt x="5204" y="1069"/>
                  </a:cubicBezTo>
                  <a:cubicBezTo>
                    <a:pt x="5175" y="452"/>
                    <a:pt x="4917" y="180"/>
                    <a:pt x="4630" y="80"/>
                  </a:cubicBezTo>
                  <a:cubicBezTo>
                    <a:pt x="4498" y="25"/>
                    <a:pt x="4358" y="0"/>
                    <a:pt x="4216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47"/>
            <p:cNvSpPr/>
            <p:nvPr/>
          </p:nvSpPr>
          <p:spPr>
            <a:xfrm>
              <a:off x="6455788" y="2007538"/>
              <a:ext cx="108600" cy="143350"/>
            </a:xfrm>
            <a:custGeom>
              <a:rect b="b" l="l" r="r" t="t"/>
              <a:pathLst>
                <a:path extrusionOk="0" h="5734" w="4344">
                  <a:moveTo>
                    <a:pt x="3699" y="0"/>
                  </a:moveTo>
                  <a:cubicBezTo>
                    <a:pt x="2423" y="1147"/>
                    <a:pt x="1334" y="2451"/>
                    <a:pt x="431" y="3884"/>
                  </a:cubicBezTo>
                  <a:cubicBezTo>
                    <a:pt x="1" y="4558"/>
                    <a:pt x="316" y="5461"/>
                    <a:pt x="1061" y="5733"/>
                  </a:cubicBezTo>
                  <a:cubicBezTo>
                    <a:pt x="1176" y="5705"/>
                    <a:pt x="1276" y="5662"/>
                    <a:pt x="1377" y="5604"/>
                  </a:cubicBezTo>
                  <a:cubicBezTo>
                    <a:pt x="3154" y="4787"/>
                    <a:pt x="4344" y="2394"/>
                    <a:pt x="4272" y="989"/>
                  </a:cubicBezTo>
                  <a:cubicBezTo>
                    <a:pt x="4229" y="387"/>
                    <a:pt x="3971" y="115"/>
                    <a:pt x="3699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47"/>
            <p:cNvSpPr/>
            <p:nvPr/>
          </p:nvSpPr>
          <p:spPr>
            <a:xfrm>
              <a:off x="6421763" y="1945188"/>
              <a:ext cx="726325" cy="617750"/>
            </a:xfrm>
            <a:custGeom>
              <a:rect b="b" l="l" r="r" t="t"/>
              <a:pathLst>
                <a:path extrusionOk="0" h="24710" w="29053">
                  <a:moveTo>
                    <a:pt x="23162" y="0"/>
                  </a:moveTo>
                  <a:cubicBezTo>
                    <a:pt x="23165" y="3"/>
                    <a:pt x="23169" y="5"/>
                    <a:pt x="23172" y="7"/>
                  </a:cubicBezTo>
                  <a:lnTo>
                    <a:pt x="23172" y="7"/>
                  </a:lnTo>
                  <a:cubicBezTo>
                    <a:pt x="23174" y="5"/>
                    <a:pt x="23175" y="3"/>
                    <a:pt x="23176" y="0"/>
                  </a:cubicBezTo>
                  <a:close/>
                  <a:moveTo>
                    <a:pt x="13874" y="12713"/>
                  </a:moveTo>
                  <a:cubicBezTo>
                    <a:pt x="13875" y="12713"/>
                    <a:pt x="17801" y="12756"/>
                    <a:pt x="17443" y="13373"/>
                  </a:cubicBezTo>
                  <a:cubicBezTo>
                    <a:pt x="17371" y="13502"/>
                    <a:pt x="17199" y="13545"/>
                    <a:pt x="16956" y="13545"/>
                  </a:cubicBezTo>
                  <a:cubicBezTo>
                    <a:pt x="15967" y="13545"/>
                    <a:pt x="13874" y="12713"/>
                    <a:pt x="13874" y="12713"/>
                  </a:cubicBezTo>
                  <a:close/>
                  <a:moveTo>
                    <a:pt x="8012" y="12355"/>
                  </a:moveTo>
                  <a:lnTo>
                    <a:pt x="9933" y="14132"/>
                  </a:lnTo>
                  <a:cubicBezTo>
                    <a:pt x="9058" y="13860"/>
                    <a:pt x="8356" y="13201"/>
                    <a:pt x="8012" y="12355"/>
                  </a:cubicBezTo>
                  <a:close/>
                  <a:moveTo>
                    <a:pt x="13244" y="13129"/>
                  </a:moveTo>
                  <a:lnTo>
                    <a:pt x="13244" y="13129"/>
                  </a:lnTo>
                  <a:cubicBezTo>
                    <a:pt x="13244" y="13129"/>
                    <a:pt x="18117" y="14849"/>
                    <a:pt x="17128" y="15680"/>
                  </a:cubicBezTo>
                  <a:cubicBezTo>
                    <a:pt x="17025" y="15757"/>
                    <a:pt x="16899" y="15811"/>
                    <a:pt x="16771" y="15811"/>
                  </a:cubicBezTo>
                  <a:cubicBezTo>
                    <a:pt x="16756" y="15811"/>
                    <a:pt x="16741" y="15811"/>
                    <a:pt x="16726" y="15809"/>
                  </a:cubicBezTo>
                  <a:lnTo>
                    <a:pt x="16726" y="15824"/>
                  </a:lnTo>
                  <a:cubicBezTo>
                    <a:pt x="15522" y="15824"/>
                    <a:pt x="13244" y="13129"/>
                    <a:pt x="13244" y="13129"/>
                  </a:cubicBezTo>
                  <a:close/>
                  <a:moveTo>
                    <a:pt x="12627" y="13889"/>
                  </a:moveTo>
                  <a:cubicBezTo>
                    <a:pt x="12628" y="13889"/>
                    <a:pt x="16067" y="16899"/>
                    <a:pt x="14605" y="16899"/>
                  </a:cubicBezTo>
                  <a:cubicBezTo>
                    <a:pt x="13129" y="16899"/>
                    <a:pt x="12627" y="13889"/>
                    <a:pt x="12627" y="13889"/>
                  </a:cubicBezTo>
                  <a:close/>
                  <a:moveTo>
                    <a:pt x="23172" y="7"/>
                  </a:moveTo>
                  <a:lnTo>
                    <a:pt x="23172" y="7"/>
                  </a:lnTo>
                  <a:cubicBezTo>
                    <a:pt x="22598" y="1068"/>
                    <a:pt x="21423" y="2624"/>
                    <a:pt x="19278" y="2881"/>
                  </a:cubicBezTo>
                  <a:cubicBezTo>
                    <a:pt x="19177" y="3010"/>
                    <a:pt x="19077" y="3111"/>
                    <a:pt x="18948" y="3197"/>
                  </a:cubicBezTo>
                  <a:cubicBezTo>
                    <a:pt x="17945" y="3799"/>
                    <a:pt x="16784" y="4143"/>
                    <a:pt x="15608" y="4157"/>
                  </a:cubicBezTo>
                  <a:cubicBezTo>
                    <a:pt x="15393" y="4157"/>
                    <a:pt x="15178" y="4143"/>
                    <a:pt x="14963" y="4114"/>
                  </a:cubicBezTo>
                  <a:lnTo>
                    <a:pt x="14433" y="5705"/>
                  </a:lnTo>
                  <a:lnTo>
                    <a:pt x="15236" y="5375"/>
                  </a:lnTo>
                  <a:lnTo>
                    <a:pt x="14963" y="6780"/>
                  </a:lnTo>
                  <a:lnTo>
                    <a:pt x="16296" y="4874"/>
                  </a:lnTo>
                  <a:lnTo>
                    <a:pt x="16296" y="4874"/>
                  </a:lnTo>
                  <a:cubicBezTo>
                    <a:pt x="16296" y="4874"/>
                    <a:pt x="15866" y="8313"/>
                    <a:pt x="15508" y="9403"/>
                  </a:cubicBezTo>
                  <a:cubicBezTo>
                    <a:pt x="15178" y="10363"/>
                    <a:pt x="14677" y="11266"/>
                    <a:pt x="14003" y="12040"/>
                  </a:cubicBezTo>
                  <a:cubicBezTo>
                    <a:pt x="13201" y="12986"/>
                    <a:pt x="12025" y="13559"/>
                    <a:pt x="10764" y="13602"/>
                  </a:cubicBezTo>
                  <a:lnTo>
                    <a:pt x="10649" y="13602"/>
                  </a:lnTo>
                  <a:cubicBezTo>
                    <a:pt x="10628" y="13603"/>
                    <a:pt x="10607" y="13603"/>
                    <a:pt x="10586" y="13603"/>
                  </a:cubicBezTo>
                  <a:cubicBezTo>
                    <a:pt x="10022" y="13603"/>
                    <a:pt x="9486" y="13418"/>
                    <a:pt x="9030" y="13086"/>
                  </a:cubicBezTo>
                  <a:cubicBezTo>
                    <a:pt x="7883" y="12169"/>
                    <a:pt x="7983" y="10392"/>
                    <a:pt x="8385" y="9130"/>
                  </a:cubicBezTo>
                  <a:cubicBezTo>
                    <a:pt x="8413" y="9016"/>
                    <a:pt x="8456" y="8915"/>
                    <a:pt x="8485" y="8801"/>
                  </a:cubicBezTo>
                  <a:cubicBezTo>
                    <a:pt x="8729" y="8012"/>
                    <a:pt x="9101" y="7267"/>
                    <a:pt x="9603" y="6593"/>
                  </a:cubicBezTo>
                  <a:cubicBezTo>
                    <a:pt x="9775" y="6364"/>
                    <a:pt x="9961" y="6149"/>
                    <a:pt x="10176" y="5948"/>
                  </a:cubicBezTo>
                  <a:cubicBezTo>
                    <a:pt x="10922" y="5246"/>
                    <a:pt x="11796" y="4702"/>
                    <a:pt x="12756" y="4329"/>
                  </a:cubicBezTo>
                  <a:cubicBezTo>
                    <a:pt x="12814" y="4300"/>
                    <a:pt x="13186" y="4214"/>
                    <a:pt x="13229" y="4143"/>
                  </a:cubicBezTo>
                  <a:lnTo>
                    <a:pt x="13229" y="4143"/>
                  </a:lnTo>
                  <a:lnTo>
                    <a:pt x="12627" y="5361"/>
                  </a:lnTo>
                  <a:lnTo>
                    <a:pt x="14949" y="4114"/>
                  </a:lnTo>
                  <a:cubicBezTo>
                    <a:pt x="14447" y="4057"/>
                    <a:pt x="13960" y="3928"/>
                    <a:pt x="13502" y="3713"/>
                  </a:cubicBezTo>
                  <a:cubicBezTo>
                    <a:pt x="13000" y="3498"/>
                    <a:pt x="12541" y="3182"/>
                    <a:pt x="12054" y="2939"/>
                  </a:cubicBezTo>
                  <a:cubicBezTo>
                    <a:pt x="11739" y="2781"/>
                    <a:pt x="11423" y="2638"/>
                    <a:pt x="11079" y="2537"/>
                  </a:cubicBezTo>
                  <a:cubicBezTo>
                    <a:pt x="10793" y="2738"/>
                    <a:pt x="10492" y="2953"/>
                    <a:pt x="10205" y="3182"/>
                  </a:cubicBezTo>
                  <a:cubicBezTo>
                    <a:pt x="10262" y="3827"/>
                    <a:pt x="8499" y="5088"/>
                    <a:pt x="7152" y="6063"/>
                  </a:cubicBezTo>
                  <a:cubicBezTo>
                    <a:pt x="6249" y="7095"/>
                    <a:pt x="5461" y="8199"/>
                    <a:pt x="4759" y="9360"/>
                  </a:cubicBezTo>
                  <a:cubicBezTo>
                    <a:pt x="4744" y="10607"/>
                    <a:pt x="4644" y="12556"/>
                    <a:pt x="4085" y="12556"/>
                  </a:cubicBezTo>
                  <a:lnTo>
                    <a:pt x="4042" y="12556"/>
                  </a:lnTo>
                  <a:cubicBezTo>
                    <a:pt x="3684" y="12498"/>
                    <a:pt x="3555" y="12097"/>
                    <a:pt x="3540" y="11653"/>
                  </a:cubicBezTo>
                  <a:cubicBezTo>
                    <a:pt x="1892" y="14935"/>
                    <a:pt x="0" y="18575"/>
                    <a:pt x="1548" y="22202"/>
                  </a:cubicBezTo>
                  <a:cubicBezTo>
                    <a:pt x="2236" y="20740"/>
                    <a:pt x="2637" y="18605"/>
                    <a:pt x="2637" y="18604"/>
                  </a:cubicBezTo>
                  <a:lnTo>
                    <a:pt x="2637" y="18604"/>
                  </a:lnTo>
                  <a:cubicBezTo>
                    <a:pt x="2580" y="19192"/>
                    <a:pt x="2551" y="19794"/>
                    <a:pt x="2551" y="20396"/>
                  </a:cubicBezTo>
                  <a:cubicBezTo>
                    <a:pt x="2551" y="22130"/>
                    <a:pt x="2824" y="24509"/>
                    <a:pt x="4286" y="24710"/>
                  </a:cubicBezTo>
                  <a:lnTo>
                    <a:pt x="4415" y="24710"/>
                  </a:lnTo>
                  <a:cubicBezTo>
                    <a:pt x="6593" y="24710"/>
                    <a:pt x="6565" y="17243"/>
                    <a:pt x="9202" y="16870"/>
                  </a:cubicBezTo>
                  <a:cubicBezTo>
                    <a:pt x="9273" y="16870"/>
                    <a:pt x="9331" y="16856"/>
                    <a:pt x="9402" y="16856"/>
                  </a:cubicBezTo>
                  <a:cubicBezTo>
                    <a:pt x="10535" y="16856"/>
                    <a:pt x="12083" y="18074"/>
                    <a:pt x="13989" y="19292"/>
                  </a:cubicBezTo>
                  <a:cubicBezTo>
                    <a:pt x="15909" y="20510"/>
                    <a:pt x="18188" y="21714"/>
                    <a:pt x="20754" y="21714"/>
                  </a:cubicBezTo>
                  <a:cubicBezTo>
                    <a:pt x="22001" y="21714"/>
                    <a:pt x="23233" y="21442"/>
                    <a:pt x="24351" y="20897"/>
                  </a:cubicBezTo>
                  <a:cubicBezTo>
                    <a:pt x="27777" y="19321"/>
                    <a:pt x="29052" y="16096"/>
                    <a:pt x="29052" y="12627"/>
                  </a:cubicBezTo>
                  <a:cubicBezTo>
                    <a:pt x="29052" y="9016"/>
                    <a:pt x="27662" y="5146"/>
                    <a:pt x="25842" y="2552"/>
                  </a:cubicBezTo>
                  <a:cubicBezTo>
                    <a:pt x="25128" y="1537"/>
                    <a:pt x="24214" y="680"/>
                    <a:pt x="23172" y="7"/>
                  </a:cubicBezTo>
                  <a:close/>
                </a:path>
              </a:pathLst>
            </a:custGeom>
            <a:solidFill>
              <a:srgbClr val="D5D0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47"/>
            <p:cNvSpPr/>
            <p:nvPr/>
          </p:nvSpPr>
          <p:spPr>
            <a:xfrm>
              <a:off x="6510613" y="2179163"/>
              <a:ext cx="30475" cy="79925"/>
            </a:xfrm>
            <a:custGeom>
              <a:rect b="b" l="l" r="r" t="t"/>
              <a:pathLst>
                <a:path extrusionOk="0" h="3197" w="1219">
                  <a:moveTo>
                    <a:pt x="1219" y="1"/>
                  </a:moveTo>
                  <a:cubicBezTo>
                    <a:pt x="1219" y="5"/>
                    <a:pt x="1219" y="10"/>
                    <a:pt x="1219" y="15"/>
                  </a:cubicBezTo>
                  <a:lnTo>
                    <a:pt x="1219" y="15"/>
                  </a:lnTo>
                  <a:cubicBezTo>
                    <a:pt x="1219" y="15"/>
                    <a:pt x="1219" y="15"/>
                    <a:pt x="1219" y="15"/>
                  </a:cubicBezTo>
                  <a:lnTo>
                    <a:pt x="1219" y="1"/>
                  </a:lnTo>
                  <a:close/>
                  <a:moveTo>
                    <a:pt x="1219" y="15"/>
                  </a:moveTo>
                  <a:cubicBezTo>
                    <a:pt x="904" y="517"/>
                    <a:pt x="631" y="1047"/>
                    <a:pt x="359" y="1577"/>
                  </a:cubicBezTo>
                  <a:lnTo>
                    <a:pt x="1" y="2308"/>
                  </a:lnTo>
                  <a:cubicBezTo>
                    <a:pt x="29" y="2752"/>
                    <a:pt x="144" y="3154"/>
                    <a:pt x="502" y="3197"/>
                  </a:cubicBezTo>
                  <a:lnTo>
                    <a:pt x="545" y="3197"/>
                  </a:lnTo>
                  <a:cubicBezTo>
                    <a:pt x="1102" y="3197"/>
                    <a:pt x="1218" y="1276"/>
                    <a:pt x="1219" y="15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47"/>
            <p:cNvSpPr/>
            <p:nvPr/>
          </p:nvSpPr>
          <p:spPr>
            <a:xfrm>
              <a:off x="6737788" y="2292388"/>
              <a:ext cx="86025" cy="75275"/>
            </a:xfrm>
            <a:custGeom>
              <a:rect b="b" l="l" r="r" t="t"/>
              <a:pathLst>
                <a:path extrusionOk="0" h="3011" w="3441">
                  <a:moveTo>
                    <a:pt x="1" y="1"/>
                  </a:moveTo>
                  <a:cubicBezTo>
                    <a:pt x="1" y="1"/>
                    <a:pt x="488" y="3011"/>
                    <a:pt x="1964" y="3011"/>
                  </a:cubicBezTo>
                  <a:cubicBezTo>
                    <a:pt x="3440" y="301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6A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47"/>
            <p:cNvSpPr/>
            <p:nvPr/>
          </p:nvSpPr>
          <p:spPr>
            <a:xfrm>
              <a:off x="6752488" y="2273763"/>
              <a:ext cx="122200" cy="67025"/>
            </a:xfrm>
            <a:custGeom>
              <a:rect b="b" l="l" r="r" t="t"/>
              <a:pathLst>
                <a:path extrusionOk="0" h="2681" w="4888">
                  <a:moveTo>
                    <a:pt x="0" y="0"/>
                  </a:moveTo>
                  <a:cubicBezTo>
                    <a:pt x="0" y="1"/>
                    <a:pt x="2279" y="2681"/>
                    <a:pt x="3497" y="2681"/>
                  </a:cubicBezTo>
                  <a:cubicBezTo>
                    <a:pt x="3641" y="2681"/>
                    <a:pt x="3770" y="2638"/>
                    <a:pt x="3884" y="2552"/>
                  </a:cubicBezTo>
                  <a:cubicBezTo>
                    <a:pt x="4888" y="170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C12A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47"/>
            <p:cNvSpPr/>
            <p:nvPr/>
          </p:nvSpPr>
          <p:spPr>
            <a:xfrm>
              <a:off x="6768613" y="2263013"/>
              <a:ext cx="98200" cy="20800"/>
            </a:xfrm>
            <a:custGeom>
              <a:rect b="b" l="l" r="r" t="t"/>
              <a:pathLst>
                <a:path extrusionOk="0" h="832" w="3928">
                  <a:moveTo>
                    <a:pt x="0" y="0"/>
                  </a:moveTo>
                  <a:cubicBezTo>
                    <a:pt x="0" y="0"/>
                    <a:pt x="2093" y="832"/>
                    <a:pt x="3082" y="832"/>
                  </a:cubicBezTo>
                  <a:cubicBezTo>
                    <a:pt x="3325" y="832"/>
                    <a:pt x="3497" y="789"/>
                    <a:pt x="3569" y="674"/>
                  </a:cubicBezTo>
                  <a:cubicBezTo>
                    <a:pt x="3927" y="43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6A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47"/>
            <p:cNvSpPr/>
            <p:nvPr/>
          </p:nvSpPr>
          <p:spPr>
            <a:xfrm>
              <a:off x="6600913" y="2025088"/>
              <a:ext cx="77775" cy="72050"/>
            </a:xfrm>
            <a:custGeom>
              <a:rect b="b" l="l" r="r" t="t"/>
              <a:pathLst>
                <a:path extrusionOk="0" h="2882" w="3111">
                  <a:moveTo>
                    <a:pt x="3068" y="1"/>
                  </a:moveTo>
                  <a:lnTo>
                    <a:pt x="3068" y="1"/>
                  </a:lnTo>
                  <a:cubicBezTo>
                    <a:pt x="1950" y="861"/>
                    <a:pt x="932" y="1821"/>
                    <a:pt x="1" y="2881"/>
                  </a:cubicBezTo>
                  <a:cubicBezTo>
                    <a:pt x="1348" y="1907"/>
                    <a:pt x="3111" y="646"/>
                    <a:pt x="3068" y="1"/>
                  </a:cubicBezTo>
                  <a:close/>
                </a:path>
              </a:pathLst>
            </a:custGeom>
            <a:solidFill>
              <a:srgbClr val="06A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47"/>
            <p:cNvSpPr/>
            <p:nvPr/>
          </p:nvSpPr>
          <p:spPr>
            <a:xfrm>
              <a:off x="6619188" y="2048388"/>
              <a:ext cx="210725" cy="237250"/>
            </a:xfrm>
            <a:custGeom>
              <a:rect b="b" l="l" r="r" t="t"/>
              <a:pathLst>
                <a:path extrusionOk="0" h="9490" w="8429">
                  <a:moveTo>
                    <a:pt x="5347" y="29"/>
                  </a:moveTo>
                  <a:lnTo>
                    <a:pt x="5344" y="33"/>
                  </a:lnTo>
                  <a:lnTo>
                    <a:pt x="5344" y="33"/>
                  </a:lnTo>
                  <a:cubicBezTo>
                    <a:pt x="5345" y="32"/>
                    <a:pt x="5346" y="30"/>
                    <a:pt x="5347" y="29"/>
                  </a:cubicBezTo>
                  <a:close/>
                  <a:moveTo>
                    <a:pt x="4526" y="1906"/>
                  </a:moveTo>
                  <a:cubicBezTo>
                    <a:pt x="5180" y="1906"/>
                    <a:pt x="5804" y="2162"/>
                    <a:pt x="6278" y="2609"/>
                  </a:cubicBezTo>
                  <a:cubicBezTo>
                    <a:pt x="6765" y="3096"/>
                    <a:pt x="6952" y="3770"/>
                    <a:pt x="6952" y="4472"/>
                  </a:cubicBezTo>
                  <a:cubicBezTo>
                    <a:pt x="6952" y="5074"/>
                    <a:pt x="6823" y="5662"/>
                    <a:pt x="6579" y="6221"/>
                  </a:cubicBezTo>
                  <a:cubicBezTo>
                    <a:pt x="6049" y="7439"/>
                    <a:pt x="4372" y="9044"/>
                    <a:pt x="2824" y="9044"/>
                  </a:cubicBezTo>
                  <a:lnTo>
                    <a:pt x="2810" y="9044"/>
                  </a:lnTo>
                  <a:cubicBezTo>
                    <a:pt x="2595" y="9044"/>
                    <a:pt x="2394" y="9001"/>
                    <a:pt x="2193" y="8944"/>
                  </a:cubicBezTo>
                  <a:cubicBezTo>
                    <a:pt x="1921" y="8858"/>
                    <a:pt x="1677" y="8729"/>
                    <a:pt x="1477" y="8542"/>
                  </a:cubicBezTo>
                  <a:cubicBezTo>
                    <a:pt x="1147" y="8256"/>
                    <a:pt x="946" y="7869"/>
                    <a:pt x="889" y="7439"/>
                  </a:cubicBezTo>
                  <a:cubicBezTo>
                    <a:pt x="602" y="5776"/>
                    <a:pt x="1190" y="3555"/>
                    <a:pt x="2595" y="2537"/>
                  </a:cubicBezTo>
                  <a:cubicBezTo>
                    <a:pt x="3139" y="2136"/>
                    <a:pt x="3799" y="1921"/>
                    <a:pt x="4472" y="1906"/>
                  </a:cubicBezTo>
                  <a:cubicBezTo>
                    <a:pt x="4490" y="1906"/>
                    <a:pt x="4508" y="1906"/>
                    <a:pt x="4526" y="1906"/>
                  </a:cubicBezTo>
                  <a:close/>
                  <a:moveTo>
                    <a:pt x="7081" y="0"/>
                  </a:moveTo>
                  <a:lnTo>
                    <a:pt x="4745" y="1247"/>
                  </a:lnTo>
                  <a:lnTo>
                    <a:pt x="5344" y="33"/>
                  </a:lnTo>
                  <a:lnTo>
                    <a:pt x="5344" y="33"/>
                  </a:lnTo>
                  <a:cubicBezTo>
                    <a:pt x="5303" y="104"/>
                    <a:pt x="4944" y="187"/>
                    <a:pt x="4874" y="215"/>
                  </a:cubicBezTo>
                  <a:cubicBezTo>
                    <a:pt x="3928" y="588"/>
                    <a:pt x="3039" y="1132"/>
                    <a:pt x="2294" y="1835"/>
                  </a:cubicBezTo>
                  <a:cubicBezTo>
                    <a:pt x="2093" y="2035"/>
                    <a:pt x="1892" y="2250"/>
                    <a:pt x="1720" y="2480"/>
                  </a:cubicBezTo>
                  <a:cubicBezTo>
                    <a:pt x="1233" y="3153"/>
                    <a:pt x="860" y="3899"/>
                    <a:pt x="617" y="4687"/>
                  </a:cubicBezTo>
                  <a:cubicBezTo>
                    <a:pt x="574" y="4787"/>
                    <a:pt x="545" y="4902"/>
                    <a:pt x="502" y="5002"/>
                  </a:cubicBezTo>
                  <a:cubicBezTo>
                    <a:pt x="101" y="6278"/>
                    <a:pt x="0" y="8055"/>
                    <a:pt x="1161" y="8972"/>
                  </a:cubicBezTo>
                  <a:cubicBezTo>
                    <a:pt x="1604" y="9304"/>
                    <a:pt x="2152" y="9489"/>
                    <a:pt x="2705" y="9489"/>
                  </a:cubicBezTo>
                  <a:cubicBezTo>
                    <a:pt x="2726" y="9489"/>
                    <a:pt x="2746" y="9489"/>
                    <a:pt x="2767" y="9488"/>
                  </a:cubicBezTo>
                  <a:lnTo>
                    <a:pt x="2896" y="9488"/>
                  </a:lnTo>
                  <a:cubicBezTo>
                    <a:pt x="4143" y="9431"/>
                    <a:pt x="5318" y="8872"/>
                    <a:pt x="6135" y="7926"/>
                  </a:cubicBezTo>
                  <a:cubicBezTo>
                    <a:pt x="6794" y="7138"/>
                    <a:pt x="7310" y="6249"/>
                    <a:pt x="7625" y="5275"/>
                  </a:cubicBezTo>
                  <a:cubicBezTo>
                    <a:pt x="7984" y="4200"/>
                    <a:pt x="8428" y="746"/>
                    <a:pt x="8428" y="746"/>
                  </a:cubicBezTo>
                  <a:lnTo>
                    <a:pt x="8428" y="746"/>
                  </a:lnTo>
                  <a:lnTo>
                    <a:pt x="7081" y="2666"/>
                  </a:lnTo>
                  <a:lnTo>
                    <a:pt x="7367" y="1261"/>
                  </a:lnTo>
                  <a:lnTo>
                    <a:pt x="6550" y="1591"/>
                  </a:lnTo>
                  <a:lnTo>
                    <a:pt x="7095" y="0"/>
                  </a:lnTo>
                  <a:close/>
                </a:path>
              </a:pathLst>
            </a:custGeom>
            <a:solidFill>
              <a:srgbClr val="D5AC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47"/>
            <p:cNvSpPr/>
            <p:nvPr/>
          </p:nvSpPr>
          <p:spPr>
            <a:xfrm>
              <a:off x="6634238" y="2096013"/>
              <a:ext cx="149450" cy="178500"/>
            </a:xfrm>
            <a:custGeom>
              <a:rect b="b" l="l" r="r" t="t"/>
              <a:pathLst>
                <a:path extrusionOk="0" h="7140" w="5978">
                  <a:moveTo>
                    <a:pt x="3937" y="1"/>
                  </a:moveTo>
                  <a:cubicBezTo>
                    <a:pt x="3919" y="1"/>
                    <a:pt x="3902" y="1"/>
                    <a:pt x="3885" y="1"/>
                  </a:cubicBezTo>
                  <a:cubicBezTo>
                    <a:pt x="3197" y="16"/>
                    <a:pt x="2537" y="231"/>
                    <a:pt x="1993" y="632"/>
                  </a:cubicBezTo>
                  <a:cubicBezTo>
                    <a:pt x="588" y="1650"/>
                    <a:pt x="0" y="3871"/>
                    <a:pt x="287" y="5534"/>
                  </a:cubicBezTo>
                  <a:cubicBezTo>
                    <a:pt x="344" y="5964"/>
                    <a:pt x="559" y="6351"/>
                    <a:pt x="875" y="6637"/>
                  </a:cubicBezTo>
                  <a:cubicBezTo>
                    <a:pt x="1075" y="6824"/>
                    <a:pt x="1319" y="6953"/>
                    <a:pt x="1591" y="7039"/>
                  </a:cubicBezTo>
                  <a:cubicBezTo>
                    <a:pt x="1348" y="6766"/>
                    <a:pt x="1190" y="6422"/>
                    <a:pt x="1147" y="6064"/>
                  </a:cubicBezTo>
                  <a:cubicBezTo>
                    <a:pt x="860" y="4402"/>
                    <a:pt x="1434" y="2180"/>
                    <a:pt x="2838" y="1162"/>
                  </a:cubicBezTo>
                  <a:cubicBezTo>
                    <a:pt x="3383" y="761"/>
                    <a:pt x="4042" y="546"/>
                    <a:pt x="4730" y="532"/>
                  </a:cubicBezTo>
                  <a:cubicBezTo>
                    <a:pt x="5046" y="532"/>
                    <a:pt x="5375" y="589"/>
                    <a:pt x="5691" y="704"/>
                  </a:cubicBezTo>
                  <a:cubicBezTo>
                    <a:pt x="5216" y="257"/>
                    <a:pt x="4579" y="1"/>
                    <a:pt x="3937" y="1"/>
                  </a:cubicBezTo>
                  <a:close/>
                  <a:moveTo>
                    <a:pt x="5977" y="4316"/>
                  </a:moveTo>
                  <a:lnTo>
                    <a:pt x="5977" y="4316"/>
                  </a:lnTo>
                  <a:cubicBezTo>
                    <a:pt x="5433" y="5534"/>
                    <a:pt x="3756" y="7139"/>
                    <a:pt x="2208" y="7139"/>
                  </a:cubicBezTo>
                  <a:cubicBezTo>
                    <a:pt x="3770" y="7139"/>
                    <a:pt x="5447" y="5519"/>
                    <a:pt x="5977" y="4316"/>
                  </a:cubicBezTo>
                  <a:close/>
                </a:path>
              </a:pathLst>
            </a:custGeom>
            <a:solidFill>
              <a:srgbClr val="D5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47"/>
            <p:cNvSpPr/>
            <p:nvPr/>
          </p:nvSpPr>
          <p:spPr>
            <a:xfrm>
              <a:off x="6655738" y="2109288"/>
              <a:ext cx="137625" cy="165225"/>
            </a:xfrm>
            <a:custGeom>
              <a:rect b="b" l="l" r="r" t="t"/>
              <a:pathLst>
                <a:path extrusionOk="0" h="6609" w="5505">
                  <a:moveTo>
                    <a:pt x="3870" y="1"/>
                  </a:moveTo>
                  <a:cubicBezTo>
                    <a:pt x="3197" y="15"/>
                    <a:pt x="2537" y="230"/>
                    <a:pt x="1993" y="631"/>
                  </a:cubicBezTo>
                  <a:cubicBezTo>
                    <a:pt x="588" y="1649"/>
                    <a:pt x="0" y="3871"/>
                    <a:pt x="287" y="5533"/>
                  </a:cubicBezTo>
                  <a:cubicBezTo>
                    <a:pt x="344" y="5891"/>
                    <a:pt x="502" y="6235"/>
                    <a:pt x="731" y="6508"/>
                  </a:cubicBezTo>
                  <a:cubicBezTo>
                    <a:pt x="932" y="6565"/>
                    <a:pt x="1147" y="6608"/>
                    <a:pt x="1362" y="6608"/>
                  </a:cubicBezTo>
                  <a:cubicBezTo>
                    <a:pt x="2910" y="6608"/>
                    <a:pt x="4601" y="4988"/>
                    <a:pt x="5117" y="3785"/>
                  </a:cubicBezTo>
                  <a:cubicBezTo>
                    <a:pt x="5361" y="3226"/>
                    <a:pt x="5490" y="2638"/>
                    <a:pt x="5504" y="2022"/>
                  </a:cubicBezTo>
                  <a:cubicBezTo>
                    <a:pt x="5504" y="1334"/>
                    <a:pt x="5303" y="660"/>
                    <a:pt x="4831" y="173"/>
                  </a:cubicBezTo>
                  <a:cubicBezTo>
                    <a:pt x="4515" y="58"/>
                    <a:pt x="4186" y="1"/>
                    <a:pt x="387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47"/>
            <p:cNvSpPr/>
            <p:nvPr/>
          </p:nvSpPr>
          <p:spPr>
            <a:xfrm>
              <a:off x="6622063" y="2254063"/>
              <a:ext cx="48025" cy="44450"/>
            </a:xfrm>
            <a:custGeom>
              <a:rect b="b" l="l" r="r" t="t"/>
              <a:pathLst>
                <a:path extrusionOk="0" h="1778" w="1921">
                  <a:moveTo>
                    <a:pt x="0" y="0"/>
                  </a:moveTo>
                  <a:lnTo>
                    <a:pt x="0" y="0"/>
                  </a:lnTo>
                  <a:cubicBezTo>
                    <a:pt x="344" y="860"/>
                    <a:pt x="1046" y="1505"/>
                    <a:pt x="1921" y="177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6A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47"/>
            <p:cNvSpPr/>
            <p:nvPr/>
          </p:nvSpPr>
          <p:spPr>
            <a:xfrm>
              <a:off x="6512063" y="1889038"/>
              <a:ext cx="145850" cy="70175"/>
            </a:xfrm>
            <a:custGeom>
              <a:rect b="b" l="l" r="r" t="t"/>
              <a:pathLst>
                <a:path extrusionOk="0" h="2807" w="5834">
                  <a:moveTo>
                    <a:pt x="600" y="1"/>
                  </a:moveTo>
                  <a:cubicBezTo>
                    <a:pt x="399" y="1"/>
                    <a:pt x="199" y="18"/>
                    <a:pt x="0" y="54"/>
                  </a:cubicBezTo>
                  <a:cubicBezTo>
                    <a:pt x="266" y="1862"/>
                    <a:pt x="4648" y="2807"/>
                    <a:pt x="5764" y="2807"/>
                  </a:cubicBezTo>
                  <a:cubicBezTo>
                    <a:pt x="5789" y="2807"/>
                    <a:pt x="5812" y="2806"/>
                    <a:pt x="5833" y="2805"/>
                  </a:cubicBezTo>
                  <a:cubicBezTo>
                    <a:pt x="5833" y="2805"/>
                    <a:pt x="3202" y="1"/>
                    <a:pt x="60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47"/>
            <p:cNvSpPr/>
            <p:nvPr/>
          </p:nvSpPr>
          <p:spPr>
            <a:xfrm>
              <a:off x="6624563" y="1782863"/>
              <a:ext cx="53050" cy="137275"/>
            </a:xfrm>
            <a:custGeom>
              <a:rect b="b" l="l" r="r" t="t"/>
              <a:pathLst>
                <a:path extrusionOk="0" h="5491" w="2122">
                  <a:moveTo>
                    <a:pt x="602" y="1"/>
                  </a:moveTo>
                  <a:lnTo>
                    <a:pt x="602" y="1"/>
                  </a:lnTo>
                  <a:cubicBezTo>
                    <a:pt x="0" y="2810"/>
                    <a:pt x="2122" y="5490"/>
                    <a:pt x="2122" y="5490"/>
                  </a:cubicBezTo>
                  <a:cubicBezTo>
                    <a:pt x="2122" y="5490"/>
                    <a:pt x="2036" y="1606"/>
                    <a:pt x="60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47"/>
            <p:cNvSpPr/>
            <p:nvPr/>
          </p:nvSpPr>
          <p:spPr>
            <a:xfrm>
              <a:off x="6839563" y="1840913"/>
              <a:ext cx="172375" cy="109325"/>
            </a:xfrm>
            <a:custGeom>
              <a:rect b="b" l="l" r="r" t="t"/>
              <a:pathLst>
                <a:path extrusionOk="0" h="4373" w="6895">
                  <a:moveTo>
                    <a:pt x="0" y="1"/>
                  </a:moveTo>
                  <a:lnTo>
                    <a:pt x="0" y="15"/>
                  </a:lnTo>
                  <a:cubicBezTo>
                    <a:pt x="0" y="15"/>
                    <a:pt x="2" y="16"/>
                    <a:pt x="5" y="17"/>
                  </a:cubicBezTo>
                  <a:lnTo>
                    <a:pt x="5" y="17"/>
                  </a:lnTo>
                  <a:lnTo>
                    <a:pt x="0" y="1"/>
                  </a:lnTo>
                  <a:close/>
                  <a:moveTo>
                    <a:pt x="5" y="17"/>
                  </a:moveTo>
                  <a:lnTo>
                    <a:pt x="258" y="803"/>
                  </a:lnTo>
                  <a:lnTo>
                    <a:pt x="0" y="2208"/>
                  </a:lnTo>
                  <a:lnTo>
                    <a:pt x="1190" y="3985"/>
                  </a:lnTo>
                  <a:lnTo>
                    <a:pt x="4601" y="4372"/>
                  </a:lnTo>
                  <a:lnTo>
                    <a:pt x="6894" y="3168"/>
                  </a:lnTo>
                  <a:cubicBezTo>
                    <a:pt x="6894" y="3168"/>
                    <a:pt x="5947" y="2528"/>
                    <a:pt x="5198" y="2528"/>
                  </a:cubicBezTo>
                  <a:cubicBezTo>
                    <a:pt x="5002" y="2528"/>
                    <a:pt x="4821" y="2571"/>
                    <a:pt x="4672" y="2681"/>
                  </a:cubicBezTo>
                  <a:cubicBezTo>
                    <a:pt x="4859" y="1964"/>
                    <a:pt x="4228" y="789"/>
                    <a:pt x="4228" y="789"/>
                  </a:cubicBezTo>
                  <a:cubicBezTo>
                    <a:pt x="4228" y="789"/>
                    <a:pt x="2078" y="789"/>
                    <a:pt x="1476" y="1807"/>
                  </a:cubicBezTo>
                  <a:cubicBezTo>
                    <a:pt x="1462" y="562"/>
                    <a:pt x="100" y="51"/>
                    <a:pt x="5" y="17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47"/>
            <p:cNvSpPr/>
            <p:nvPr/>
          </p:nvSpPr>
          <p:spPr>
            <a:xfrm>
              <a:off x="6569388" y="1853088"/>
              <a:ext cx="133300" cy="116500"/>
            </a:xfrm>
            <a:custGeom>
              <a:rect b="b" l="l" r="r" t="t"/>
              <a:pathLst>
                <a:path extrusionOk="0" h="4660" w="5332">
                  <a:moveTo>
                    <a:pt x="3992" y="1"/>
                  </a:moveTo>
                  <a:cubicBezTo>
                    <a:pt x="3989" y="1"/>
                    <a:pt x="3987" y="1"/>
                    <a:pt x="3985" y="1"/>
                  </a:cubicBezTo>
                  <a:cubicBezTo>
                    <a:pt x="3225" y="44"/>
                    <a:pt x="3970" y="2566"/>
                    <a:pt x="3970" y="2566"/>
                  </a:cubicBezTo>
                  <a:cubicBezTo>
                    <a:pt x="3970" y="2566"/>
                    <a:pt x="3143" y="573"/>
                    <a:pt x="2262" y="573"/>
                  </a:cubicBezTo>
                  <a:cubicBezTo>
                    <a:pt x="2201" y="573"/>
                    <a:pt x="2140" y="583"/>
                    <a:pt x="2078" y="603"/>
                  </a:cubicBezTo>
                  <a:cubicBezTo>
                    <a:pt x="1267" y="873"/>
                    <a:pt x="2585" y="2272"/>
                    <a:pt x="2977" y="2664"/>
                  </a:cubicBezTo>
                  <a:lnTo>
                    <a:pt x="2977" y="2664"/>
                  </a:lnTo>
                  <a:cubicBezTo>
                    <a:pt x="2667" y="2367"/>
                    <a:pt x="1740" y="1524"/>
                    <a:pt x="1175" y="1524"/>
                  </a:cubicBezTo>
                  <a:cubicBezTo>
                    <a:pt x="1095" y="1524"/>
                    <a:pt x="1023" y="1540"/>
                    <a:pt x="961" y="1578"/>
                  </a:cubicBezTo>
                  <a:cubicBezTo>
                    <a:pt x="344" y="1950"/>
                    <a:pt x="2394" y="3240"/>
                    <a:pt x="2394" y="3240"/>
                  </a:cubicBezTo>
                  <a:cubicBezTo>
                    <a:pt x="2394" y="3240"/>
                    <a:pt x="1495" y="2701"/>
                    <a:pt x="881" y="2701"/>
                  </a:cubicBezTo>
                  <a:cubicBezTo>
                    <a:pt x="701" y="2701"/>
                    <a:pt x="545" y="2747"/>
                    <a:pt x="445" y="2867"/>
                  </a:cubicBezTo>
                  <a:cubicBezTo>
                    <a:pt x="0" y="3383"/>
                    <a:pt x="4300" y="4602"/>
                    <a:pt x="5332" y="4659"/>
                  </a:cubicBezTo>
                  <a:cubicBezTo>
                    <a:pt x="5332" y="4659"/>
                    <a:pt x="4748" y="1"/>
                    <a:pt x="399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47"/>
            <p:cNvSpPr/>
            <p:nvPr/>
          </p:nvSpPr>
          <p:spPr>
            <a:xfrm>
              <a:off x="6888363" y="1808313"/>
              <a:ext cx="17150" cy="122250"/>
            </a:xfrm>
            <a:custGeom>
              <a:rect b="b" l="l" r="r" t="t"/>
              <a:pathLst>
                <a:path extrusionOk="0" h="4890" w="686">
                  <a:moveTo>
                    <a:pt x="255" y="0"/>
                  </a:moveTo>
                  <a:lnTo>
                    <a:pt x="255" y="0"/>
                  </a:lnTo>
                  <a:cubicBezTo>
                    <a:pt x="556" y="1405"/>
                    <a:pt x="198" y="3756"/>
                    <a:pt x="198" y="3756"/>
                  </a:cubicBezTo>
                  <a:cubicBezTo>
                    <a:pt x="198" y="3756"/>
                    <a:pt x="0" y="4889"/>
                    <a:pt x="64" y="4889"/>
                  </a:cubicBezTo>
                  <a:cubicBezTo>
                    <a:pt x="83" y="4889"/>
                    <a:pt x="124" y="4793"/>
                    <a:pt x="198" y="4544"/>
                  </a:cubicBezTo>
                  <a:cubicBezTo>
                    <a:pt x="513" y="3440"/>
                    <a:pt x="685" y="1233"/>
                    <a:pt x="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47"/>
            <p:cNvSpPr/>
            <p:nvPr/>
          </p:nvSpPr>
          <p:spPr>
            <a:xfrm>
              <a:off x="6907563" y="1830888"/>
              <a:ext cx="38425" cy="116175"/>
            </a:xfrm>
            <a:custGeom>
              <a:rect b="b" l="l" r="r" t="t"/>
              <a:pathLst>
                <a:path extrusionOk="0" h="4647" w="1537">
                  <a:moveTo>
                    <a:pt x="1537" y="0"/>
                  </a:moveTo>
                  <a:lnTo>
                    <a:pt x="1537" y="0"/>
                  </a:lnTo>
                  <a:cubicBezTo>
                    <a:pt x="706" y="989"/>
                    <a:pt x="104" y="3125"/>
                    <a:pt x="18" y="4271"/>
                  </a:cubicBezTo>
                  <a:cubicBezTo>
                    <a:pt x="1" y="4542"/>
                    <a:pt x="8" y="4646"/>
                    <a:pt x="28" y="4646"/>
                  </a:cubicBezTo>
                  <a:cubicBezTo>
                    <a:pt x="94" y="4646"/>
                    <a:pt x="304" y="3526"/>
                    <a:pt x="304" y="3526"/>
                  </a:cubicBezTo>
                  <a:cubicBezTo>
                    <a:pt x="304" y="3526"/>
                    <a:pt x="777" y="1204"/>
                    <a:pt x="15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47"/>
            <p:cNvSpPr/>
            <p:nvPr/>
          </p:nvSpPr>
          <p:spPr>
            <a:xfrm>
              <a:off x="6677963" y="1841263"/>
              <a:ext cx="333600" cy="177175"/>
            </a:xfrm>
            <a:custGeom>
              <a:rect b="b" l="l" r="r" t="t"/>
              <a:pathLst>
                <a:path extrusionOk="0" h="7087" w="13344">
                  <a:moveTo>
                    <a:pt x="6464" y="1"/>
                  </a:moveTo>
                  <a:lnTo>
                    <a:pt x="4916" y="4229"/>
                  </a:lnTo>
                  <a:lnTo>
                    <a:pt x="4902" y="4229"/>
                  </a:lnTo>
                  <a:cubicBezTo>
                    <a:pt x="4902" y="4229"/>
                    <a:pt x="0" y="4444"/>
                    <a:pt x="5862" y="6594"/>
                  </a:cubicBezTo>
                  <a:cubicBezTo>
                    <a:pt x="6808" y="6941"/>
                    <a:pt x="7643" y="7086"/>
                    <a:pt x="8378" y="7086"/>
                  </a:cubicBezTo>
                  <a:cubicBezTo>
                    <a:pt x="12204" y="7086"/>
                    <a:pt x="13344" y="3154"/>
                    <a:pt x="13344" y="3154"/>
                  </a:cubicBezTo>
                  <a:cubicBezTo>
                    <a:pt x="13344" y="3154"/>
                    <a:pt x="12765" y="2975"/>
                    <a:pt x="12067" y="2975"/>
                  </a:cubicBezTo>
                  <a:cubicBezTo>
                    <a:pt x="11517" y="2975"/>
                    <a:pt x="10893" y="3086"/>
                    <a:pt x="10420" y="3484"/>
                  </a:cubicBezTo>
                  <a:cubicBezTo>
                    <a:pt x="10850" y="2667"/>
                    <a:pt x="10420" y="1463"/>
                    <a:pt x="10420" y="1463"/>
                  </a:cubicBezTo>
                  <a:cubicBezTo>
                    <a:pt x="10420" y="1463"/>
                    <a:pt x="10337" y="1454"/>
                    <a:pt x="10197" y="1454"/>
                  </a:cubicBezTo>
                  <a:cubicBezTo>
                    <a:pt x="9708" y="1454"/>
                    <a:pt x="8520" y="1566"/>
                    <a:pt x="7740" y="2581"/>
                  </a:cubicBezTo>
                  <a:cubicBezTo>
                    <a:pt x="7711" y="1578"/>
                    <a:pt x="7252" y="632"/>
                    <a:pt x="646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47"/>
            <p:cNvSpPr/>
            <p:nvPr/>
          </p:nvSpPr>
          <p:spPr>
            <a:xfrm>
              <a:off x="6795713" y="1919738"/>
              <a:ext cx="105500" cy="92750"/>
            </a:xfrm>
            <a:custGeom>
              <a:rect b="b" l="l" r="r" t="t"/>
              <a:pathLst>
                <a:path extrusionOk="0" h="3710" w="4220">
                  <a:moveTo>
                    <a:pt x="4219" y="1"/>
                  </a:moveTo>
                  <a:lnTo>
                    <a:pt x="4219" y="1"/>
                  </a:lnTo>
                  <a:cubicBezTo>
                    <a:pt x="2800" y="115"/>
                    <a:pt x="1553" y="1692"/>
                    <a:pt x="1553" y="1692"/>
                  </a:cubicBezTo>
                  <a:lnTo>
                    <a:pt x="1539" y="1692"/>
                  </a:lnTo>
                  <a:cubicBezTo>
                    <a:pt x="1539" y="1692"/>
                    <a:pt x="1" y="3709"/>
                    <a:pt x="1293" y="3709"/>
                  </a:cubicBezTo>
                  <a:cubicBezTo>
                    <a:pt x="1450" y="3709"/>
                    <a:pt x="1649" y="3679"/>
                    <a:pt x="1897" y="3613"/>
                  </a:cubicBezTo>
                  <a:cubicBezTo>
                    <a:pt x="4176" y="2996"/>
                    <a:pt x="4219" y="1"/>
                    <a:pt x="42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47"/>
            <p:cNvSpPr/>
            <p:nvPr/>
          </p:nvSpPr>
          <p:spPr>
            <a:xfrm>
              <a:off x="6615238" y="1678613"/>
              <a:ext cx="300300" cy="370575"/>
            </a:xfrm>
            <a:custGeom>
              <a:rect b="b" l="l" r="r" t="t"/>
              <a:pathLst>
                <a:path extrusionOk="0" h="14823" w="12012">
                  <a:moveTo>
                    <a:pt x="3607" y="1"/>
                  </a:moveTo>
                  <a:cubicBezTo>
                    <a:pt x="3375" y="1"/>
                    <a:pt x="3141" y="56"/>
                    <a:pt x="2925" y="172"/>
                  </a:cubicBezTo>
                  <a:cubicBezTo>
                    <a:pt x="2767" y="244"/>
                    <a:pt x="2638" y="358"/>
                    <a:pt x="2552" y="502"/>
                  </a:cubicBezTo>
                  <a:cubicBezTo>
                    <a:pt x="2323" y="874"/>
                    <a:pt x="2366" y="1376"/>
                    <a:pt x="2552" y="1878"/>
                  </a:cubicBezTo>
                  <a:cubicBezTo>
                    <a:pt x="2738" y="2379"/>
                    <a:pt x="3068" y="2838"/>
                    <a:pt x="3326" y="3010"/>
                  </a:cubicBezTo>
                  <a:cubicBezTo>
                    <a:pt x="2839" y="3999"/>
                    <a:pt x="2595" y="5489"/>
                    <a:pt x="3168" y="5618"/>
                  </a:cubicBezTo>
                  <a:cubicBezTo>
                    <a:pt x="3168" y="6693"/>
                    <a:pt x="2925" y="11394"/>
                    <a:pt x="2925" y="11394"/>
                  </a:cubicBezTo>
                  <a:cubicBezTo>
                    <a:pt x="2705" y="11214"/>
                    <a:pt x="2434" y="11124"/>
                    <a:pt x="2162" y="11124"/>
                  </a:cubicBezTo>
                  <a:cubicBezTo>
                    <a:pt x="1938" y="11124"/>
                    <a:pt x="1715" y="11185"/>
                    <a:pt x="1520" y="11308"/>
                  </a:cubicBezTo>
                  <a:cubicBezTo>
                    <a:pt x="689" y="11767"/>
                    <a:pt x="975" y="12125"/>
                    <a:pt x="975" y="12125"/>
                  </a:cubicBezTo>
                  <a:cubicBezTo>
                    <a:pt x="975" y="12125"/>
                    <a:pt x="883" y="12111"/>
                    <a:pt x="754" y="12111"/>
                  </a:cubicBezTo>
                  <a:cubicBezTo>
                    <a:pt x="521" y="12111"/>
                    <a:pt x="168" y="12158"/>
                    <a:pt x="29" y="12426"/>
                  </a:cubicBezTo>
                  <a:cubicBezTo>
                    <a:pt x="1" y="12541"/>
                    <a:pt x="15" y="12684"/>
                    <a:pt x="72" y="12799"/>
                  </a:cubicBezTo>
                  <a:cubicBezTo>
                    <a:pt x="87" y="12842"/>
                    <a:pt x="130" y="12885"/>
                    <a:pt x="173" y="12914"/>
                  </a:cubicBezTo>
                  <a:cubicBezTo>
                    <a:pt x="244" y="12937"/>
                    <a:pt x="319" y="12948"/>
                    <a:pt x="394" y="12948"/>
                  </a:cubicBezTo>
                  <a:cubicBezTo>
                    <a:pt x="455" y="12948"/>
                    <a:pt x="516" y="12941"/>
                    <a:pt x="574" y="12928"/>
                  </a:cubicBezTo>
                  <a:cubicBezTo>
                    <a:pt x="814" y="12902"/>
                    <a:pt x="1056" y="12889"/>
                    <a:pt x="1297" y="12889"/>
                  </a:cubicBezTo>
                  <a:cubicBezTo>
                    <a:pt x="1849" y="12889"/>
                    <a:pt x="2401" y="12956"/>
                    <a:pt x="2939" y="13086"/>
                  </a:cubicBezTo>
                  <a:cubicBezTo>
                    <a:pt x="3426" y="13215"/>
                    <a:pt x="3885" y="13387"/>
                    <a:pt x="4329" y="13616"/>
                  </a:cubicBezTo>
                  <a:cubicBezTo>
                    <a:pt x="4817" y="13860"/>
                    <a:pt x="5275" y="14175"/>
                    <a:pt x="5777" y="14404"/>
                  </a:cubicBezTo>
                  <a:cubicBezTo>
                    <a:pt x="6443" y="14691"/>
                    <a:pt x="7146" y="14823"/>
                    <a:pt x="7851" y="14823"/>
                  </a:cubicBezTo>
                  <a:cubicBezTo>
                    <a:pt x="9014" y="14823"/>
                    <a:pt x="10183" y="14466"/>
                    <a:pt x="11209" y="13860"/>
                  </a:cubicBezTo>
                  <a:lnTo>
                    <a:pt x="11223" y="13860"/>
                  </a:lnTo>
                  <a:cubicBezTo>
                    <a:pt x="11223" y="13860"/>
                    <a:pt x="12012" y="13372"/>
                    <a:pt x="11596" y="12713"/>
                  </a:cubicBezTo>
                  <a:cubicBezTo>
                    <a:pt x="11457" y="12493"/>
                    <a:pt x="11241" y="12420"/>
                    <a:pt x="11014" y="12420"/>
                  </a:cubicBezTo>
                  <a:cubicBezTo>
                    <a:pt x="10559" y="12420"/>
                    <a:pt x="10062" y="12713"/>
                    <a:pt x="10062" y="12713"/>
                  </a:cubicBezTo>
                  <a:cubicBezTo>
                    <a:pt x="10062" y="12713"/>
                    <a:pt x="10435" y="11552"/>
                    <a:pt x="10062" y="11136"/>
                  </a:cubicBezTo>
                  <a:cubicBezTo>
                    <a:pt x="9938" y="11003"/>
                    <a:pt x="9774" y="10958"/>
                    <a:pt x="9611" y="10958"/>
                  </a:cubicBezTo>
                  <a:cubicBezTo>
                    <a:pt x="9284" y="10958"/>
                    <a:pt x="8959" y="11136"/>
                    <a:pt x="8959" y="11136"/>
                  </a:cubicBezTo>
                  <a:lnTo>
                    <a:pt x="8586" y="5289"/>
                  </a:lnTo>
                  <a:lnTo>
                    <a:pt x="8586" y="5289"/>
                  </a:lnTo>
                  <a:cubicBezTo>
                    <a:pt x="8586" y="5289"/>
                    <a:pt x="9058" y="5926"/>
                    <a:pt x="9521" y="5926"/>
                  </a:cubicBezTo>
                  <a:cubicBezTo>
                    <a:pt x="9568" y="5926"/>
                    <a:pt x="9615" y="5920"/>
                    <a:pt x="9661" y="5905"/>
                  </a:cubicBezTo>
                  <a:cubicBezTo>
                    <a:pt x="10148" y="5747"/>
                    <a:pt x="10937" y="4414"/>
                    <a:pt x="9489" y="3597"/>
                  </a:cubicBezTo>
                  <a:cubicBezTo>
                    <a:pt x="8041" y="2766"/>
                    <a:pt x="6809" y="2809"/>
                    <a:pt x="6393" y="1319"/>
                  </a:cubicBezTo>
                  <a:cubicBezTo>
                    <a:pt x="6180" y="562"/>
                    <a:pt x="5753" y="378"/>
                    <a:pt x="5386" y="378"/>
                  </a:cubicBezTo>
                  <a:cubicBezTo>
                    <a:pt x="5038" y="378"/>
                    <a:pt x="4745" y="545"/>
                    <a:pt x="4745" y="545"/>
                  </a:cubicBezTo>
                  <a:cubicBezTo>
                    <a:pt x="4457" y="191"/>
                    <a:pt x="4035" y="1"/>
                    <a:pt x="360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47"/>
            <p:cNvSpPr/>
            <p:nvPr/>
          </p:nvSpPr>
          <p:spPr>
            <a:xfrm>
              <a:off x="6678663" y="1678238"/>
              <a:ext cx="229000" cy="370550"/>
            </a:xfrm>
            <a:custGeom>
              <a:rect b="b" l="l" r="r" t="t"/>
              <a:pathLst>
                <a:path extrusionOk="0" h="14822" w="9160">
                  <a:moveTo>
                    <a:pt x="1076" y="1"/>
                  </a:moveTo>
                  <a:cubicBezTo>
                    <a:pt x="832" y="1"/>
                    <a:pt x="588" y="72"/>
                    <a:pt x="373" y="173"/>
                  </a:cubicBezTo>
                  <a:cubicBezTo>
                    <a:pt x="230" y="244"/>
                    <a:pt x="87" y="373"/>
                    <a:pt x="1" y="517"/>
                  </a:cubicBezTo>
                  <a:cubicBezTo>
                    <a:pt x="216" y="459"/>
                    <a:pt x="431" y="431"/>
                    <a:pt x="660" y="416"/>
                  </a:cubicBezTo>
                  <a:cubicBezTo>
                    <a:pt x="1133" y="416"/>
                    <a:pt x="1577" y="603"/>
                    <a:pt x="1635" y="1147"/>
                  </a:cubicBezTo>
                  <a:cubicBezTo>
                    <a:pt x="1620" y="1291"/>
                    <a:pt x="1649" y="1420"/>
                    <a:pt x="1706" y="1534"/>
                  </a:cubicBezTo>
                  <a:cubicBezTo>
                    <a:pt x="1735" y="1563"/>
                    <a:pt x="1749" y="1577"/>
                    <a:pt x="1778" y="1592"/>
                  </a:cubicBezTo>
                  <a:cubicBezTo>
                    <a:pt x="1907" y="1620"/>
                    <a:pt x="2022" y="1635"/>
                    <a:pt x="2136" y="1678"/>
                  </a:cubicBezTo>
                  <a:cubicBezTo>
                    <a:pt x="2222" y="1706"/>
                    <a:pt x="2294" y="1749"/>
                    <a:pt x="2366" y="1792"/>
                  </a:cubicBezTo>
                  <a:lnTo>
                    <a:pt x="2394" y="459"/>
                  </a:lnTo>
                  <a:lnTo>
                    <a:pt x="2394" y="459"/>
                  </a:lnTo>
                  <a:cubicBezTo>
                    <a:pt x="2337" y="488"/>
                    <a:pt x="2265" y="517"/>
                    <a:pt x="2194" y="545"/>
                  </a:cubicBezTo>
                  <a:cubicBezTo>
                    <a:pt x="1921" y="216"/>
                    <a:pt x="1506" y="29"/>
                    <a:pt x="1076" y="15"/>
                  </a:cubicBezTo>
                  <a:lnTo>
                    <a:pt x="1076" y="1"/>
                  </a:lnTo>
                  <a:close/>
                  <a:moveTo>
                    <a:pt x="2839" y="373"/>
                  </a:moveTo>
                  <a:lnTo>
                    <a:pt x="2839" y="388"/>
                  </a:lnTo>
                  <a:cubicBezTo>
                    <a:pt x="2753" y="388"/>
                    <a:pt x="2681" y="388"/>
                    <a:pt x="2595" y="402"/>
                  </a:cubicBezTo>
                  <a:lnTo>
                    <a:pt x="2652" y="1835"/>
                  </a:lnTo>
                  <a:lnTo>
                    <a:pt x="2466" y="1835"/>
                  </a:lnTo>
                  <a:cubicBezTo>
                    <a:pt x="2796" y="2050"/>
                    <a:pt x="2982" y="2423"/>
                    <a:pt x="2953" y="2810"/>
                  </a:cubicBezTo>
                  <a:cubicBezTo>
                    <a:pt x="3011" y="3068"/>
                    <a:pt x="3011" y="3311"/>
                    <a:pt x="3054" y="3555"/>
                  </a:cubicBezTo>
                  <a:cubicBezTo>
                    <a:pt x="3125" y="3913"/>
                    <a:pt x="3283" y="4272"/>
                    <a:pt x="3598" y="4429"/>
                  </a:cubicBezTo>
                  <a:cubicBezTo>
                    <a:pt x="3770" y="4530"/>
                    <a:pt x="3828" y="4644"/>
                    <a:pt x="4157" y="4730"/>
                  </a:cubicBezTo>
                  <a:cubicBezTo>
                    <a:pt x="4243" y="4917"/>
                    <a:pt x="4214" y="5146"/>
                    <a:pt x="4071" y="5304"/>
                  </a:cubicBezTo>
                  <a:cubicBezTo>
                    <a:pt x="3942" y="5476"/>
                    <a:pt x="3770" y="5590"/>
                    <a:pt x="3641" y="5762"/>
                  </a:cubicBezTo>
                  <a:cubicBezTo>
                    <a:pt x="3512" y="6006"/>
                    <a:pt x="3426" y="6264"/>
                    <a:pt x="3398" y="6536"/>
                  </a:cubicBezTo>
                  <a:cubicBezTo>
                    <a:pt x="3326" y="6981"/>
                    <a:pt x="3240" y="7425"/>
                    <a:pt x="3168" y="7869"/>
                  </a:cubicBezTo>
                  <a:cubicBezTo>
                    <a:pt x="3125" y="8041"/>
                    <a:pt x="3111" y="8271"/>
                    <a:pt x="3269" y="8371"/>
                  </a:cubicBezTo>
                  <a:cubicBezTo>
                    <a:pt x="3312" y="8400"/>
                    <a:pt x="3355" y="8414"/>
                    <a:pt x="3412" y="8414"/>
                  </a:cubicBezTo>
                  <a:cubicBezTo>
                    <a:pt x="3584" y="8400"/>
                    <a:pt x="3727" y="8285"/>
                    <a:pt x="3785" y="8127"/>
                  </a:cubicBezTo>
                  <a:cubicBezTo>
                    <a:pt x="3871" y="7927"/>
                    <a:pt x="3871" y="7697"/>
                    <a:pt x="3985" y="7497"/>
                  </a:cubicBezTo>
                  <a:cubicBezTo>
                    <a:pt x="4057" y="7382"/>
                    <a:pt x="4200" y="7296"/>
                    <a:pt x="4343" y="7296"/>
                  </a:cubicBezTo>
                  <a:cubicBezTo>
                    <a:pt x="4415" y="7296"/>
                    <a:pt x="4472" y="7325"/>
                    <a:pt x="4515" y="7382"/>
                  </a:cubicBezTo>
                  <a:cubicBezTo>
                    <a:pt x="4558" y="7454"/>
                    <a:pt x="4587" y="7540"/>
                    <a:pt x="4573" y="7626"/>
                  </a:cubicBezTo>
                  <a:cubicBezTo>
                    <a:pt x="4616" y="8242"/>
                    <a:pt x="4773" y="8844"/>
                    <a:pt x="5017" y="9417"/>
                  </a:cubicBezTo>
                  <a:cubicBezTo>
                    <a:pt x="5175" y="9775"/>
                    <a:pt x="5375" y="10162"/>
                    <a:pt x="5289" y="10549"/>
                  </a:cubicBezTo>
                  <a:cubicBezTo>
                    <a:pt x="5175" y="11051"/>
                    <a:pt x="4601" y="11323"/>
                    <a:pt x="4086" y="11352"/>
                  </a:cubicBezTo>
                  <a:lnTo>
                    <a:pt x="3942" y="11352"/>
                  </a:lnTo>
                  <a:cubicBezTo>
                    <a:pt x="3742" y="11352"/>
                    <a:pt x="3527" y="11338"/>
                    <a:pt x="3326" y="11309"/>
                  </a:cubicBezTo>
                  <a:cubicBezTo>
                    <a:pt x="3125" y="11280"/>
                    <a:pt x="2910" y="11266"/>
                    <a:pt x="2710" y="11266"/>
                  </a:cubicBezTo>
                  <a:lnTo>
                    <a:pt x="2523" y="11266"/>
                  </a:lnTo>
                  <a:cubicBezTo>
                    <a:pt x="1577" y="11338"/>
                    <a:pt x="775" y="11968"/>
                    <a:pt x="459" y="12871"/>
                  </a:cubicBezTo>
                  <a:cubicBezTo>
                    <a:pt x="431" y="12943"/>
                    <a:pt x="416" y="13015"/>
                    <a:pt x="402" y="13086"/>
                  </a:cubicBezTo>
                  <a:cubicBezTo>
                    <a:pt x="875" y="13215"/>
                    <a:pt x="1348" y="13387"/>
                    <a:pt x="1792" y="13617"/>
                  </a:cubicBezTo>
                  <a:cubicBezTo>
                    <a:pt x="2280" y="13860"/>
                    <a:pt x="2738" y="14176"/>
                    <a:pt x="3240" y="14391"/>
                  </a:cubicBezTo>
                  <a:cubicBezTo>
                    <a:pt x="3869" y="14678"/>
                    <a:pt x="4551" y="14822"/>
                    <a:pt x="5235" y="14822"/>
                  </a:cubicBezTo>
                  <a:cubicBezTo>
                    <a:pt x="5267" y="14822"/>
                    <a:pt x="5300" y="14821"/>
                    <a:pt x="5332" y="14821"/>
                  </a:cubicBezTo>
                  <a:cubicBezTo>
                    <a:pt x="6508" y="14806"/>
                    <a:pt x="7669" y="14477"/>
                    <a:pt x="8672" y="13860"/>
                  </a:cubicBezTo>
                  <a:cubicBezTo>
                    <a:pt x="8672" y="13860"/>
                    <a:pt x="9159" y="13559"/>
                    <a:pt x="9159" y="13101"/>
                  </a:cubicBezTo>
                  <a:cubicBezTo>
                    <a:pt x="9159" y="12957"/>
                    <a:pt x="9116" y="12828"/>
                    <a:pt x="9045" y="12714"/>
                  </a:cubicBezTo>
                  <a:cubicBezTo>
                    <a:pt x="8923" y="12524"/>
                    <a:pt x="8724" y="12411"/>
                    <a:pt x="8498" y="12411"/>
                  </a:cubicBezTo>
                  <a:cubicBezTo>
                    <a:pt x="8484" y="12411"/>
                    <a:pt x="8471" y="12412"/>
                    <a:pt x="8457" y="12413"/>
                  </a:cubicBezTo>
                  <a:cubicBezTo>
                    <a:pt x="8127" y="12441"/>
                    <a:pt x="7812" y="12542"/>
                    <a:pt x="7511" y="12714"/>
                  </a:cubicBezTo>
                  <a:cubicBezTo>
                    <a:pt x="7611" y="12398"/>
                    <a:pt x="7669" y="12069"/>
                    <a:pt x="7683" y="11725"/>
                  </a:cubicBezTo>
                  <a:cubicBezTo>
                    <a:pt x="7697" y="11524"/>
                    <a:pt x="7640" y="11309"/>
                    <a:pt x="7511" y="11137"/>
                  </a:cubicBezTo>
                  <a:cubicBezTo>
                    <a:pt x="7406" y="11032"/>
                    <a:pt x="7265" y="10963"/>
                    <a:pt x="7110" y="10963"/>
                  </a:cubicBezTo>
                  <a:cubicBezTo>
                    <a:pt x="7096" y="10963"/>
                    <a:pt x="7081" y="10964"/>
                    <a:pt x="7067" y="10965"/>
                  </a:cubicBezTo>
                  <a:cubicBezTo>
                    <a:pt x="6837" y="10979"/>
                    <a:pt x="6608" y="11037"/>
                    <a:pt x="6407" y="11137"/>
                  </a:cubicBezTo>
                  <a:lnTo>
                    <a:pt x="6164" y="7267"/>
                  </a:lnTo>
                  <a:lnTo>
                    <a:pt x="6035" y="5289"/>
                  </a:lnTo>
                  <a:lnTo>
                    <a:pt x="6035" y="5289"/>
                  </a:lnTo>
                  <a:cubicBezTo>
                    <a:pt x="6035" y="5290"/>
                    <a:pt x="6508" y="5920"/>
                    <a:pt x="6966" y="5920"/>
                  </a:cubicBezTo>
                  <a:cubicBezTo>
                    <a:pt x="6979" y="5924"/>
                    <a:pt x="6992" y="5926"/>
                    <a:pt x="7005" y="5926"/>
                  </a:cubicBezTo>
                  <a:cubicBezTo>
                    <a:pt x="7036" y="5926"/>
                    <a:pt x="7069" y="5916"/>
                    <a:pt x="7110" y="5906"/>
                  </a:cubicBezTo>
                  <a:cubicBezTo>
                    <a:pt x="7382" y="5805"/>
                    <a:pt x="7769" y="5332"/>
                    <a:pt x="7769" y="4788"/>
                  </a:cubicBezTo>
                  <a:cubicBezTo>
                    <a:pt x="7769" y="4386"/>
                    <a:pt x="7554" y="3942"/>
                    <a:pt x="6938" y="3598"/>
                  </a:cubicBezTo>
                  <a:cubicBezTo>
                    <a:pt x="5490" y="2767"/>
                    <a:pt x="4243" y="2810"/>
                    <a:pt x="3842" y="1319"/>
                  </a:cubicBezTo>
                  <a:cubicBezTo>
                    <a:pt x="3627" y="560"/>
                    <a:pt x="3197" y="373"/>
                    <a:pt x="2839" y="373"/>
                  </a:cubicBezTo>
                  <a:close/>
                </a:path>
              </a:pathLst>
            </a:custGeom>
            <a:solidFill>
              <a:srgbClr val="FF9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47"/>
            <p:cNvSpPr/>
            <p:nvPr/>
          </p:nvSpPr>
          <p:spPr>
            <a:xfrm>
              <a:off x="6739213" y="1897163"/>
              <a:ext cx="17950" cy="44825"/>
            </a:xfrm>
            <a:custGeom>
              <a:rect b="b" l="l" r="r" t="t"/>
              <a:pathLst>
                <a:path extrusionOk="0" h="1793" w="718">
                  <a:moveTo>
                    <a:pt x="173" y="1"/>
                  </a:moveTo>
                  <a:cubicBezTo>
                    <a:pt x="186" y="20"/>
                    <a:pt x="198" y="40"/>
                    <a:pt x="209" y="61"/>
                  </a:cubicBezTo>
                  <a:lnTo>
                    <a:pt x="209" y="61"/>
                  </a:lnTo>
                  <a:cubicBezTo>
                    <a:pt x="202" y="41"/>
                    <a:pt x="195" y="21"/>
                    <a:pt x="187" y="1"/>
                  </a:cubicBezTo>
                  <a:close/>
                  <a:moveTo>
                    <a:pt x="209" y="61"/>
                  </a:moveTo>
                  <a:cubicBezTo>
                    <a:pt x="316" y="374"/>
                    <a:pt x="308" y="708"/>
                    <a:pt x="187" y="1004"/>
                  </a:cubicBezTo>
                  <a:cubicBezTo>
                    <a:pt x="1" y="1491"/>
                    <a:pt x="245" y="1792"/>
                    <a:pt x="546" y="1792"/>
                  </a:cubicBezTo>
                  <a:cubicBezTo>
                    <a:pt x="603" y="1792"/>
                    <a:pt x="660" y="1778"/>
                    <a:pt x="718" y="1749"/>
                  </a:cubicBezTo>
                  <a:cubicBezTo>
                    <a:pt x="417" y="1721"/>
                    <a:pt x="216" y="1391"/>
                    <a:pt x="302" y="1176"/>
                  </a:cubicBezTo>
                  <a:cubicBezTo>
                    <a:pt x="369" y="974"/>
                    <a:pt x="386" y="393"/>
                    <a:pt x="209" y="61"/>
                  </a:cubicBezTo>
                  <a:close/>
                </a:path>
              </a:pathLst>
            </a:custGeom>
            <a:solidFill>
              <a:srgbClr val="FF9B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47"/>
            <p:cNvSpPr/>
            <p:nvPr/>
          </p:nvSpPr>
          <p:spPr>
            <a:xfrm>
              <a:off x="6656088" y="1956663"/>
              <a:ext cx="13650" cy="3250"/>
            </a:xfrm>
            <a:custGeom>
              <a:rect b="b" l="l" r="r" t="t"/>
              <a:pathLst>
                <a:path extrusionOk="0" h="130" w="546">
                  <a:moveTo>
                    <a:pt x="545" y="0"/>
                  </a:moveTo>
                  <a:cubicBezTo>
                    <a:pt x="359" y="0"/>
                    <a:pt x="173" y="43"/>
                    <a:pt x="1" y="129"/>
                  </a:cubicBezTo>
                  <a:lnTo>
                    <a:pt x="1" y="129"/>
                  </a:lnTo>
                  <a:cubicBezTo>
                    <a:pt x="173" y="43"/>
                    <a:pt x="359" y="0"/>
                    <a:pt x="545" y="0"/>
                  </a:cubicBezTo>
                  <a:close/>
                </a:path>
              </a:pathLst>
            </a:custGeom>
            <a:solidFill>
              <a:srgbClr val="F07E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47"/>
            <p:cNvSpPr/>
            <p:nvPr/>
          </p:nvSpPr>
          <p:spPr>
            <a:xfrm>
              <a:off x="6615238" y="1981388"/>
              <a:ext cx="18300" cy="10750"/>
            </a:xfrm>
            <a:custGeom>
              <a:rect b="b" l="l" r="r" t="t"/>
              <a:pathLst>
                <a:path extrusionOk="0" h="430" w="732">
                  <a:moveTo>
                    <a:pt x="732" y="0"/>
                  </a:moveTo>
                  <a:cubicBezTo>
                    <a:pt x="488" y="0"/>
                    <a:pt x="158" y="57"/>
                    <a:pt x="29" y="301"/>
                  </a:cubicBezTo>
                  <a:cubicBezTo>
                    <a:pt x="15" y="344"/>
                    <a:pt x="1" y="387"/>
                    <a:pt x="15" y="430"/>
                  </a:cubicBezTo>
                  <a:cubicBezTo>
                    <a:pt x="1" y="387"/>
                    <a:pt x="15" y="344"/>
                    <a:pt x="29" y="301"/>
                  </a:cubicBezTo>
                  <a:cubicBezTo>
                    <a:pt x="158" y="57"/>
                    <a:pt x="488" y="0"/>
                    <a:pt x="732" y="0"/>
                  </a:cubicBezTo>
                  <a:close/>
                  <a:moveTo>
                    <a:pt x="732" y="0"/>
                  </a:moveTo>
                  <a:lnTo>
                    <a:pt x="7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47"/>
            <p:cNvSpPr/>
            <p:nvPr/>
          </p:nvSpPr>
          <p:spPr>
            <a:xfrm>
              <a:off x="6615963" y="1717288"/>
              <a:ext cx="137250" cy="280950"/>
            </a:xfrm>
            <a:custGeom>
              <a:rect b="b" l="l" r="r" t="t"/>
              <a:pathLst>
                <a:path extrusionOk="0" h="11238" w="5490">
                  <a:moveTo>
                    <a:pt x="3999" y="1"/>
                  </a:moveTo>
                  <a:lnTo>
                    <a:pt x="3971" y="15"/>
                  </a:lnTo>
                  <a:cubicBezTo>
                    <a:pt x="3770" y="15"/>
                    <a:pt x="3555" y="44"/>
                    <a:pt x="3354" y="73"/>
                  </a:cubicBezTo>
                  <a:cubicBezTo>
                    <a:pt x="3053" y="101"/>
                    <a:pt x="2724" y="101"/>
                    <a:pt x="2523" y="316"/>
                  </a:cubicBezTo>
                  <a:cubicBezTo>
                    <a:pt x="2709" y="832"/>
                    <a:pt x="3039" y="1277"/>
                    <a:pt x="3297" y="1463"/>
                  </a:cubicBezTo>
                  <a:cubicBezTo>
                    <a:pt x="3010" y="2050"/>
                    <a:pt x="2838" y="2695"/>
                    <a:pt x="2810" y="3355"/>
                  </a:cubicBezTo>
                  <a:cubicBezTo>
                    <a:pt x="2810" y="3727"/>
                    <a:pt x="2910" y="4014"/>
                    <a:pt x="3139" y="4057"/>
                  </a:cubicBezTo>
                  <a:cubicBezTo>
                    <a:pt x="3139" y="4616"/>
                    <a:pt x="3068" y="6107"/>
                    <a:pt x="3010" y="7425"/>
                  </a:cubicBezTo>
                  <a:cubicBezTo>
                    <a:pt x="2953" y="8715"/>
                    <a:pt x="2896" y="9833"/>
                    <a:pt x="2896" y="9833"/>
                  </a:cubicBezTo>
                  <a:cubicBezTo>
                    <a:pt x="2681" y="9661"/>
                    <a:pt x="2423" y="9575"/>
                    <a:pt x="2150" y="9575"/>
                  </a:cubicBezTo>
                  <a:cubicBezTo>
                    <a:pt x="1964" y="9575"/>
                    <a:pt x="1778" y="9618"/>
                    <a:pt x="1620" y="9704"/>
                  </a:cubicBezTo>
                  <a:cubicBezTo>
                    <a:pt x="1591" y="9718"/>
                    <a:pt x="1563" y="9733"/>
                    <a:pt x="1534" y="9747"/>
                  </a:cubicBezTo>
                  <a:lnTo>
                    <a:pt x="1505" y="9747"/>
                  </a:lnTo>
                  <a:cubicBezTo>
                    <a:pt x="1032" y="10019"/>
                    <a:pt x="932" y="10249"/>
                    <a:pt x="932" y="10406"/>
                  </a:cubicBezTo>
                  <a:cubicBezTo>
                    <a:pt x="918" y="10464"/>
                    <a:pt x="946" y="10521"/>
                    <a:pt x="975" y="10564"/>
                  </a:cubicBezTo>
                  <a:cubicBezTo>
                    <a:pt x="889" y="10550"/>
                    <a:pt x="817" y="10550"/>
                    <a:pt x="731" y="10550"/>
                  </a:cubicBezTo>
                  <a:lnTo>
                    <a:pt x="717" y="10550"/>
                  </a:lnTo>
                  <a:cubicBezTo>
                    <a:pt x="488" y="10550"/>
                    <a:pt x="158" y="10607"/>
                    <a:pt x="29" y="10851"/>
                  </a:cubicBezTo>
                  <a:cubicBezTo>
                    <a:pt x="15" y="10894"/>
                    <a:pt x="0" y="10937"/>
                    <a:pt x="0" y="10980"/>
                  </a:cubicBezTo>
                  <a:cubicBezTo>
                    <a:pt x="0" y="11066"/>
                    <a:pt x="29" y="11152"/>
                    <a:pt x="72" y="11238"/>
                  </a:cubicBezTo>
                  <a:cubicBezTo>
                    <a:pt x="430" y="11137"/>
                    <a:pt x="860" y="11094"/>
                    <a:pt x="1047" y="10765"/>
                  </a:cubicBezTo>
                  <a:cubicBezTo>
                    <a:pt x="1104" y="10607"/>
                    <a:pt x="1176" y="10464"/>
                    <a:pt x="1247" y="10320"/>
                  </a:cubicBezTo>
                  <a:cubicBezTo>
                    <a:pt x="1352" y="10202"/>
                    <a:pt x="1493" y="10132"/>
                    <a:pt x="1648" y="10132"/>
                  </a:cubicBezTo>
                  <a:cubicBezTo>
                    <a:pt x="1663" y="10132"/>
                    <a:pt x="1677" y="10133"/>
                    <a:pt x="1692" y="10134"/>
                  </a:cubicBezTo>
                  <a:cubicBezTo>
                    <a:pt x="1821" y="10134"/>
                    <a:pt x="1950" y="10148"/>
                    <a:pt x="2079" y="10191"/>
                  </a:cubicBezTo>
                  <a:cubicBezTo>
                    <a:pt x="2322" y="10306"/>
                    <a:pt x="2566" y="10378"/>
                    <a:pt x="2838" y="10421"/>
                  </a:cubicBezTo>
                  <a:lnTo>
                    <a:pt x="2939" y="10421"/>
                  </a:lnTo>
                  <a:cubicBezTo>
                    <a:pt x="2982" y="10406"/>
                    <a:pt x="3025" y="10392"/>
                    <a:pt x="3068" y="10363"/>
                  </a:cubicBezTo>
                  <a:cubicBezTo>
                    <a:pt x="3096" y="10320"/>
                    <a:pt x="3111" y="10263"/>
                    <a:pt x="3096" y="10220"/>
                  </a:cubicBezTo>
                  <a:cubicBezTo>
                    <a:pt x="3111" y="9403"/>
                    <a:pt x="3182" y="8600"/>
                    <a:pt x="3311" y="7798"/>
                  </a:cubicBezTo>
                  <a:cubicBezTo>
                    <a:pt x="3340" y="7655"/>
                    <a:pt x="3412" y="7468"/>
                    <a:pt x="3555" y="7468"/>
                  </a:cubicBezTo>
                  <a:lnTo>
                    <a:pt x="3569" y="7468"/>
                  </a:lnTo>
                  <a:cubicBezTo>
                    <a:pt x="3498" y="7597"/>
                    <a:pt x="3598" y="7755"/>
                    <a:pt x="3756" y="7784"/>
                  </a:cubicBezTo>
                  <a:lnTo>
                    <a:pt x="3770" y="7784"/>
                  </a:lnTo>
                  <a:cubicBezTo>
                    <a:pt x="3942" y="7769"/>
                    <a:pt x="4028" y="7540"/>
                    <a:pt x="4028" y="7354"/>
                  </a:cubicBezTo>
                  <a:cubicBezTo>
                    <a:pt x="4042" y="7067"/>
                    <a:pt x="3985" y="6780"/>
                    <a:pt x="3885" y="6508"/>
                  </a:cubicBezTo>
                  <a:cubicBezTo>
                    <a:pt x="3813" y="6379"/>
                    <a:pt x="3756" y="6250"/>
                    <a:pt x="3713" y="6107"/>
                  </a:cubicBezTo>
                  <a:cubicBezTo>
                    <a:pt x="3684" y="5992"/>
                    <a:pt x="3670" y="5863"/>
                    <a:pt x="3670" y="5734"/>
                  </a:cubicBezTo>
                  <a:cubicBezTo>
                    <a:pt x="3655" y="5333"/>
                    <a:pt x="3684" y="4917"/>
                    <a:pt x="3756" y="4516"/>
                  </a:cubicBezTo>
                  <a:cubicBezTo>
                    <a:pt x="3784" y="4258"/>
                    <a:pt x="3827" y="3942"/>
                    <a:pt x="3627" y="3770"/>
                  </a:cubicBezTo>
                  <a:cubicBezTo>
                    <a:pt x="3512" y="3684"/>
                    <a:pt x="3340" y="3641"/>
                    <a:pt x="3283" y="3512"/>
                  </a:cubicBezTo>
                  <a:cubicBezTo>
                    <a:pt x="3268" y="3455"/>
                    <a:pt x="3268" y="3398"/>
                    <a:pt x="3283" y="3355"/>
                  </a:cubicBezTo>
                  <a:cubicBezTo>
                    <a:pt x="3340" y="3097"/>
                    <a:pt x="3512" y="2882"/>
                    <a:pt x="3741" y="2767"/>
                  </a:cubicBezTo>
                  <a:cubicBezTo>
                    <a:pt x="3813" y="2753"/>
                    <a:pt x="3870" y="2724"/>
                    <a:pt x="3928" y="2681"/>
                  </a:cubicBezTo>
                  <a:cubicBezTo>
                    <a:pt x="3985" y="2595"/>
                    <a:pt x="4014" y="2480"/>
                    <a:pt x="3985" y="2380"/>
                  </a:cubicBezTo>
                  <a:cubicBezTo>
                    <a:pt x="3956" y="2050"/>
                    <a:pt x="3870" y="1706"/>
                    <a:pt x="3956" y="1377"/>
                  </a:cubicBezTo>
                  <a:cubicBezTo>
                    <a:pt x="3971" y="1305"/>
                    <a:pt x="3999" y="1234"/>
                    <a:pt x="4042" y="1176"/>
                  </a:cubicBezTo>
                  <a:cubicBezTo>
                    <a:pt x="4050" y="1176"/>
                    <a:pt x="4058" y="1175"/>
                    <a:pt x="4066" y="1175"/>
                  </a:cubicBezTo>
                  <a:cubicBezTo>
                    <a:pt x="4227" y="1175"/>
                    <a:pt x="4357" y="1313"/>
                    <a:pt x="4343" y="1477"/>
                  </a:cubicBezTo>
                  <a:cubicBezTo>
                    <a:pt x="4372" y="1921"/>
                    <a:pt x="3813" y="3340"/>
                    <a:pt x="4257" y="3670"/>
                  </a:cubicBezTo>
                  <a:cubicBezTo>
                    <a:pt x="4272" y="3684"/>
                    <a:pt x="4300" y="3684"/>
                    <a:pt x="4315" y="3684"/>
                  </a:cubicBezTo>
                  <a:cubicBezTo>
                    <a:pt x="4630" y="3684"/>
                    <a:pt x="4157" y="1205"/>
                    <a:pt x="4845" y="1004"/>
                  </a:cubicBezTo>
                  <a:cubicBezTo>
                    <a:pt x="4917" y="1076"/>
                    <a:pt x="4974" y="1148"/>
                    <a:pt x="5046" y="1205"/>
                  </a:cubicBezTo>
                  <a:cubicBezTo>
                    <a:pt x="5117" y="1291"/>
                    <a:pt x="5232" y="1334"/>
                    <a:pt x="5347" y="1348"/>
                  </a:cubicBezTo>
                  <a:cubicBezTo>
                    <a:pt x="5390" y="1348"/>
                    <a:pt x="5433" y="1334"/>
                    <a:pt x="5476" y="1305"/>
                  </a:cubicBezTo>
                  <a:cubicBezTo>
                    <a:pt x="5476" y="1291"/>
                    <a:pt x="5476" y="1277"/>
                    <a:pt x="5490" y="1248"/>
                  </a:cubicBezTo>
                  <a:cubicBezTo>
                    <a:pt x="5461" y="1148"/>
                    <a:pt x="5433" y="1047"/>
                    <a:pt x="5404" y="947"/>
                  </a:cubicBezTo>
                  <a:cubicBezTo>
                    <a:pt x="5246" y="560"/>
                    <a:pt x="4917" y="245"/>
                    <a:pt x="4515" y="116"/>
                  </a:cubicBezTo>
                  <a:cubicBezTo>
                    <a:pt x="4444" y="87"/>
                    <a:pt x="4372" y="58"/>
                    <a:pt x="4315" y="30"/>
                  </a:cubicBezTo>
                  <a:cubicBezTo>
                    <a:pt x="4200" y="15"/>
                    <a:pt x="4100" y="1"/>
                    <a:pt x="3999" y="1"/>
                  </a:cubicBezTo>
                  <a:close/>
                </a:path>
              </a:pathLst>
            </a:custGeom>
            <a:solidFill>
              <a:srgbClr val="FFE3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47"/>
            <p:cNvSpPr/>
            <p:nvPr/>
          </p:nvSpPr>
          <p:spPr>
            <a:xfrm>
              <a:off x="6723088" y="1718363"/>
              <a:ext cx="30125" cy="30500"/>
            </a:xfrm>
            <a:custGeom>
              <a:rect b="b" l="l" r="r" t="t"/>
              <a:pathLst>
                <a:path extrusionOk="0" h="1220" w="1205">
                  <a:moveTo>
                    <a:pt x="1" y="1"/>
                  </a:moveTo>
                  <a:lnTo>
                    <a:pt x="1" y="1"/>
                  </a:lnTo>
                  <a:cubicBezTo>
                    <a:pt x="73" y="30"/>
                    <a:pt x="144" y="58"/>
                    <a:pt x="216" y="73"/>
                  </a:cubicBezTo>
                  <a:cubicBezTo>
                    <a:pt x="617" y="216"/>
                    <a:pt x="933" y="517"/>
                    <a:pt x="1090" y="918"/>
                  </a:cubicBezTo>
                  <a:cubicBezTo>
                    <a:pt x="1133" y="1019"/>
                    <a:pt x="1162" y="1119"/>
                    <a:pt x="1176" y="1219"/>
                  </a:cubicBezTo>
                  <a:cubicBezTo>
                    <a:pt x="1205" y="832"/>
                    <a:pt x="1019" y="445"/>
                    <a:pt x="689" y="245"/>
                  </a:cubicBezTo>
                  <a:lnTo>
                    <a:pt x="589" y="245"/>
                  </a:lnTo>
                  <a:lnTo>
                    <a:pt x="589" y="187"/>
                  </a:lnTo>
                  <a:cubicBezTo>
                    <a:pt x="517" y="144"/>
                    <a:pt x="445" y="101"/>
                    <a:pt x="359" y="73"/>
                  </a:cubicBezTo>
                  <a:cubicBezTo>
                    <a:pt x="245" y="30"/>
                    <a:pt x="130" y="15"/>
                    <a:pt x="1" y="1"/>
                  </a:cubicBezTo>
                  <a:close/>
                </a:path>
              </a:pathLst>
            </a:custGeom>
            <a:solidFill>
              <a:srgbClr val="FFC08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47"/>
            <p:cNvSpPr/>
            <p:nvPr/>
          </p:nvSpPr>
          <p:spPr>
            <a:xfrm>
              <a:off x="6932713" y="1825513"/>
              <a:ext cx="5050" cy="5400"/>
            </a:xfrm>
            <a:custGeom>
              <a:rect b="b" l="l" r="r" t="t"/>
              <a:pathLst>
                <a:path extrusionOk="0" h="216" w="202">
                  <a:moveTo>
                    <a:pt x="101" y="0"/>
                  </a:moveTo>
                  <a:cubicBezTo>
                    <a:pt x="44" y="0"/>
                    <a:pt x="1" y="43"/>
                    <a:pt x="1" y="101"/>
                  </a:cubicBezTo>
                  <a:cubicBezTo>
                    <a:pt x="1" y="158"/>
                    <a:pt x="44" y="215"/>
                    <a:pt x="101" y="215"/>
                  </a:cubicBezTo>
                  <a:cubicBezTo>
                    <a:pt x="158" y="215"/>
                    <a:pt x="201" y="158"/>
                    <a:pt x="201" y="101"/>
                  </a:cubicBezTo>
                  <a:cubicBezTo>
                    <a:pt x="201" y="43"/>
                    <a:pt x="158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47"/>
            <p:cNvSpPr/>
            <p:nvPr/>
          </p:nvSpPr>
          <p:spPr>
            <a:xfrm>
              <a:off x="6965488" y="1871013"/>
              <a:ext cx="5775" cy="4325"/>
            </a:xfrm>
            <a:custGeom>
              <a:rect b="b" l="l" r="r" t="t"/>
              <a:pathLst>
                <a:path extrusionOk="0" h="173" w="231">
                  <a:moveTo>
                    <a:pt x="116" y="1"/>
                  </a:moveTo>
                  <a:cubicBezTo>
                    <a:pt x="58" y="1"/>
                    <a:pt x="1" y="29"/>
                    <a:pt x="8" y="87"/>
                  </a:cubicBezTo>
                  <a:cubicBezTo>
                    <a:pt x="15" y="144"/>
                    <a:pt x="62" y="173"/>
                    <a:pt x="110" y="173"/>
                  </a:cubicBezTo>
                  <a:cubicBezTo>
                    <a:pt x="159" y="173"/>
                    <a:pt x="209" y="144"/>
                    <a:pt x="223" y="87"/>
                  </a:cubicBezTo>
                  <a:cubicBezTo>
                    <a:pt x="230" y="29"/>
                    <a:pt x="173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47"/>
            <p:cNvSpPr/>
            <p:nvPr/>
          </p:nvSpPr>
          <p:spPr>
            <a:xfrm>
              <a:off x="6873938" y="1842713"/>
              <a:ext cx="5050" cy="5025"/>
            </a:xfrm>
            <a:custGeom>
              <a:rect b="b" l="l" r="r" t="t"/>
              <a:pathLst>
                <a:path extrusionOk="0" h="201" w="202">
                  <a:moveTo>
                    <a:pt x="101" y="0"/>
                  </a:moveTo>
                  <a:cubicBezTo>
                    <a:pt x="44" y="0"/>
                    <a:pt x="1" y="43"/>
                    <a:pt x="1" y="101"/>
                  </a:cubicBezTo>
                  <a:cubicBezTo>
                    <a:pt x="1" y="158"/>
                    <a:pt x="44" y="201"/>
                    <a:pt x="101" y="201"/>
                  </a:cubicBezTo>
                  <a:cubicBezTo>
                    <a:pt x="159" y="201"/>
                    <a:pt x="202" y="158"/>
                    <a:pt x="202" y="101"/>
                  </a:cubicBezTo>
                  <a:cubicBezTo>
                    <a:pt x="202" y="43"/>
                    <a:pt x="159" y="0"/>
                    <a:pt x="1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47"/>
            <p:cNvSpPr/>
            <p:nvPr/>
          </p:nvSpPr>
          <p:spPr>
            <a:xfrm>
              <a:off x="6790813" y="1779288"/>
              <a:ext cx="39450" cy="45300"/>
            </a:xfrm>
            <a:custGeom>
              <a:rect b="b" l="l" r="r" t="t"/>
              <a:pathLst>
                <a:path extrusionOk="0" h="1812" w="1578">
                  <a:moveTo>
                    <a:pt x="29" y="0"/>
                  </a:moveTo>
                  <a:cubicBezTo>
                    <a:pt x="1" y="58"/>
                    <a:pt x="15" y="144"/>
                    <a:pt x="72" y="187"/>
                  </a:cubicBezTo>
                  <a:cubicBezTo>
                    <a:pt x="130" y="244"/>
                    <a:pt x="187" y="273"/>
                    <a:pt x="259" y="287"/>
                  </a:cubicBezTo>
                  <a:cubicBezTo>
                    <a:pt x="402" y="316"/>
                    <a:pt x="545" y="344"/>
                    <a:pt x="588" y="445"/>
                  </a:cubicBezTo>
                  <a:cubicBezTo>
                    <a:pt x="617" y="574"/>
                    <a:pt x="631" y="703"/>
                    <a:pt x="631" y="832"/>
                  </a:cubicBezTo>
                  <a:cubicBezTo>
                    <a:pt x="631" y="961"/>
                    <a:pt x="631" y="1090"/>
                    <a:pt x="631" y="1233"/>
                  </a:cubicBezTo>
                  <a:cubicBezTo>
                    <a:pt x="617" y="1391"/>
                    <a:pt x="660" y="1534"/>
                    <a:pt x="746" y="1663"/>
                  </a:cubicBezTo>
                  <a:cubicBezTo>
                    <a:pt x="814" y="1761"/>
                    <a:pt x="923" y="1812"/>
                    <a:pt x="1035" y="1812"/>
                  </a:cubicBezTo>
                  <a:cubicBezTo>
                    <a:pt x="1087" y="1812"/>
                    <a:pt x="1140" y="1801"/>
                    <a:pt x="1190" y="1778"/>
                  </a:cubicBezTo>
                  <a:cubicBezTo>
                    <a:pt x="1262" y="1735"/>
                    <a:pt x="1305" y="1663"/>
                    <a:pt x="1319" y="1591"/>
                  </a:cubicBezTo>
                  <a:cubicBezTo>
                    <a:pt x="1348" y="1505"/>
                    <a:pt x="1334" y="1434"/>
                    <a:pt x="1348" y="1376"/>
                  </a:cubicBezTo>
                  <a:cubicBezTo>
                    <a:pt x="1348" y="1319"/>
                    <a:pt x="1377" y="1262"/>
                    <a:pt x="1434" y="1233"/>
                  </a:cubicBezTo>
                  <a:cubicBezTo>
                    <a:pt x="1450" y="1221"/>
                    <a:pt x="1468" y="1216"/>
                    <a:pt x="1485" y="1216"/>
                  </a:cubicBezTo>
                  <a:cubicBezTo>
                    <a:pt x="1527" y="1216"/>
                    <a:pt x="1567" y="1249"/>
                    <a:pt x="1577" y="1290"/>
                  </a:cubicBezTo>
                  <a:cubicBezTo>
                    <a:pt x="1577" y="1232"/>
                    <a:pt x="1520" y="1183"/>
                    <a:pt x="1459" y="1183"/>
                  </a:cubicBezTo>
                  <a:cubicBezTo>
                    <a:pt x="1446" y="1183"/>
                    <a:pt x="1433" y="1185"/>
                    <a:pt x="1420" y="1190"/>
                  </a:cubicBezTo>
                  <a:cubicBezTo>
                    <a:pt x="1348" y="1219"/>
                    <a:pt x="1291" y="1290"/>
                    <a:pt x="1276" y="1376"/>
                  </a:cubicBezTo>
                  <a:cubicBezTo>
                    <a:pt x="1248" y="1505"/>
                    <a:pt x="1248" y="1663"/>
                    <a:pt x="1133" y="1692"/>
                  </a:cubicBezTo>
                  <a:cubicBezTo>
                    <a:pt x="1107" y="1703"/>
                    <a:pt x="1080" y="1708"/>
                    <a:pt x="1053" y="1708"/>
                  </a:cubicBezTo>
                  <a:cubicBezTo>
                    <a:pt x="977" y="1708"/>
                    <a:pt x="903" y="1665"/>
                    <a:pt x="861" y="1591"/>
                  </a:cubicBezTo>
                  <a:cubicBezTo>
                    <a:pt x="789" y="1491"/>
                    <a:pt x="760" y="1362"/>
                    <a:pt x="775" y="1233"/>
                  </a:cubicBezTo>
                  <a:cubicBezTo>
                    <a:pt x="775" y="1090"/>
                    <a:pt x="775" y="961"/>
                    <a:pt x="775" y="817"/>
                  </a:cubicBezTo>
                  <a:cubicBezTo>
                    <a:pt x="775" y="674"/>
                    <a:pt x="746" y="531"/>
                    <a:pt x="689" y="387"/>
                  </a:cubicBezTo>
                  <a:cubicBezTo>
                    <a:pt x="588" y="230"/>
                    <a:pt x="402" y="244"/>
                    <a:pt x="287" y="230"/>
                  </a:cubicBezTo>
                  <a:cubicBezTo>
                    <a:pt x="216" y="215"/>
                    <a:pt x="158" y="201"/>
                    <a:pt x="101" y="158"/>
                  </a:cubicBezTo>
                  <a:cubicBezTo>
                    <a:pt x="44" y="129"/>
                    <a:pt x="29" y="58"/>
                    <a:pt x="29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47"/>
            <p:cNvSpPr/>
            <p:nvPr/>
          </p:nvSpPr>
          <p:spPr>
            <a:xfrm>
              <a:off x="6737788" y="1610513"/>
              <a:ext cx="7200" cy="113975"/>
            </a:xfrm>
            <a:custGeom>
              <a:rect b="b" l="l" r="r" t="t"/>
              <a:pathLst>
                <a:path extrusionOk="0" h="4559" w="288">
                  <a:moveTo>
                    <a:pt x="115" y="1"/>
                  </a:moveTo>
                  <a:lnTo>
                    <a:pt x="1" y="4559"/>
                  </a:lnTo>
                  <a:lnTo>
                    <a:pt x="287" y="4559"/>
                  </a:lnTo>
                  <a:lnTo>
                    <a:pt x="115" y="1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47"/>
            <p:cNvSpPr/>
            <p:nvPr/>
          </p:nvSpPr>
          <p:spPr>
            <a:xfrm>
              <a:off x="6695138" y="1713763"/>
              <a:ext cx="87100" cy="82750"/>
            </a:xfrm>
            <a:custGeom>
              <a:rect b="b" l="l" r="r" t="t"/>
              <a:pathLst>
                <a:path extrusionOk="0" h="3310" w="3484">
                  <a:moveTo>
                    <a:pt x="995" y="0"/>
                  </a:moveTo>
                  <a:cubicBezTo>
                    <a:pt x="652" y="0"/>
                    <a:pt x="311" y="91"/>
                    <a:pt x="1" y="257"/>
                  </a:cubicBezTo>
                  <a:cubicBezTo>
                    <a:pt x="222" y="190"/>
                    <a:pt x="451" y="158"/>
                    <a:pt x="680" y="158"/>
                  </a:cubicBezTo>
                  <a:cubicBezTo>
                    <a:pt x="896" y="158"/>
                    <a:pt x="1111" y="187"/>
                    <a:pt x="1320" y="242"/>
                  </a:cubicBezTo>
                  <a:cubicBezTo>
                    <a:pt x="1721" y="400"/>
                    <a:pt x="2022" y="730"/>
                    <a:pt x="2151" y="1145"/>
                  </a:cubicBezTo>
                  <a:cubicBezTo>
                    <a:pt x="2294" y="1561"/>
                    <a:pt x="2395" y="2005"/>
                    <a:pt x="2452" y="2449"/>
                  </a:cubicBezTo>
                  <a:cubicBezTo>
                    <a:pt x="2466" y="2564"/>
                    <a:pt x="2509" y="2693"/>
                    <a:pt x="2567" y="2808"/>
                  </a:cubicBezTo>
                  <a:cubicBezTo>
                    <a:pt x="2624" y="2922"/>
                    <a:pt x="2710" y="3008"/>
                    <a:pt x="2825" y="3080"/>
                  </a:cubicBezTo>
                  <a:cubicBezTo>
                    <a:pt x="3025" y="3195"/>
                    <a:pt x="3255" y="3281"/>
                    <a:pt x="3484" y="3309"/>
                  </a:cubicBezTo>
                  <a:cubicBezTo>
                    <a:pt x="3283" y="3223"/>
                    <a:pt x="3083" y="3109"/>
                    <a:pt x="2911" y="2965"/>
                  </a:cubicBezTo>
                  <a:cubicBezTo>
                    <a:pt x="2767" y="2822"/>
                    <a:pt x="2667" y="2621"/>
                    <a:pt x="2667" y="2421"/>
                  </a:cubicBezTo>
                  <a:cubicBezTo>
                    <a:pt x="2653" y="2191"/>
                    <a:pt x="2638" y="1962"/>
                    <a:pt x="2610" y="1733"/>
                  </a:cubicBezTo>
                  <a:cubicBezTo>
                    <a:pt x="2567" y="1489"/>
                    <a:pt x="2495" y="1260"/>
                    <a:pt x="2409" y="1045"/>
                  </a:cubicBezTo>
                  <a:cubicBezTo>
                    <a:pt x="2323" y="801"/>
                    <a:pt x="2194" y="601"/>
                    <a:pt x="2022" y="414"/>
                  </a:cubicBezTo>
                  <a:cubicBezTo>
                    <a:pt x="1850" y="228"/>
                    <a:pt x="1635" y="99"/>
                    <a:pt x="1391" y="42"/>
                  </a:cubicBezTo>
                  <a:cubicBezTo>
                    <a:pt x="1260" y="14"/>
                    <a:pt x="1127" y="0"/>
                    <a:pt x="99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47"/>
            <p:cNvSpPr/>
            <p:nvPr/>
          </p:nvSpPr>
          <p:spPr>
            <a:xfrm>
              <a:off x="6640338" y="1413438"/>
              <a:ext cx="200675" cy="204625"/>
            </a:xfrm>
            <a:custGeom>
              <a:rect b="b" l="l" r="r" t="t"/>
              <a:pathLst>
                <a:path extrusionOk="0" h="8185" w="8027">
                  <a:moveTo>
                    <a:pt x="4013" y="1"/>
                  </a:moveTo>
                  <a:cubicBezTo>
                    <a:pt x="1777" y="58"/>
                    <a:pt x="0" y="1864"/>
                    <a:pt x="0" y="4100"/>
                  </a:cubicBezTo>
                  <a:cubicBezTo>
                    <a:pt x="0" y="6322"/>
                    <a:pt x="1777" y="8142"/>
                    <a:pt x="4013" y="8185"/>
                  </a:cubicBezTo>
                  <a:cubicBezTo>
                    <a:pt x="6249" y="8142"/>
                    <a:pt x="8026" y="6322"/>
                    <a:pt x="8026" y="4086"/>
                  </a:cubicBezTo>
                  <a:cubicBezTo>
                    <a:pt x="8012" y="1864"/>
                    <a:pt x="6235" y="44"/>
                    <a:pt x="4013" y="1"/>
                  </a:cubicBezTo>
                  <a:close/>
                </a:path>
              </a:pathLst>
            </a:custGeom>
            <a:solidFill>
              <a:srgbClr val="FFE2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47"/>
            <p:cNvSpPr/>
            <p:nvPr/>
          </p:nvSpPr>
          <p:spPr>
            <a:xfrm>
              <a:off x="6740663" y="1610513"/>
              <a:ext cx="375" cy="7550"/>
            </a:xfrm>
            <a:custGeom>
              <a:rect b="b" l="l" r="r" t="t"/>
              <a:pathLst>
                <a:path extrusionOk="0" h="302" w="15">
                  <a:moveTo>
                    <a:pt x="0" y="1"/>
                  </a:moveTo>
                  <a:lnTo>
                    <a:pt x="0" y="302"/>
                  </a:lnTo>
                  <a:lnTo>
                    <a:pt x="15" y="3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E03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47"/>
            <p:cNvSpPr/>
            <p:nvPr/>
          </p:nvSpPr>
          <p:spPr>
            <a:xfrm>
              <a:off x="6683338" y="1442838"/>
              <a:ext cx="107250" cy="204900"/>
            </a:xfrm>
            <a:custGeom>
              <a:rect b="b" l="l" r="r" t="t"/>
              <a:pathLst>
                <a:path extrusionOk="0" h="8196" w="4290">
                  <a:moveTo>
                    <a:pt x="2322" y="0"/>
                  </a:moveTo>
                  <a:cubicBezTo>
                    <a:pt x="2322" y="0"/>
                    <a:pt x="0" y="7109"/>
                    <a:pt x="2322" y="8127"/>
                  </a:cubicBezTo>
                  <a:cubicBezTo>
                    <a:pt x="2430" y="8174"/>
                    <a:pt x="2527" y="8196"/>
                    <a:pt x="2614" y="8196"/>
                  </a:cubicBezTo>
                  <a:cubicBezTo>
                    <a:pt x="4290" y="8196"/>
                    <a:pt x="2322" y="0"/>
                    <a:pt x="2322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47"/>
            <p:cNvSpPr/>
            <p:nvPr/>
          </p:nvSpPr>
          <p:spPr>
            <a:xfrm>
              <a:off x="7130863" y="2309413"/>
              <a:ext cx="126500" cy="285775"/>
            </a:xfrm>
            <a:custGeom>
              <a:rect b="b" l="l" r="r" t="t"/>
              <a:pathLst>
                <a:path extrusionOk="0" h="11431" w="5060">
                  <a:moveTo>
                    <a:pt x="3924" y="0"/>
                  </a:moveTo>
                  <a:cubicBezTo>
                    <a:pt x="3394" y="0"/>
                    <a:pt x="3311" y="1341"/>
                    <a:pt x="3311" y="1341"/>
                  </a:cubicBezTo>
                  <a:cubicBezTo>
                    <a:pt x="3311" y="1341"/>
                    <a:pt x="2930" y="522"/>
                    <a:pt x="2425" y="522"/>
                  </a:cubicBezTo>
                  <a:cubicBezTo>
                    <a:pt x="2310" y="522"/>
                    <a:pt x="2189" y="564"/>
                    <a:pt x="2064" y="667"/>
                  </a:cubicBezTo>
                  <a:cubicBezTo>
                    <a:pt x="1563" y="1083"/>
                    <a:pt x="2509" y="1785"/>
                    <a:pt x="3025" y="2100"/>
                  </a:cubicBezTo>
                  <a:cubicBezTo>
                    <a:pt x="3741" y="4637"/>
                    <a:pt x="3168" y="7575"/>
                    <a:pt x="1477" y="9482"/>
                  </a:cubicBezTo>
                  <a:cubicBezTo>
                    <a:pt x="1133" y="9553"/>
                    <a:pt x="0" y="9854"/>
                    <a:pt x="330" y="10270"/>
                  </a:cubicBezTo>
                  <a:cubicBezTo>
                    <a:pt x="442" y="10405"/>
                    <a:pt x="582" y="10454"/>
                    <a:pt x="727" y="10454"/>
                  </a:cubicBezTo>
                  <a:cubicBezTo>
                    <a:pt x="1029" y="10454"/>
                    <a:pt x="1351" y="10242"/>
                    <a:pt x="1477" y="10155"/>
                  </a:cubicBezTo>
                  <a:lnTo>
                    <a:pt x="1520" y="10198"/>
                  </a:lnTo>
                  <a:cubicBezTo>
                    <a:pt x="1507" y="10476"/>
                    <a:pt x="1483" y="11431"/>
                    <a:pt x="1928" y="11431"/>
                  </a:cubicBezTo>
                  <a:cubicBezTo>
                    <a:pt x="1988" y="11431"/>
                    <a:pt x="2057" y="11413"/>
                    <a:pt x="2136" y="11373"/>
                  </a:cubicBezTo>
                  <a:cubicBezTo>
                    <a:pt x="2695" y="11087"/>
                    <a:pt x="2308" y="10427"/>
                    <a:pt x="2064" y="10112"/>
                  </a:cubicBezTo>
                  <a:cubicBezTo>
                    <a:pt x="3985" y="7891"/>
                    <a:pt x="4673" y="4852"/>
                    <a:pt x="3899" y="2014"/>
                  </a:cubicBezTo>
                  <a:cubicBezTo>
                    <a:pt x="3885" y="1957"/>
                    <a:pt x="5060" y="796"/>
                    <a:pt x="4243" y="137"/>
                  </a:cubicBezTo>
                  <a:cubicBezTo>
                    <a:pt x="4122" y="41"/>
                    <a:pt x="4016" y="0"/>
                    <a:pt x="3924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47"/>
            <p:cNvSpPr/>
            <p:nvPr/>
          </p:nvSpPr>
          <p:spPr>
            <a:xfrm>
              <a:off x="6444338" y="1195963"/>
              <a:ext cx="592675" cy="592675"/>
            </a:xfrm>
            <a:custGeom>
              <a:rect b="b" l="l" r="r" t="t"/>
              <a:pathLst>
                <a:path extrusionOk="0" h="23707" w="23707">
                  <a:moveTo>
                    <a:pt x="11853" y="0"/>
                  </a:moveTo>
                  <a:cubicBezTo>
                    <a:pt x="11782" y="1964"/>
                    <a:pt x="11724" y="3941"/>
                    <a:pt x="11696" y="5919"/>
                  </a:cubicBezTo>
                  <a:lnTo>
                    <a:pt x="11696" y="6536"/>
                  </a:lnTo>
                  <a:cubicBezTo>
                    <a:pt x="10879" y="6564"/>
                    <a:pt x="10062" y="6751"/>
                    <a:pt x="9316" y="7095"/>
                  </a:cubicBezTo>
                  <a:cubicBezTo>
                    <a:pt x="9230" y="6937"/>
                    <a:pt x="9144" y="6779"/>
                    <a:pt x="9044" y="6636"/>
                  </a:cubicBezTo>
                  <a:cubicBezTo>
                    <a:pt x="8041" y="4930"/>
                    <a:pt x="6994" y="3253"/>
                    <a:pt x="5934" y="1577"/>
                  </a:cubicBezTo>
                  <a:lnTo>
                    <a:pt x="5934" y="1577"/>
                  </a:lnTo>
                  <a:cubicBezTo>
                    <a:pt x="6851" y="3339"/>
                    <a:pt x="7797" y="5074"/>
                    <a:pt x="8757" y="6794"/>
                  </a:cubicBezTo>
                  <a:lnTo>
                    <a:pt x="9015" y="7252"/>
                  </a:lnTo>
                  <a:cubicBezTo>
                    <a:pt x="8241" y="7639"/>
                    <a:pt x="7582" y="8198"/>
                    <a:pt x="7037" y="8858"/>
                  </a:cubicBezTo>
                  <a:lnTo>
                    <a:pt x="6822" y="8729"/>
                  </a:lnTo>
                  <a:cubicBezTo>
                    <a:pt x="5088" y="7768"/>
                    <a:pt x="3354" y="6837"/>
                    <a:pt x="1605" y="5919"/>
                  </a:cubicBezTo>
                  <a:lnTo>
                    <a:pt x="1605" y="5919"/>
                  </a:lnTo>
                  <a:cubicBezTo>
                    <a:pt x="3268" y="6980"/>
                    <a:pt x="4959" y="8012"/>
                    <a:pt x="6650" y="9030"/>
                  </a:cubicBezTo>
                  <a:lnTo>
                    <a:pt x="6822" y="9130"/>
                  </a:lnTo>
                  <a:cubicBezTo>
                    <a:pt x="6278" y="9889"/>
                    <a:pt x="5920" y="10764"/>
                    <a:pt x="5748" y="11681"/>
                  </a:cubicBezTo>
                  <a:cubicBezTo>
                    <a:pt x="3841" y="11710"/>
                    <a:pt x="1921" y="11767"/>
                    <a:pt x="0" y="11839"/>
                  </a:cubicBezTo>
                  <a:cubicBezTo>
                    <a:pt x="1906" y="11925"/>
                    <a:pt x="3798" y="11982"/>
                    <a:pt x="5705" y="12011"/>
                  </a:cubicBezTo>
                  <a:cubicBezTo>
                    <a:pt x="5576" y="13014"/>
                    <a:pt x="5705" y="14046"/>
                    <a:pt x="6077" y="15006"/>
                  </a:cubicBezTo>
                  <a:cubicBezTo>
                    <a:pt x="4572" y="15909"/>
                    <a:pt x="3082" y="16826"/>
                    <a:pt x="1591" y="17772"/>
                  </a:cubicBezTo>
                  <a:cubicBezTo>
                    <a:pt x="3139" y="16970"/>
                    <a:pt x="4658" y="16138"/>
                    <a:pt x="6178" y="15293"/>
                  </a:cubicBezTo>
                  <a:cubicBezTo>
                    <a:pt x="6636" y="16296"/>
                    <a:pt x="7338" y="17170"/>
                    <a:pt x="8227" y="17815"/>
                  </a:cubicBezTo>
                  <a:cubicBezTo>
                    <a:pt x="7453" y="19249"/>
                    <a:pt x="6679" y="20668"/>
                    <a:pt x="5920" y="22115"/>
                  </a:cubicBezTo>
                  <a:cubicBezTo>
                    <a:pt x="6794" y="20739"/>
                    <a:pt x="7639" y="19363"/>
                    <a:pt x="8471" y="17987"/>
                  </a:cubicBezTo>
                  <a:cubicBezTo>
                    <a:pt x="9431" y="18618"/>
                    <a:pt x="10549" y="18962"/>
                    <a:pt x="11696" y="19005"/>
                  </a:cubicBezTo>
                  <a:cubicBezTo>
                    <a:pt x="11724" y="20567"/>
                    <a:pt x="11767" y="22130"/>
                    <a:pt x="11839" y="23706"/>
                  </a:cubicBezTo>
                  <a:cubicBezTo>
                    <a:pt x="11911" y="22130"/>
                    <a:pt x="11954" y="20567"/>
                    <a:pt x="11982" y="19005"/>
                  </a:cubicBezTo>
                  <a:cubicBezTo>
                    <a:pt x="13129" y="18976"/>
                    <a:pt x="14261" y="18647"/>
                    <a:pt x="15236" y="18016"/>
                  </a:cubicBezTo>
                  <a:cubicBezTo>
                    <a:pt x="16067" y="19392"/>
                    <a:pt x="16913" y="20754"/>
                    <a:pt x="17758" y="22115"/>
                  </a:cubicBezTo>
                  <a:cubicBezTo>
                    <a:pt x="17013" y="20682"/>
                    <a:pt x="16253" y="19263"/>
                    <a:pt x="15465" y="17858"/>
                  </a:cubicBezTo>
                  <a:cubicBezTo>
                    <a:pt x="16382" y="17213"/>
                    <a:pt x="17099" y="16339"/>
                    <a:pt x="17543" y="15322"/>
                  </a:cubicBezTo>
                  <a:lnTo>
                    <a:pt x="17558" y="15322"/>
                  </a:lnTo>
                  <a:cubicBezTo>
                    <a:pt x="19063" y="16167"/>
                    <a:pt x="20582" y="16984"/>
                    <a:pt x="22115" y="17772"/>
                  </a:cubicBezTo>
                  <a:cubicBezTo>
                    <a:pt x="20639" y="16841"/>
                    <a:pt x="19163" y="15938"/>
                    <a:pt x="17672" y="15035"/>
                  </a:cubicBezTo>
                  <a:cubicBezTo>
                    <a:pt x="18059" y="14075"/>
                    <a:pt x="18188" y="13043"/>
                    <a:pt x="18059" y="12011"/>
                  </a:cubicBezTo>
                  <a:cubicBezTo>
                    <a:pt x="19937" y="11982"/>
                    <a:pt x="21814" y="11925"/>
                    <a:pt x="23706" y="11853"/>
                  </a:cubicBezTo>
                  <a:cubicBezTo>
                    <a:pt x="21800" y="11767"/>
                    <a:pt x="19908" y="11710"/>
                    <a:pt x="18016" y="11681"/>
                  </a:cubicBezTo>
                  <a:cubicBezTo>
                    <a:pt x="17844" y="10764"/>
                    <a:pt x="17472" y="9875"/>
                    <a:pt x="16927" y="9116"/>
                  </a:cubicBezTo>
                  <a:lnTo>
                    <a:pt x="17070" y="9030"/>
                  </a:lnTo>
                  <a:cubicBezTo>
                    <a:pt x="18762" y="8026"/>
                    <a:pt x="20439" y="6980"/>
                    <a:pt x="22115" y="5919"/>
                  </a:cubicBezTo>
                  <a:lnTo>
                    <a:pt x="22115" y="5919"/>
                  </a:lnTo>
                  <a:cubicBezTo>
                    <a:pt x="20353" y="6837"/>
                    <a:pt x="18618" y="7783"/>
                    <a:pt x="16898" y="8743"/>
                  </a:cubicBezTo>
                  <a:lnTo>
                    <a:pt x="16712" y="8843"/>
                  </a:lnTo>
                  <a:cubicBezTo>
                    <a:pt x="16167" y="8170"/>
                    <a:pt x="15494" y="7625"/>
                    <a:pt x="14720" y="7238"/>
                  </a:cubicBezTo>
                  <a:cubicBezTo>
                    <a:pt x="14806" y="7095"/>
                    <a:pt x="14877" y="6951"/>
                    <a:pt x="14963" y="6808"/>
                  </a:cubicBezTo>
                  <a:cubicBezTo>
                    <a:pt x="15924" y="5088"/>
                    <a:pt x="16855" y="3339"/>
                    <a:pt x="17773" y="1591"/>
                  </a:cubicBezTo>
                  <a:lnTo>
                    <a:pt x="17773" y="1591"/>
                  </a:lnTo>
                  <a:cubicBezTo>
                    <a:pt x="16712" y="3268"/>
                    <a:pt x="15680" y="4945"/>
                    <a:pt x="14662" y="6636"/>
                  </a:cubicBezTo>
                  <a:cubicBezTo>
                    <a:pt x="14576" y="6779"/>
                    <a:pt x="14490" y="6937"/>
                    <a:pt x="14404" y="7080"/>
                  </a:cubicBezTo>
                  <a:cubicBezTo>
                    <a:pt x="13659" y="6751"/>
                    <a:pt x="12842" y="6564"/>
                    <a:pt x="12025" y="6536"/>
                  </a:cubicBezTo>
                  <a:lnTo>
                    <a:pt x="12025" y="5919"/>
                  </a:lnTo>
                  <a:cubicBezTo>
                    <a:pt x="11997" y="3941"/>
                    <a:pt x="11939" y="1978"/>
                    <a:pt x="11853" y="0"/>
                  </a:cubicBezTo>
                  <a:close/>
                </a:path>
              </a:pathLst>
            </a:custGeom>
            <a:solidFill>
              <a:srgbClr val="FFF0C8">
                <a:alpha val="4749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66" name="Google Shape;2666;p47"/>
          <p:cNvGrpSpPr/>
          <p:nvPr/>
        </p:nvGrpSpPr>
        <p:grpSpPr>
          <a:xfrm>
            <a:off x="6775247" y="1245638"/>
            <a:ext cx="2101133" cy="2202316"/>
            <a:chOff x="1334875" y="238100"/>
            <a:chExt cx="4996750" cy="5237375"/>
          </a:xfrm>
        </p:grpSpPr>
        <p:sp>
          <p:nvSpPr>
            <p:cNvPr id="2667" name="Google Shape;2667;p47"/>
            <p:cNvSpPr/>
            <p:nvPr/>
          </p:nvSpPr>
          <p:spPr>
            <a:xfrm>
              <a:off x="4892825" y="1651050"/>
              <a:ext cx="179525" cy="172950"/>
            </a:xfrm>
            <a:custGeom>
              <a:rect b="b" l="l" r="r" t="t"/>
              <a:pathLst>
                <a:path extrusionOk="0" h="6918" w="7181">
                  <a:moveTo>
                    <a:pt x="5470" y="1"/>
                  </a:moveTo>
                  <a:lnTo>
                    <a:pt x="0" y="2388"/>
                  </a:lnTo>
                  <a:lnTo>
                    <a:pt x="1767" y="6918"/>
                  </a:lnTo>
                  <a:lnTo>
                    <a:pt x="7180" y="5320"/>
                  </a:lnTo>
                  <a:lnTo>
                    <a:pt x="54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47"/>
            <p:cNvSpPr/>
            <p:nvPr/>
          </p:nvSpPr>
          <p:spPr>
            <a:xfrm>
              <a:off x="4947325" y="1814100"/>
              <a:ext cx="173875" cy="190325"/>
            </a:xfrm>
            <a:custGeom>
              <a:rect b="b" l="l" r="r" t="t"/>
              <a:pathLst>
                <a:path extrusionOk="0" h="7613" w="6955">
                  <a:moveTo>
                    <a:pt x="5470" y="1"/>
                  </a:moveTo>
                  <a:lnTo>
                    <a:pt x="1" y="1204"/>
                  </a:lnTo>
                  <a:lnTo>
                    <a:pt x="1880" y="7613"/>
                  </a:lnTo>
                  <a:lnTo>
                    <a:pt x="6955" y="7087"/>
                  </a:lnTo>
                  <a:lnTo>
                    <a:pt x="54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47"/>
            <p:cNvSpPr/>
            <p:nvPr/>
          </p:nvSpPr>
          <p:spPr>
            <a:xfrm>
              <a:off x="4997125" y="2028375"/>
              <a:ext cx="166375" cy="185150"/>
            </a:xfrm>
            <a:custGeom>
              <a:rect b="b" l="l" r="r" t="t"/>
              <a:pathLst>
                <a:path extrusionOk="0" h="7406" w="6655">
                  <a:moveTo>
                    <a:pt x="5527" y="1"/>
                  </a:moveTo>
                  <a:lnTo>
                    <a:pt x="1" y="921"/>
                  </a:lnTo>
                  <a:lnTo>
                    <a:pt x="1561" y="7406"/>
                  </a:lnTo>
                  <a:lnTo>
                    <a:pt x="6655" y="7162"/>
                  </a:lnTo>
                  <a:lnTo>
                    <a:pt x="55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47"/>
            <p:cNvSpPr/>
            <p:nvPr/>
          </p:nvSpPr>
          <p:spPr>
            <a:xfrm>
              <a:off x="5033775" y="2237475"/>
              <a:ext cx="149450" cy="180925"/>
            </a:xfrm>
            <a:custGeom>
              <a:rect b="b" l="l" r="r" t="t"/>
              <a:pathLst>
                <a:path extrusionOk="0" h="7237" w="5978">
                  <a:moveTo>
                    <a:pt x="5583" y="0"/>
                  </a:moveTo>
                  <a:lnTo>
                    <a:pt x="1" y="376"/>
                  </a:lnTo>
                  <a:lnTo>
                    <a:pt x="884" y="6974"/>
                  </a:lnTo>
                  <a:lnTo>
                    <a:pt x="5978" y="7237"/>
                  </a:lnTo>
                  <a:lnTo>
                    <a:pt x="558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47"/>
            <p:cNvSpPr/>
            <p:nvPr/>
          </p:nvSpPr>
          <p:spPr>
            <a:xfrm>
              <a:off x="3949775" y="423150"/>
              <a:ext cx="1539350" cy="1119850"/>
            </a:xfrm>
            <a:custGeom>
              <a:rect b="b" l="l" r="r" t="t"/>
              <a:pathLst>
                <a:path extrusionOk="0" h="44794" w="61574">
                  <a:moveTo>
                    <a:pt x="32341" y="1"/>
                  </a:moveTo>
                  <a:cubicBezTo>
                    <a:pt x="30269" y="1"/>
                    <a:pt x="28073" y="225"/>
                    <a:pt x="25750" y="719"/>
                  </a:cubicBezTo>
                  <a:cubicBezTo>
                    <a:pt x="0" y="6169"/>
                    <a:pt x="9962" y="40415"/>
                    <a:pt x="9962" y="40415"/>
                  </a:cubicBezTo>
                  <a:lnTo>
                    <a:pt x="28795" y="35810"/>
                  </a:lnTo>
                  <a:lnTo>
                    <a:pt x="30731" y="44794"/>
                  </a:lnTo>
                  <a:lnTo>
                    <a:pt x="43962" y="40415"/>
                  </a:lnTo>
                  <a:lnTo>
                    <a:pt x="40448" y="32652"/>
                  </a:lnTo>
                  <a:lnTo>
                    <a:pt x="61574" y="22822"/>
                  </a:lnTo>
                  <a:cubicBezTo>
                    <a:pt x="61574" y="22822"/>
                    <a:pt x="53235" y="1"/>
                    <a:pt x="323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47"/>
            <p:cNvSpPr/>
            <p:nvPr/>
          </p:nvSpPr>
          <p:spPr>
            <a:xfrm>
              <a:off x="4772675" y="1160025"/>
              <a:ext cx="130975" cy="158850"/>
            </a:xfrm>
            <a:custGeom>
              <a:rect b="b" l="l" r="r" t="t"/>
              <a:pathLst>
                <a:path extrusionOk="0" h="6354" w="5239">
                  <a:moveTo>
                    <a:pt x="671" y="1"/>
                  </a:moveTo>
                  <a:cubicBezTo>
                    <a:pt x="671" y="1"/>
                    <a:pt x="1" y="6354"/>
                    <a:pt x="904" y="6354"/>
                  </a:cubicBezTo>
                  <a:cubicBezTo>
                    <a:pt x="908" y="6354"/>
                    <a:pt x="912" y="6354"/>
                    <a:pt x="916" y="6353"/>
                  </a:cubicBezTo>
                  <a:cubicBezTo>
                    <a:pt x="1818" y="6316"/>
                    <a:pt x="2344" y="4418"/>
                    <a:pt x="2344" y="4418"/>
                  </a:cubicBezTo>
                  <a:cubicBezTo>
                    <a:pt x="2344" y="4418"/>
                    <a:pt x="3625" y="5036"/>
                    <a:pt x="4389" y="5036"/>
                  </a:cubicBezTo>
                  <a:cubicBezTo>
                    <a:pt x="4630" y="5036"/>
                    <a:pt x="4819" y="4975"/>
                    <a:pt x="4900" y="4812"/>
                  </a:cubicBezTo>
                  <a:cubicBezTo>
                    <a:pt x="5239" y="4117"/>
                    <a:pt x="672" y="1"/>
                    <a:pt x="67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47"/>
            <p:cNvSpPr/>
            <p:nvPr/>
          </p:nvSpPr>
          <p:spPr>
            <a:xfrm>
              <a:off x="4745275" y="1542975"/>
              <a:ext cx="111400" cy="164975"/>
            </a:xfrm>
            <a:custGeom>
              <a:rect b="b" l="l" r="r" t="t"/>
              <a:pathLst>
                <a:path extrusionOk="0" h="6599" w="4456">
                  <a:moveTo>
                    <a:pt x="2482" y="1"/>
                  </a:moveTo>
                  <a:lnTo>
                    <a:pt x="1" y="734"/>
                  </a:lnTo>
                  <a:cubicBezTo>
                    <a:pt x="1" y="884"/>
                    <a:pt x="1749" y="6598"/>
                    <a:pt x="1749" y="6598"/>
                  </a:cubicBezTo>
                  <a:lnTo>
                    <a:pt x="4455" y="5358"/>
                  </a:lnTo>
                  <a:lnTo>
                    <a:pt x="24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47"/>
            <p:cNvSpPr/>
            <p:nvPr/>
          </p:nvSpPr>
          <p:spPr>
            <a:xfrm>
              <a:off x="4832675" y="1509150"/>
              <a:ext cx="120775" cy="156025"/>
            </a:xfrm>
            <a:custGeom>
              <a:rect b="b" l="l" r="r" t="t"/>
              <a:pathLst>
                <a:path extrusionOk="0" h="6241" w="4831">
                  <a:moveTo>
                    <a:pt x="2388" y="1"/>
                  </a:moveTo>
                  <a:lnTo>
                    <a:pt x="1" y="959"/>
                  </a:lnTo>
                  <a:cubicBezTo>
                    <a:pt x="1" y="1110"/>
                    <a:pt x="2181" y="6241"/>
                    <a:pt x="2181" y="6241"/>
                  </a:cubicBezTo>
                  <a:lnTo>
                    <a:pt x="4831" y="5188"/>
                  </a:lnTo>
                  <a:lnTo>
                    <a:pt x="23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47"/>
            <p:cNvSpPr/>
            <p:nvPr/>
          </p:nvSpPr>
          <p:spPr>
            <a:xfrm>
              <a:off x="4915850" y="1479075"/>
              <a:ext cx="118900" cy="153675"/>
            </a:xfrm>
            <a:custGeom>
              <a:rect b="b" l="l" r="r" t="t"/>
              <a:pathLst>
                <a:path extrusionOk="0" h="6147" w="4756">
                  <a:moveTo>
                    <a:pt x="2369" y="1"/>
                  </a:moveTo>
                  <a:lnTo>
                    <a:pt x="0" y="865"/>
                  </a:lnTo>
                  <a:cubicBezTo>
                    <a:pt x="0" y="1016"/>
                    <a:pt x="2181" y="6147"/>
                    <a:pt x="2181" y="6147"/>
                  </a:cubicBezTo>
                  <a:lnTo>
                    <a:pt x="4756" y="5282"/>
                  </a:lnTo>
                  <a:lnTo>
                    <a:pt x="23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47"/>
            <p:cNvSpPr/>
            <p:nvPr/>
          </p:nvSpPr>
          <p:spPr>
            <a:xfrm>
              <a:off x="4994775" y="1453225"/>
              <a:ext cx="113750" cy="153225"/>
            </a:xfrm>
            <a:custGeom>
              <a:rect b="b" l="l" r="r" t="t"/>
              <a:pathLst>
                <a:path extrusionOk="0" h="6129" w="4550">
                  <a:moveTo>
                    <a:pt x="2332" y="1"/>
                  </a:moveTo>
                  <a:lnTo>
                    <a:pt x="1" y="847"/>
                  </a:lnTo>
                  <a:cubicBezTo>
                    <a:pt x="1" y="997"/>
                    <a:pt x="2369" y="6128"/>
                    <a:pt x="2369" y="6128"/>
                  </a:cubicBezTo>
                  <a:lnTo>
                    <a:pt x="4549" y="5132"/>
                  </a:lnTo>
                  <a:lnTo>
                    <a:pt x="23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47"/>
            <p:cNvSpPr/>
            <p:nvPr/>
          </p:nvSpPr>
          <p:spPr>
            <a:xfrm>
              <a:off x="3963400" y="2184500"/>
              <a:ext cx="1068525" cy="277400"/>
            </a:xfrm>
            <a:custGeom>
              <a:rect b="b" l="l" r="r" t="t"/>
              <a:pathLst>
                <a:path extrusionOk="0" h="11096" w="42741">
                  <a:moveTo>
                    <a:pt x="13341" y="0"/>
                  </a:moveTo>
                  <a:cubicBezTo>
                    <a:pt x="11216" y="0"/>
                    <a:pt x="9469" y="258"/>
                    <a:pt x="8345" y="879"/>
                  </a:cubicBezTo>
                  <a:cubicBezTo>
                    <a:pt x="1767" y="4525"/>
                    <a:pt x="0" y="9487"/>
                    <a:pt x="4079" y="10897"/>
                  </a:cubicBezTo>
                  <a:cubicBezTo>
                    <a:pt x="4469" y="11034"/>
                    <a:pt x="4816" y="11095"/>
                    <a:pt x="5131" y="11095"/>
                  </a:cubicBezTo>
                  <a:cubicBezTo>
                    <a:pt x="8106" y="11095"/>
                    <a:pt x="8182" y="5565"/>
                    <a:pt x="14285" y="5446"/>
                  </a:cubicBezTo>
                  <a:cubicBezTo>
                    <a:pt x="14420" y="5444"/>
                    <a:pt x="14562" y="5442"/>
                    <a:pt x="14710" y="5442"/>
                  </a:cubicBezTo>
                  <a:cubicBezTo>
                    <a:pt x="21881" y="5442"/>
                    <a:pt x="42741" y="8510"/>
                    <a:pt x="42741" y="8510"/>
                  </a:cubicBezTo>
                  <a:lnTo>
                    <a:pt x="42741" y="6029"/>
                  </a:lnTo>
                  <a:cubicBezTo>
                    <a:pt x="42741" y="6029"/>
                    <a:pt x="23622" y="0"/>
                    <a:pt x="133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47"/>
            <p:cNvSpPr/>
            <p:nvPr/>
          </p:nvSpPr>
          <p:spPr>
            <a:xfrm>
              <a:off x="5160650" y="1951600"/>
              <a:ext cx="1046925" cy="438600"/>
            </a:xfrm>
            <a:custGeom>
              <a:rect b="b" l="l" r="r" t="t"/>
              <a:pathLst>
                <a:path extrusionOk="0" h="17544" w="41877">
                  <a:moveTo>
                    <a:pt x="30298" y="1"/>
                  </a:moveTo>
                  <a:cubicBezTo>
                    <a:pt x="21939" y="1"/>
                    <a:pt x="1" y="15176"/>
                    <a:pt x="1" y="15176"/>
                  </a:cubicBezTo>
                  <a:lnTo>
                    <a:pt x="734" y="17544"/>
                  </a:lnTo>
                  <a:cubicBezTo>
                    <a:pt x="734" y="17544"/>
                    <a:pt x="20563" y="8071"/>
                    <a:pt x="27028" y="6210"/>
                  </a:cubicBezTo>
                  <a:cubicBezTo>
                    <a:pt x="27848" y="5975"/>
                    <a:pt x="28586" y="5875"/>
                    <a:pt x="29257" y="5875"/>
                  </a:cubicBezTo>
                  <a:cubicBezTo>
                    <a:pt x="33017" y="5875"/>
                    <a:pt x="34681" y="9005"/>
                    <a:pt x="36802" y="9005"/>
                  </a:cubicBezTo>
                  <a:cubicBezTo>
                    <a:pt x="37298" y="9005"/>
                    <a:pt x="37820" y="8833"/>
                    <a:pt x="38400" y="8409"/>
                  </a:cubicBezTo>
                  <a:cubicBezTo>
                    <a:pt x="41877" y="5853"/>
                    <a:pt x="38700" y="1624"/>
                    <a:pt x="31370" y="102"/>
                  </a:cubicBezTo>
                  <a:cubicBezTo>
                    <a:pt x="31044" y="34"/>
                    <a:pt x="30686" y="1"/>
                    <a:pt x="302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47"/>
            <p:cNvSpPr/>
            <p:nvPr/>
          </p:nvSpPr>
          <p:spPr>
            <a:xfrm>
              <a:off x="3704475" y="2446650"/>
              <a:ext cx="616050" cy="1186050"/>
            </a:xfrm>
            <a:custGeom>
              <a:rect b="b" l="l" r="r" t="t"/>
              <a:pathLst>
                <a:path extrusionOk="0" h="47442" w="24642">
                  <a:moveTo>
                    <a:pt x="10476" y="1"/>
                  </a:moveTo>
                  <a:cubicBezTo>
                    <a:pt x="10116" y="1"/>
                    <a:pt x="9726" y="58"/>
                    <a:pt x="9305" y="185"/>
                  </a:cubicBezTo>
                  <a:cubicBezTo>
                    <a:pt x="9305" y="185"/>
                    <a:pt x="7181" y="1689"/>
                    <a:pt x="8346" y="4715"/>
                  </a:cubicBezTo>
                  <a:cubicBezTo>
                    <a:pt x="9493" y="7722"/>
                    <a:pt x="12951" y="8004"/>
                    <a:pt x="12951" y="8004"/>
                  </a:cubicBezTo>
                  <a:cubicBezTo>
                    <a:pt x="12951" y="8004"/>
                    <a:pt x="18890" y="15353"/>
                    <a:pt x="17819" y="24676"/>
                  </a:cubicBezTo>
                  <a:cubicBezTo>
                    <a:pt x="16766" y="33998"/>
                    <a:pt x="10470" y="36573"/>
                    <a:pt x="10470" y="36573"/>
                  </a:cubicBezTo>
                  <a:cubicBezTo>
                    <a:pt x="10470" y="36573"/>
                    <a:pt x="8059" y="34546"/>
                    <a:pt x="5663" y="34546"/>
                  </a:cubicBezTo>
                  <a:cubicBezTo>
                    <a:pt x="4621" y="34546"/>
                    <a:pt x="3582" y="34929"/>
                    <a:pt x="2745" y="36028"/>
                  </a:cubicBezTo>
                  <a:cubicBezTo>
                    <a:pt x="1" y="39675"/>
                    <a:pt x="5320" y="40295"/>
                    <a:pt x="5320" y="40295"/>
                  </a:cubicBezTo>
                  <a:cubicBezTo>
                    <a:pt x="5320" y="40295"/>
                    <a:pt x="1241" y="43640"/>
                    <a:pt x="2820" y="45764"/>
                  </a:cubicBezTo>
                  <a:cubicBezTo>
                    <a:pt x="3661" y="46891"/>
                    <a:pt x="4927" y="47441"/>
                    <a:pt x="6166" y="47441"/>
                  </a:cubicBezTo>
                  <a:cubicBezTo>
                    <a:pt x="7283" y="47441"/>
                    <a:pt x="8377" y="46994"/>
                    <a:pt x="9117" y="46121"/>
                  </a:cubicBezTo>
                  <a:cubicBezTo>
                    <a:pt x="10696" y="44298"/>
                    <a:pt x="12256" y="42325"/>
                    <a:pt x="13383" y="41516"/>
                  </a:cubicBezTo>
                  <a:cubicBezTo>
                    <a:pt x="14361" y="40802"/>
                    <a:pt x="24642" y="33171"/>
                    <a:pt x="22161" y="21123"/>
                  </a:cubicBezTo>
                  <a:cubicBezTo>
                    <a:pt x="19680" y="9057"/>
                    <a:pt x="17631" y="7102"/>
                    <a:pt x="17631" y="7102"/>
                  </a:cubicBezTo>
                  <a:cubicBezTo>
                    <a:pt x="17631" y="7102"/>
                    <a:pt x="20300" y="2497"/>
                    <a:pt x="19153" y="1163"/>
                  </a:cubicBezTo>
                  <a:cubicBezTo>
                    <a:pt x="19004" y="991"/>
                    <a:pt x="18816" y="917"/>
                    <a:pt x="18603" y="917"/>
                  </a:cubicBezTo>
                  <a:cubicBezTo>
                    <a:pt x="17157" y="917"/>
                    <a:pt x="14530" y="4358"/>
                    <a:pt x="14530" y="4358"/>
                  </a:cubicBezTo>
                  <a:cubicBezTo>
                    <a:pt x="14530" y="4358"/>
                    <a:pt x="13622" y="1"/>
                    <a:pt x="1047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47"/>
            <p:cNvSpPr/>
            <p:nvPr/>
          </p:nvSpPr>
          <p:spPr>
            <a:xfrm>
              <a:off x="1804275" y="2680100"/>
              <a:ext cx="447825" cy="349325"/>
            </a:xfrm>
            <a:custGeom>
              <a:rect b="b" l="l" r="r" t="t"/>
              <a:pathLst>
                <a:path extrusionOk="0" h="13973" w="17913">
                  <a:moveTo>
                    <a:pt x="9229" y="1"/>
                  </a:moveTo>
                  <a:cubicBezTo>
                    <a:pt x="9229" y="1"/>
                    <a:pt x="1" y="7124"/>
                    <a:pt x="903" y="7989"/>
                  </a:cubicBezTo>
                  <a:cubicBezTo>
                    <a:pt x="903" y="7989"/>
                    <a:pt x="6609" y="13972"/>
                    <a:pt x="11271" y="13972"/>
                  </a:cubicBezTo>
                  <a:cubicBezTo>
                    <a:pt x="11906" y="13972"/>
                    <a:pt x="12522" y="13861"/>
                    <a:pt x="13101" y="13609"/>
                  </a:cubicBezTo>
                  <a:cubicBezTo>
                    <a:pt x="17913" y="11504"/>
                    <a:pt x="9229" y="1"/>
                    <a:pt x="922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47"/>
            <p:cNvSpPr/>
            <p:nvPr/>
          </p:nvSpPr>
          <p:spPr>
            <a:xfrm>
              <a:off x="1756825" y="2549000"/>
              <a:ext cx="206300" cy="183600"/>
            </a:xfrm>
            <a:custGeom>
              <a:rect b="b" l="l" r="r" t="t"/>
              <a:pathLst>
                <a:path extrusionOk="0" h="7344" w="8252">
                  <a:moveTo>
                    <a:pt x="2444" y="1"/>
                  </a:moveTo>
                  <a:cubicBezTo>
                    <a:pt x="2444" y="1"/>
                    <a:pt x="0" y="865"/>
                    <a:pt x="865" y="1993"/>
                  </a:cubicBezTo>
                  <a:cubicBezTo>
                    <a:pt x="1748" y="3121"/>
                    <a:pt x="3891" y="5038"/>
                    <a:pt x="4022" y="5414"/>
                  </a:cubicBezTo>
                  <a:cubicBezTo>
                    <a:pt x="4148" y="5727"/>
                    <a:pt x="4716" y="7343"/>
                    <a:pt x="5858" y="7343"/>
                  </a:cubicBezTo>
                  <a:cubicBezTo>
                    <a:pt x="6087" y="7343"/>
                    <a:pt x="6340" y="7278"/>
                    <a:pt x="6616" y="7124"/>
                  </a:cubicBezTo>
                  <a:cubicBezTo>
                    <a:pt x="8251" y="6203"/>
                    <a:pt x="4812" y="1260"/>
                    <a:pt x="24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47"/>
            <p:cNvSpPr/>
            <p:nvPr/>
          </p:nvSpPr>
          <p:spPr>
            <a:xfrm>
              <a:off x="1613025" y="2400475"/>
              <a:ext cx="185650" cy="157025"/>
            </a:xfrm>
            <a:custGeom>
              <a:rect b="b" l="l" r="r" t="t"/>
              <a:pathLst>
                <a:path extrusionOk="0" h="6281" w="7426">
                  <a:moveTo>
                    <a:pt x="2363" y="1"/>
                  </a:moveTo>
                  <a:cubicBezTo>
                    <a:pt x="2346" y="1"/>
                    <a:pt x="2329" y="1"/>
                    <a:pt x="2313" y="2"/>
                  </a:cubicBezTo>
                  <a:cubicBezTo>
                    <a:pt x="2313" y="2"/>
                    <a:pt x="1" y="548"/>
                    <a:pt x="1711" y="2540"/>
                  </a:cubicBezTo>
                  <a:cubicBezTo>
                    <a:pt x="3403" y="4532"/>
                    <a:pt x="5264" y="6280"/>
                    <a:pt x="5264" y="6280"/>
                  </a:cubicBezTo>
                  <a:cubicBezTo>
                    <a:pt x="5264" y="6280"/>
                    <a:pt x="7425" y="5077"/>
                    <a:pt x="7256" y="4532"/>
                  </a:cubicBezTo>
                  <a:cubicBezTo>
                    <a:pt x="7107" y="3993"/>
                    <a:pt x="3854" y="1"/>
                    <a:pt x="23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47"/>
            <p:cNvSpPr/>
            <p:nvPr/>
          </p:nvSpPr>
          <p:spPr>
            <a:xfrm>
              <a:off x="1544900" y="2308075"/>
              <a:ext cx="100100" cy="89550"/>
            </a:xfrm>
            <a:custGeom>
              <a:rect b="b" l="l" r="r" t="t"/>
              <a:pathLst>
                <a:path extrusionOk="0" h="3582" w="4004">
                  <a:moveTo>
                    <a:pt x="1609" y="1"/>
                  </a:moveTo>
                  <a:cubicBezTo>
                    <a:pt x="1584" y="1"/>
                    <a:pt x="1562" y="5"/>
                    <a:pt x="1542" y="15"/>
                  </a:cubicBezTo>
                  <a:cubicBezTo>
                    <a:pt x="1015" y="315"/>
                    <a:pt x="508" y="616"/>
                    <a:pt x="1" y="954"/>
                  </a:cubicBezTo>
                  <a:cubicBezTo>
                    <a:pt x="1" y="954"/>
                    <a:pt x="1824" y="3022"/>
                    <a:pt x="2651" y="3492"/>
                  </a:cubicBezTo>
                  <a:cubicBezTo>
                    <a:pt x="2761" y="3555"/>
                    <a:pt x="2866" y="3582"/>
                    <a:pt x="2966" y="3582"/>
                  </a:cubicBezTo>
                  <a:cubicBezTo>
                    <a:pt x="3609" y="3582"/>
                    <a:pt x="4004" y="2439"/>
                    <a:pt x="4004" y="2439"/>
                  </a:cubicBezTo>
                  <a:cubicBezTo>
                    <a:pt x="4004" y="2439"/>
                    <a:pt x="2188" y="1"/>
                    <a:pt x="16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47"/>
            <p:cNvSpPr/>
            <p:nvPr/>
          </p:nvSpPr>
          <p:spPr>
            <a:xfrm>
              <a:off x="1466425" y="2219625"/>
              <a:ext cx="91650" cy="84125"/>
            </a:xfrm>
            <a:custGeom>
              <a:rect b="b" l="l" r="r" t="t"/>
              <a:pathLst>
                <a:path extrusionOk="0" h="3365" w="3666">
                  <a:moveTo>
                    <a:pt x="922" y="0"/>
                  </a:moveTo>
                  <a:cubicBezTo>
                    <a:pt x="922" y="0"/>
                    <a:pt x="1" y="583"/>
                    <a:pt x="959" y="1786"/>
                  </a:cubicBezTo>
                  <a:cubicBezTo>
                    <a:pt x="1937" y="3008"/>
                    <a:pt x="2500" y="3365"/>
                    <a:pt x="2500" y="3365"/>
                  </a:cubicBezTo>
                  <a:lnTo>
                    <a:pt x="3666" y="2218"/>
                  </a:lnTo>
                  <a:lnTo>
                    <a:pt x="9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47"/>
            <p:cNvSpPr/>
            <p:nvPr/>
          </p:nvSpPr>
          <p:spPr>
            <a:xfrm>
              <a:off x="1622900" y="2623725"/>
              <a:ext cx="225100" cy="168025"/>
            </a:xfrm>
            <a:custGeom>
              <a:rect b="b" l="l" r="r" t="t"/>
              <a:pathLst>
                <a:path extrusionOk="0" h="6721" w="9004">
                  <a:moveTo>
                    <a:pt x="2275" y="0"/>
                  </a:moveTo>
                  <a:cubicBezTo>
                    <a:pt x="2275" y="0"/>
                    <a:pt x="1" y="1222"/>
                    <a:pt x="1034" y="2199"/>
                  </a:cubicBezTo>
                  <a:cubicBezTo>
                    <a:pt x="2087" y="3177"/>
                    <a:pt x="4493" y="4756"/>
                    <a:pt x="4699" y="5094"/>
                  </a:cubicBezTo>
                  <a:cubicBezTo>
                    <a:pt x="4847" y="5360"/>
                    <a:pt x="5589" y="6720"/>
                    <a:pt x="6621" y="6720"/>
                  </a:cubicBezTo>
                  <a:cubicBezTo>
                    <a:pt x="6901" y="6720"/>
                    <a:pt x="7202" y="6620"/>
                    <a:pt x="7519" y="6372"/>
                  </a:cubicBezTo>
                  <a:cubicBezTo>
                    <a:pt x="9004" y="5207"/>
                    <a:pt x="4812" y="865"/>
                    <a:pt x="22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47"/>
            <p:cNvSpPr/>
            <p:nvPr/>
          </p:nvSpPr>
          <p:spPr>
            <a:xfrm>
              <a:off x="1456550" y="2499200"/>
              <a:ext cx="200675" cy="144275"/>
            </a:xfrm>
            <a:custGeom>
              <a:rect b="b" l="l" r="r" t="t"/>
              <a:pathLst>
                <a:path extrusionOk="0" h="5771" w="8027">
                  <a:moveTo>
                    <a:pt x="2390" y="1"/>
                  </a:moveTo>
                  <a:cubicBezTo>
                    <a:pt x="2322" y="1"/>
                    <a:pt x="2259" y="7"/>
                    <a:pt x="2200" y="19"/>
                  </a:cubicBezTo>
                  <a:cubicBezTo>
                    <a:pt x="2200" y="19"/>
                    <a:pt x="1" y="921"/>
                    <a:pt x="1993" y="2632"/>
                  </a:cubicBezTo>
                  <a:cubicBezTo>
                    <a:pt x="3986" y="4323"/>
                    <a:pt x="6091" y="5771"/>
                    <a:pt x="6091" y="5771"/>
                  </a:cubicBezTo>
                  <a:cubicBezTo>
                    <a:pt x="6091" y="5771"/>
                    <a:pt x="8027" y="4229"/>
                    <a:pt x="7801" y="3703"/>
                  </a:cubicBezTo>
                  <a:cubicBezTo>
                    <a:pt x="7567" y="3217"/>
                    <a:pt x="3947" y="1"/>
                    <a:pt x="23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47"/>
            <p:cNvSpPr/>
            <p:nvPr/>
          </p:nvSpPr>
          <p:spPr>
            <a:xfrm>
              <a:off x="1366825" y="2424025"/>
              <a:ext cx="96800" cy="77075"/>
            </a:xfrm>
            <a:custGeom>
              <a:rect b="b" l="l" r="r" t="t"/>
              <a:pathLst>
                <a:path extrusionOk="0" h="3083" w="3872">
                  <a:moveTo>
                    <a:pt x="827" y="0"/>
                  </a:moveTo>
                  <a:cubicBezTo>
                    <a:pt x="827" y="0"/>
                    <a:pt x="0" y="733"/>
                    <a:pt x="1147" y="1767"/>
                  </a:cubicBezTo>
                  <a:cubicBezTo>
                    <a:pt x="2293" y="2820"/>
                    <a:pt x="2913" y="3083"/>
                    <a:pt x="2913" y="3083"/>
                  </a:cubicBezTo>
                  <a:lnTo>
                    <a:pt x="3872" y="1767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47"/>
            <p:cNvSpPr/>
            <p:nvPr/>
          </p:nvSpPr>
          <p:spPr>
            <a:xfrm>
              <a:off x="2056600" y="2506375"/>
              <a:ext cx="119525" cy="210875"/>
            </a:xfrm>
            <a:custGeom>
              <a:rect b="b" l="l" r="r" t="t"/>
              <a:pathLst>
                <a:path extrusionOk="0" h="8435" w="4781">
                  <a:moveTo>
                    <a:pt x="2461" y="0"/>
                  </a:moveTo>
                  <a:cubicBezTo>
                    <a:pt x="2027" y="0"/>
                    <a:pt x="1657" y="165"/>
                    <a:pt x="1579" y="691"/>
                  </a:cubicBezTo>
                  <a:cubicBezTo>
                    <a:pt x="1373" y="2101"/>
                    <a:pt x="1429" y="4976"/>
                    <a:pt x="1260" y="5333"/>
                  </a:cubicBezTo>
                  <a:cubicBezTo>
                    <a:pt x="1110" y="5690"/>
                    <a:pt x="1" y="7833"/>
                    <a:pt x="1805" y="8397"/>
                  </a:cubicBezTo>
                  <a:cubicBezTo>
                    <a:pt x="1887" y="8422"/>
                    <a:pt x="1968" y="8435"/>
                    <a:pt x="2047" y="8435"/>
                  </a:cubicBezTo>
                  <a:cubicBezTo>
                    <a:pt x="3731" y="8435"/>
                    <a:pt x="4780" y="2924"/>
                    <a:pt x="4098" y="465"/>
                  </a:cubicBezTo>
                  <a:cubicBezTo>
                    <a:pt x="4098" y="465"/>
                    <a:pt x="3190" y="0"/>
                    <a:pt x="24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47"/>
            <p:cNvSpPr/>
            <p:nvPr/>
          </p:nvSpPr>
          <p:spPr>
            <a:xfrm>
              <a:off x="2097625" y="2314700"/>
              <a:ext cx="82575" cy="177575"/>
            </a:xfrm>
            <a:custGeom>
              <a:rect b="b" l="l" r="r" t="t"/>
              <a:pathLst>
                <a:path extrusionOk="0" h="7103" w="3303">
                  <a:moveTo>
                    <a:pt x="1233" y="1"/>
                  </a:moveTo>
                  <a:cubicBezTo>
                    <a:pt x="653" y="1"/>
                    <a:pt x="1" y="325"/>
                    <a:pt x="32" y="1798"/>
                  </a:cubicBezTo>
                  <a:cubicBezTo>
                    <a:pt x="89" y="4411"/>
                    <a:pt x="408" y="6948"/>
                    <a:pt x="408" y="6948"/>
                  </a:cubicBezTo>
                  <a:cubicBezTo>
                    <a:pt x="408" y="6948"/>
                    <a:pt x="1328" y="7103"/>
                    <a:pt x="2095" y="7103"/>
                  </a:cubicBezTo>
                  <a:cubicBezTo>
                    <a:pt x="2582" y="7103"/>
                    <a:pt x="3008" y="7040"/>
                    <a:pt x="3096" y="6835"/>
                  </a:cubicBezTo>
                  <a:cubicBezTo>
                    <a:pt x="3303" y="6328"/>
                    <a:pt x="3303" y="1065"/>
                    <a:pt x="2100" y="201"/>
                  </a:cubicBezTo>
                  <a:cubicBezTo>
                    <a:pt x="2100" y="201"/>
                    <a:pt x="1689" y="1"/>
                    <a:pt x="1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47"/>
            <p:cNvSpPr/>
            <p:nvPr/>
          </p:nvSpPr>
          <p:spPr>
            <a:xfrm>
              <a:off x="1874750" y="2471000"/>
              <a:ext cx="171075" cy="199150"/>
            </a:xfrm>
            <a:custGeom>
              <a:rect b="b" l="l" r="r" t="t"/>
              <a:pathLst>
                <a:path extrusionOk="0" h="7966" w="6843">
                  <a:moveTo>
                    <a:pt x="2595" y="1"/>
                  </a:moveTo>
                  <a:cubicBezTo>
                    <a:pt x="2595" y="1"/>
                    <a:pt x="1" y="264"/>
                    <a:pt x="602" y="1580"/>
                  </a:cubicBezTo>
                  <a:cubicBezTo>
                    <a:pt x="1204" y="2876"/>
                    <a:pt x="2820" y="5245"/>
                    <a:pt x="2877" y="5639"/>
                  </a:cubicBezTo>
                  <a:cubicBezTo>
                    <a:pt x="2928" y="5979"/>
                    <a:pt x="3132" y="7965"/>
                    <a:pt x="4535" y="7965"/>
                  </a:cubicBezTo>
                  <a:cubicBezTo>
                    <a:pt x="4682" y="7965"/>
                    <a:pt x="4844" y="7943"/>
                    <a:pt x="5019" y="7895"/>
                  </a:cubicBezTo>
                  <a:cubicBezTo>
                    <a:pt x="6842" y="7387"/>
                    <a:pt x="4587" y="1768"/>
                    <a:pt x="25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47"/>
            <p:cNvSpPr/>
            <p:nvPr/>
          </p:nvSpPr>
          <p:spPr>
            <a:xfrm>
              <a:off x="1771375" y="2292450"/>
              <a:ext cx="154150" cy="170125"/>
            </a:xfrm>
            <a:custGeom>
              <a:rect b="b" l="l" r="r" t="t"/>
              <a:pathLst>
                <a:path extrusionOk="0" h="6805" w="6166">
                  <a:moveTo>
                    <a:pt x="2369" y="1"/>
                  </a:moveTo>
                  <a:cubicBezTo>
                    <a:pt x="2369" y="1"/>
                    <a:pt x="1" y="1"/>
                    <a:pt x="1204" y="2331"/>
                  </a:cubicBezTo>
                  <a:cubicBezTo>
                    <a:pt x="2388" y="4681"/>
                    <a:pt x="3779" y="6804"/>
                    <a:pt x="3779" y="6804"/>
                  </a:cubicBezTo>
                  <a:cubicBezTo>
                    <a:pt x="3779" y="6804"/>
                    <a:pt x="6166" y="6109"/>
                    <a:pt x="6128" y="5545"/>
                  </a:cubicBezTo>
                  <a:cubicBezTo>
                    <a:pt x="6091" y="4981"/>
                    <a:pt x="3816" y="264"/>
                    <a:pt x="23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47"/>
            <p:cNvSpPr/>
            <p:nvPr/>
          </p:nvSpPr>
          <p:spPr>
            <a:xfrm>
              <a:off x="1723925" y="2182925"/>
              <a:ext cx="88825" cy="95500"/>
            </a:xfrm>
            <a:custGeom>
              <a:rect b="b" l="l" r="r" t="t"/>
              <a:pathLst>
                <a:path extrusionOk="0" h="3820" w="3553">
                  <a:moveTo>
                    <a:pt x="1754" y="0"/>
                  </a:moveTo>
                  <a:cubicBezTo>
                    <a:pt x="1745" y="0"/>
                    <a:pt x="1737" y="1"/>
                    <a:pt x="1730" y="2"/>
                  </a:cubicBezTo>
                  <a:cubicBezTo>
                    <a:pt x="1147" y="171"/>
                    <a:pt x="564" y="341"/>
                    <a:pt x="1" y="566"/>
                  </a:cubicBezTo>
                  <a:cubicBezTo>
                    <a:pt x="1" y="566"/>
                    <a:pt x="1316" y="2991"/>
                    <a:pt x="1993" y="3649"/>
                  </a:cubicBezTo>
                  <a:cubicBezTo>
                    <a:pt x="2126" y="3771"/>
                    <a:pt x="2265" y="3820"/>
                    <a:pt x="2403" y="3820"/>
                  </a:cubicBezTo>
                  <a:cubicBezTo>
                    <a:pt x="2987" y="3820"/>
                    <a:pt x="3553" y="2934"/>
                    <a:pt x="3553" y="2934"/>
                  </a:cubicBezTo>
                  <a:cubicBezTo>
                    <a:pt x="3553" y="2934"/>
                    <a:pt x="2277" y="0"/>
                    <a:pt x="17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47"/>
            <p:cNvSpPr/>
            <p:nvPr/>
          </p:nvSpPr>
          <p:spPr>
            <a:xfrm>
              <a:off x="1670350" y="2074425"/>
              <a:ext cx="79450" cy="91175"/>
            </a:xfrm>
            <a:custGeom>
              <a:rect b="b" l="l" r="r" t="t"/>
              <a:pathLst>
                <a:path extrusionOk="0" h="3647" w="3178">
                  <a:moveTo>
                    <a:pt x="1035" y="0"/>
                  </a:moveTo>
                  <a:cubicBezTo>
                    <a:pt x="1035" y="0"/>
                    <a:pt x="1" y="376"/>
                    <a:pt x="659" y="1767"/>
                  </a:cubicBezTo>
                  <a:cubicBezTo>
                    <a:pt x="1317" y="3158"/>
                    <a:pt x="1786" y="3647"/>
                    <a:pt x="1786" y="3647"/>
                  </a:cubicBezTo>
                  <a:lnTo>
                    <a:pt x="3177" y="2801"/>
                  </a:lnTo>
                  <a:lnTo>
                    <a:pt x="103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47"/>
            <p:cNvSpPr/>
            <p:nvPr/>
          </p:nvSpPr>
          <p:spPr>
            <a:xfrm>
              <a:off x="2100775" y="2217750"/>
              <a:ext cx="46075" cy="90225"/>
            </a:xfrm>
            <a:custGeom>
              <a:rect b="b" l="l" r="r" t="t"/>
              <a:pathLst>
                <a:path extrusionOk="0" h="3609" w="1843">
                  <a:moveTo>
                    <a:pt x="1128" y="0"/>
                  </a:moveTo>
                  <a:lnTo>
                    <a:pt x="1132" y="17"/>
                  </a:lnTo>
                  <a:lnTo>
                    <a:pt x="1132" y="17"/>
                  </a:lnTo>
                  <a:cubicBezTo>
                    <a:pt x="1119" y="16"/>
                    <a:pt x="1098" y="15"/>
                    <a:pt x="1071" y="15"/>
                  </a:cubicBezTo>
                  <a:cubicBezTo>
                    <a:pt x="823" y="15"/>
                    <a:pt x="54" y="121"/>
                    <a:pt x="38" y="1429"/>
                  </a:cubicBezTo>
                  <a:cubicBezTo>
                    <a:pt x="0" y="2970"/>
                    <a:pt x="207" y="3609"/>
                    <a:pt x="207" y="3609"/>
                  </a:cubicBezTo>
                  <a:lnTo>
                    <a:pt x="1842" y="3458"/>
                  </a:lnTo>
                  <a:lnTo>
                    <a:pt x="1132" y="17"/>
                  </a:lnTo>
                  <a:lnTo>
                    <a:pt x="1132" y="17"/>
                  </a:lnTo>
                  <a:cubicBezTo>
                    <a:pt x="1142" y="18"/>
                    <a:pt x="1147" y="19"/>
                    <a:pt x="1147" y="19"/>
                  </a:cubicBezTo>
                  <a:lnTo>
                    <a:pt x="112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47"/>
            <p:cNvSpPr/>
            <p:nvPr/>
          </p:nvSpPr>
          <p:spPr>
            <a:xfrm>
              <a:off x="2097025" y="2956525"/>
              <a:ext cx="1646300" cy="720100"/>
            </a:xfrm>
            <a:custGeom>
              <a:rect b="b" l="l" r="r" t="t"/>
              <a:pathLst>
                <a:path extrusionOk="0" h="28804" w="65852">
                  <a:moveTo>
                    <a:pt x="7025" y="1"/>
                  </a:moveTo>
                  <a:cubicBezTo>
                    <a:pt x="4731" y="1"/>
                    <a:pt x="4943" y="4099"/>
                    <a:pt x="4943" y="4431"/>
                  </a:cubicBezTo>
                  <a:lnTo>
                    <a:pt x="5206" y="6179"/>
                  </a:lnTo>
                  <a:cubicBezTo>
                    <a:pt x="3364" y="6179"/>
                    <a:pt x="0" y="6931"/>
                    <a:pt x="470" y="9243"/>
                  </a:cubicBezTo>
                  <a:cubicBezTo>
                    <a:pt x="631" y="10061"/>
                    <a:pt x="1610" y="10324"/>
                    <a:pt x="2803" y="10324"/>
                  </a:cubicBezTo>
                  <a:cubicBezTo>
                    <a:pt x="4954" y="10324"/>
                    <a:pt x="7800" y="9468"/>
                    <a:pt x="7800" y="9468"/>
                  </a:cubicBezTo>
                  <a:cubicBezTo>
                    <a:pt x="26616" y="24984"/>
                    <a:pt x="48355" y="26376"/>
                    <a:pt x="55551" y="26376"/>
                  </a:cubicBezTo>
                  <a:cubicBezTo>
                    <a:pt x="57124" y="26376"/>
                    <a:pt x="58003" y="26309"/>
                    <a:pt x="58003" y="26309"/>
                  </a:cubicBezTo>
                  <a:lnTo>
                    <a:pt x="59844" y="27925"/>
                  </a:lnTo>
                  <a:cubicBezTo>
                    <a:pt x="60918" y="28439"/>
                    <a:pt x="61936" y="28803"/>
                    <a:pt x="62803" y="28803"/>
                  </a:cubicBezTo>
                  <a:cubicBezTo>
                    <a:pt x="64060" y="28803"/>
                    <a:pt x="64999" y="28038"/>
                    <a:pt x="65333" y="25858"/>
                  </a:cubicBezTo>
                  <a:cubicBezTo>
                    <a:pt x="65851" y="22594"/>
                    <a:pt x="63807" y="22416"/>
                    <a:pt x="63353" y="22416"/>
                  </a:cubicBezTo>
                  <a:cubicBezTo>
                    <a:pt x="63297" y="22416"/>
                    <a:pt x="63265" y="22418"/>
                    <a:pt x="63265" y="22418"/>
                  </a:cubicBezTo>
                  <a:cubicBezTo>
                    <a:pt x="64994" y="21046"/>
                    <a:pt x="64994" y="18866"/>
                    <a:pt x="63265" y="17494"/>
                  </a:cubicBezTo>
                  <a:cubicBezTo>
                    <a:pt x="62923" y="17220"/>
                    <a:pt x="62558" y="17105"/>
                    <a:pt x="62187" y="17105"/>
                  </a:cubicBezTo>
                  <a:cubicBezTo>
                    <a:pt x="60702" y="17105"/>
                    <a:pt x="59123" y="18937"/>
                    <a:pt x="58566" y="19674"/>
                  </a:cubicBezTo>
                  <a:cubicBezTo>
                    <a:pt x="57890" y="20576"/>
                    <a:pt x="53529" y="21385"/>
                    <a:pt x="53529" y="21385"/>
                  </a:cubicBezTo>
                  <a:cubicBezTo>
                    <a:pt x="52393" y="21517"/>
                    <a:pt x="51233" y="21579"/>
                    <a:pt x="50054" y="21579"/>
                  </a:cubicBezTo>
                  <a:cubicBezTo>
                    <a:pt x="31846" y="21579"/>
                    <a:pt x="9398" y="6724"/>
                    <a:pt x="9398" y="6724"/>
                  </a:cubicBezTo>
                  <a:cubicBezTo>
                    <a:pt x="9398" y="6724"/>
                    <a:pt x="10450" y="766"/>
                    <a:pt x="7575" y="71"/>
                  </a:cubicBezTo>
                  <a:cubicBezTo>
                    <a:pt x="7377" y="23"/>
                    <a:pt x="7194" y="1"/>
                    <a:pt x="70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47"/>
            <p:cNvSpPr/>
            <p:nvPr/>
          </p:nvSpPr>
          <p:spPr>
            <a:xfrm>
              <a:off x="4266925" y="2464900"/>
              <a:ext cx="826100" cy="307225"/>
            </a:xfrm>
            <a:custGeom>
              <a:rect b="b" l="l" r="r" t="t"/>
              <a:pathLst>
                <a:path extrusionOk="0" h="12289" w="33044">
                  <a:moveTo>
                    <a:pt x="30562" y="0"/>
                  </a:moveTo>
                  <a:cubicBezTo>
                    <a:pt x="30562" y="0"/>
                    <a:pt x="19022" y="7725"/>
                    <a:pt x="11316" y="8421"/>
                  </a:cubicBezTo>
                  <a:cubicBezTo>
                    <a:pt x="10825" y="8465"/>
                    <a:pt x="10375" y="8486"/>
                    <a:pt x="9963" y="8486"/>
                  </a:cubicBezTo>
                  <a:cubicBezTo>
                    <a:pt x="3906" y="8486"/>
                    <a:pt x="6015" y="4004"/>
                    <a:pt x="6015" y="4004"/>
                  </a:cubicBezTo>
                  <a:lnTo>
                    <a:pt x="3215" y="2312"/>
                  </a:lnTo>
                  <a:lnTo>
                    <a:pt x="3215" y="2312"/>
                  </a:lnTo>
                  <a:cubicBezTo>
                    <a:pt x="1" y="7011"/>
                    <a:pt x="4418" y="10620"/>
                    <a:pt x="4418" y="10620"/>
                  </a:cubicBezTo>
                  <a:cubicBezTo>
                    <a:pt x="6003" y="11804"/>
                    <a:pt x="7959" y="12288"/>
                    <a:pt x="10100" y="12288"/>
                  </a:cubicBezTo>
                  <a:cubicBezTo>
                    <a:pt x="19716" y="12288"/>
                    <a:pt x="33043" y="2519"/>
                    <a:pt x="33043" y="2519"/>
                  </a:cubicBezTo>
                  <a:lnTo>
                    <a:pt x="305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47"/>
            <p:cNvSpPr/>
            <p:nvPr/>
          </p:nvSpPr>
          <p:spPr>
            <a:xfrm>
              <a:off x="4340250" y="2595525"/>
              <a:ext cx="798350" cy="352950"/>
            </a:xfrm>
            <a:custGeom>
              <a:rect b="b" l="l" r="r" t="t"/>
              <a:pathLst>
                <a:path extrusionOk="0" h="14118" w="31934">
                  <a:moveTo>
                    <a:pt x="30580" y="1"/>
                  </a:moveTo>
                  <a:cubicBezTo>
                    <a:pt x="30580" y="1"/>
                    <a:pt x="19810" y="6353"/>
                    <a:pt x="11785" y="9699"/>
                  </a:cubicBezTo>
                  <a:cubicBezTo>
                    <a:pt x="9526" y="10638"/>
                    <a:pt x="7869" y="10976"/>
                    <a:pt x="6654" y="10976"/>
                  </a:cubicBezTo>
                  <a:cubicBezTo>
                    <a:pt x="3541" y="10976"/>
                    <a:pt x="3327" y="8759"/>
                    <a:pt x="3327" y="8759"/>
                  </a:cubicBezTo>
                  <a:lnTo>
                    <a:pt x="56" y="8195"/>
                  </a:lnTo>
                  <a:lnTo>
                    <a:pt x="56" y="8195"/>
                  </a:lnTo>
                  <a:cubicBezTo>
                    <a:pt x="0" y="11409"/>
                    <a:pt x="2857" y="12932"/>
                    <a:pt x="2857" y="12932"/>
                  </a:cubicBezTo>
                  <a:cubicBezTo>
                    <a:pt x="3883" y="13763"/>
                    <a:pt x="5242" y="14117"/>
                    <a:pt x="6813" y="14117"/>
                  </a:cubicBezTo>
                  <a:cubicBezTo>
                    <a:pt x="15859" y="14117"/>
                    <a:pt x="31933" y="2369"/>
                    <a:pt x="31933" y="2369"/>
                  </a:cubicBezTo>
                  <a:lnTo>
                    <a:pt x="3058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47"/>
            <p:cNvSpPr/>
            <p:nvPr/>
          </p:nvSpPr>
          <p:spPr>
            <a:xfrm>
              <a:off x="4426225" y="2775025"/>
              <a:ext cx="665850" cy="364800"/>
            </a:xfrm>
            <a:custGeom>
              <a:rect b="b" l="l" r="r" t="t"/>
              <a:pathLst>
                <a:path extrusionOk="0" h="14592" w="26634">
                  <a:moveTo>
                    <a:pt x="25337" y="0"/>
                  </a:moveTo>
                  <a:cubicBezTo>
                    <a:pt x="25337" y="0"/>
                    <a:pt x="20488" y="4925"/>
                    <a:pt x="16165" y="7857"/>
                  </a:cubicBezTo>
                  <a:cubicBezTo>
                    <a:pt x="12871" y="10101"/>
                    <a:pt x="9786" y="10903"/>
                    <a:pt x="7567" y="10903"/>
                  </a:cubicBezTo>
                  <a:cubicBezTo>
                    <a:pt x="6887" y="10903"/>
                    <a:pt x="6288" y="10827"/>
                    <a:pt x="5790" y="10695"/>
                  </a:cubicBezTo>
                  <a:cubicBezTo>
                    <a:pt x="3684" y="10150"/>
                    <a:pt x="4869" y="8402"/>
                    <a:pt x="4869" y="8402"/>
                  </a:cubicBezTo>
                  <a:lnTo>
                    <a:pt x="1937" y="7913"/>
                  </a:lnTo>
                  <a:lnTo>
                    <a:pt x="1937" y="7913"/>
                  </a:lnTo>
                  <a:cubicBezTo>
                    <a:pt x="1936" y="7913"/>
                    <a:pt x="1" y="12988"/>
                    <a:pt x="7444" y="14454"/>
                  </a:cubicBezTo>
                  <a:cubicBezTo>
                    <a:pt x="7914" y="14548"/>
                    <a:pt x="8401" y="14592"/>
                    <a:pt x="8901" y="14592"/>
                  </a:cubicBezTo>
                  <a:cubicBezTo>
                    <a:pt x="16323" y="14592"/>
                    <a:pt x="26634" y="4925"/>
                    <a:pt x="26634" y="4925"/>
                  </a:cubicBezTo>
                  <a:lnTo>
                    <a:pt x="2533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47"/>
            <p:cNvSpPr/>
            <p:nvPr/>
          </p:nvSpPr>
          <p:spPr>
            <a:xfrm>
              <a:off x="4574725" y="2996350"/>
              <a:ext cx="554000" cy="304100"/>
            </a:xfrm>
            <a:custGeom>
              <a:rect b="b" l="l" r="r" t="t"/>
              <a:pathLst>
                <a:path extrusionOk="0" h="12164" w="22160">
                  <a:moveTo>
                    <a:pt x="21070" y="0"/>
                  </a:moveTo>
                  <a:cubicBezTo>
                    <a:pt x="21070" y="0"/>
                    <a:pt x="17047" y="4097"/>
                    <a:pt x="13439" y="6541"/>
                  </a:cubicBezTo>
                  <a:cubicBezTo>
                    <a:pt x="10681" y="8432"/>
                    <a:pt x="8101" y="9093"/>
                    <a:pt x="6260" y="9093"/>
                  </a:cubicBezTo>
                  <a:cubicBezTo>
                    <a:pt x="5705" y="9093"/>
                    <a:pt x="5217" y="9032"/>
                    <a:pt x="4812" y="8928"/>
                  </a:cubicBezTo>
                  <a:cubicBezTo>
                    <a:pt x="3045" y="8458"/>
                    <a:pt x="4041" y="7011"/>
                    <a:pt x="4041" y="7011"/>
                  </a:cubicBezTo>
                  <a:lnTo>
                    <a:pt x="1598" y="6597"/>
                  </a:lnTo>
                  <a:lnTo>
                    <a:pt x="1598" y="6597"/>
                  </a:lnTo>
                  <a:cubicBezTo>
                    <a:pt x="1597" y="6597"/>
                    <a:pt x="0" y="10826"/>
                    <a:pt x="6184" y="12048"/>
                  </a:cubicBezTo>
                  <a:cubicBezTo>
                    <a:pt x="6576" y="12126"/>
                    <a:pt x="6984" y="12163"/>
                    <a:pt x="7402" y="12163"/>
                  </a:cubicBezTo>
                  <a:cubicBezTo>
                    <a:pt x="13585" y="12163"/>
                    <a:pt x="22160" y="4116"/>
                    <a:pt x="22160" y="4116"/>
                  </a:cubicBezTo>
                  <a:lnTo>
                    <a:pt x="210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47"/>
            <p:cNvSpPr/>
            <p:nvPr/>
          </p:nvSpPr>
          <p:spPr>
            <a:xfrm>
              <a:off x="4666800" y="3206375"/>
              <a:ext cx="461925" cy="253725"/>
            </a:xfrm>
            <a:custGeom>
              <a:rect b="b" l="l" r="r" t="t"/>
              <a:pathLst>
                <a:path extrusionOk="0" h="10149" w="18477">
                  <a:moveTo>
                    <a:pt x="17574" y="1"/>
                  </a:moveTo>
                  <a:cubicBezTo>
                    <a:pt x="17574" y="1"/>
                    <a:pt x="14210" y="3421"/>
                    <a:pt x="11222" y="5451"/>
                  </a:cubicBezTo>
                  <a:cubicBezTo>
                    <a:pt x="8926" y="7015"/>
                    <a:pt x="6783" y="7572"/>
                    <a:pt x="5246" y="7572"/>
                  </a:cubicBezTo>
                  <a:cubicBezTo>
                    <a:pt x="4769" y="7572"/>
                    <a:pt x="4351" y="7518"/>
                    <a:pt x="4004" y="7425"/>
                  </a:cubicBezTo>
                  <a:cubicBezTo>
                    <a:pt x="2538" y="7049"/>
                    <a:pt x="3365" y="5846"/>
                    <a:pt x="3365" y="5846"/>
                  </a:cubicBezTo>
                  <a:lnTo>
                    <a:pt x="1335" y="5508"/>
                  </a:lnTo>
                  <a:lnTo>
                    <a:pt x="1335" y="5508"/>
                  </a:lnTo>
                  <a:cubicBezTo>
                    <a:pt x="1335" y="5508"/>
                    <a:pt x="1" y="9022"/>
                    <a:pt x="5151" y="10056"/>
                  </a:cubicBezTo>
                  <a:cubicBezTo>
                    <a:pt x="5472" y="10119"/>
                    <a:pt x="5805" y="10149"/>
                    <a:pt x="6147" y="10149"/>
                  </a:cubicBezTo>
                  <a:cubicBezTo>
                    <a:pt x="11303" y="10149"/>
                    <a:pt x="18477" y="3421"/>
                    <a:pt x="18477" y="3421"/>
                  </a:cubicBezTo>
                  <a:lnTo>
                    <a:pt x="175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47"/>
            <p:cNvSpPr/>
            <p:nvPr/>
          </p:nvSpPr>
          <p:spPr>
            <a:xfrm>
              <a:off x="5191200" y="2366700"/>
              <a:ext cx="830300" cy="291475"/>
            </a:xfrm>
            <a:custGeom>
              <a:rect b="b" l="l" r="r" t="t"/>
              <a:pathLst>
                <a:path extrusionOk="0" h="11659" w="33212">
                  <a:moveTo>
                    <a:pt x="29058" y="0"/>
                  </a:moveTo>
                  <a:lnTo>
                    <a:pt x="26709" y="2274"/>
                  </a:lnTo>
                  <a:cubicBezTo>
                    <a:pt x="26709" y="2274"/>
                    <a:pt x="30167" y="6748"/>
                    <a:pt x="22480" y="7744"/>
                  </a:cubicBezTo>
                  <a:cubicBezTo>
                    <a:pt x="21785" y="7834"/>
                    <a:pt x="21047" y="7875"/>
                    <a:pt x="20279" y="7875"/>
                  </a:cubicBezTo>
                  <a:cubicBezTo>
                    <a:pt x="12574" y="7875"/>
                    <a:pt x="1880" y="3740"/>
                    <a:pt x="1880" y="3740"/>
                  </a:cubicBezTo>
                  <a:lnTo>
                    <a:pt x="0" y="6729"/>
                  </a:lnTo>
                  <a:cubicBezTo>
                    <a:pt x="0" y="6729"/>
                    <a:pt x="11264" y="11659"/>
                    <a:pt x="20386" y="11659"/>
                  </a:cubicBezTo>
                  <a:cubicBezTo>
                    <a:pt x="24194" y="11659"/>
                    <a:pt x="27629" y="10800"/>
                    <a:pt x="29716" y="8364"/>
                  </a:cubicBezTo>
                  <a:cubicBezTo>
                    <a:pt x="29716" y="8364"/>
                    <a:pt x="33212" y="3891"/>
                    <a:pt x="290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47"/>
            <p:cNvSpPr/>
            <p:nvPr/>
          </p:nvSpPr>
          <p:spPr>
            <a:xfrm>
              <a:off x="5204350" y="2596475"/>
              <a:ext cx="825625" cy="244700"/>
            </a:xfrm>
            <a:custGeom>
              <a:rect b="b" l="l" r="r" t="t"/>
              <a:pathLst>
                <a:path extrusionOk="0" h="9788" w="33025">
                  <a:moveTo>
                    <a:pt x="884" y="0"/>
                  </a:moveTo>
                  <a:lnTo>
                    <a:pt x="1" y="2575"/>
                  </a:lnTo>
                  <a:cubicBezTo>
                    <a:pt x="1" y="2575"/>
                    <a:pt x="14972" y="9788"/>
                    <a:pt x="24343" y="9788"/>
                  </a:cubicBezTo>
                  <a:cubicBezTo>
                    <a:pt x="27008" y="9788"/>
                    <a:pt x="29220" y="9204"/>
                    <a:pt x="30506" y="7706"/>
                  </a:cubicBezTo>
                  <a:cubicBezTo>
                    <a:pt x="30506" y="7706"/>
                    <a:pt x="33024" y="5676"/>
                    <a:pt x="32404" y="2538"/>
                  </a:cubicBezTo>
                  <a:lnTo>
                    <a:pt x="32404" y="2538"/>
                  </a:lnTo>
                  <a:lnTo>
                    <a:pt x="29284" y="3665"/>
                  </a:lnTo>
                  <a:cubicBezTo>
                    <a:pt x="29284" y="3665"/>
                    <a:pt x="29526" y="6586"/>
                    <a:pt x="24863" y="6586"/>
                  </a:cubicBezTo>
                  <a:cubicBezTo>
                    <a:pt x="23865" y="6586"/>
                    <a:pt x="22643" y="6452"/>
                    <a:pt x="21145" y="6127"/>
                  </a:cubicBezTo>
                  <a:cubicBezTo>
                    <a:pt x="12631" y="4304"/>
                    <a:pt x="884" y="0"/>
                    <a:pt x="8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47"/>
            <p:cNvSpPr/>
            <p:nvPr/>
          </p:nvSpPr>
          <p:spPr>
            <a:xfrm>
              <a:off x="5245700" y="2789125"/>
              <a:ext cx="745725" cy="258400"/>
            </a:xfrm>
            <a:custGeom>
              <a:rect b="b" l="l" r="r" t="t"/>
              <a:pathLst>
                <a:path extrusionOk="0" h="10336" w="29829">
                  <a:moveTo>
                    <a:pt x="1" y="0"/>
                  </a:moveTo>
                  <a:lnTo>
                    <a:pt x="715" y="3778"/>
                  </a:lnTo>
                  <a:cubicBezTo>
                    <a:pt x="715" y="3778"/>
                    <a:pt x="11841" y="10336"/>
                    <a:pt x="19407" y="10336"/>
                  </a:cubicBezTo>
                  <a:cubicBezTo>
                    <a:pt x="20697" y="10336"/>
                    <a:pt x="21883" y="10145"/>
                    <a:pt x="22893" y="9699"/>
                  </a:cubicBezTo>
                  <a:cubicBezTo>
                    <a:pt x="29829" y="6635"/>
                    <a:pt x="26841" y="2106"/>
                    <a:pt x="26840" y="2105"/>
                  </a:cubicBezTo>
                  <a:lnTo>
                    <a:pt x="26840" y="2105"/>
                  </a:lnTo>
                  <a:lnTo>
                    <a:pt x="24078" y="3214"/>
                  </a:lnTo>
                  <a:cubicBezTo>
                    <a:pt x="24078" y="3214"/>
                    <a:pt x="25619" y="4662"/>
                    <a:pt x="23683" y="5658"/>
                  </a:cubicBezTo>
                  <a:cubicBezTo>
                    <a:pt x="22721" y="6148"/>
                    <a:pt x="21278" y="6497"/>
                    <a:pt x="19482" y="6497"/>
                  </a:cubicBezTo>
                  <a:cubicBezTo>
                    <a:pt x="17627" y="6497"/>
                    <a:pt x="15396" y="6124"/>
                    <a:pt x="12932" y="5150"/>
                  </a:cubicBezTo>
                  <a:cubicBezTo>
                    <a:pt x="8083" y="323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47"/>
            <p:cNvSpPr/>
            <p:nvPr/>
          </p:nvSpPr>
          <p:spPr>
            <a:xfrm>
              <a:off x="5259325" y="3003850"/>
              <a:ext cx="577975" cy="226775"/>
            </a:xfrm>
            <a:custGeom>
              <a:rect b="b" l="l" r="r" t="t"/>
              <a:pathLst>
                <a:path extrusionOk="0" h="9071" w="23119">
                  <a:moveTo>
                    <a:pt x="170" y="1"/>
                  </a:moveTo>
                  <a:lnTo>
                    <a:pt x="1" y="4249"/>
                  </a:lnTo>
                  <a:cubicBezTo>
                    <a:pt x="1" y="4249"/>
                    <a:pt x="8193" y="9071"/>
                    <a:pt x="14227" y="9071"/>
                  </a:cubicBezTo>
                  <a:cubicBezTo>
                    <a:pt x="15360" y="9071"/>
                    <a:pt x="16418" y="8901"/>
                    <a:pt x="17330" y="8496"/>
                  </a:cubicBezTo>
                  <a:cubicBezTo>
                    <a:pt x="23119" y="5940"/>
                    <a:pt x="20619" y="2181"/>
                    <a:pt x="20619" y="2181"/>
                  </a:cubicBezTo>
                  <a:lnTo>
                    <a:pt x="20619" y="2181"/>
                  </a:lnTo>
                  <a:lnTo>
                    <a:pt x="18326" y="3102"/>
                  </a:lnTo>
                  <a:cubicBezTo>
                    <a:pt x="18326" y="3102"/>
                    <a:pt x="19604" y="4305"/>
                    <a:pt x="17988" y="5132"/>
                  </a:cubicBezTo>
                  <a:cubicBezTo>
                    <a:pt x="17192" y="5539"/>
                    <a:pt x="15991" y="5832"/>
                    <a:pt x="14495" y="5832"/>
                  </a:cubicBezTo>
                  <a:cubicBezTo>
                    <a:pt x="12951" y="5832"/>
                    <a:pt x="11093" y="5520"/>
                    <a:pt x="9041" y="4700"/>
                  </a:cubicBezTo>
                  <a:cubicBezTo>
                    <a:pt x="5000" y="3102"/>
                    <a:pt x="170" y="1"/>
                    <a:pt x="1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47"/>
            <p:cNvSpPr/>
            <p:nvPr/>
          </p:nvSpPr>
          <p:spPr>
            <a:xfrm>
              <a:off x="5275300" y="3199800"/>
              <a:ext cx="482125" cy="189075"/>
            </a:xfrm>
            <a:custGeom>
              <a:rect b="b" l="l" r="r" t="t"/>
              <a:pathLst>
                <a:path extrusionOk="0" h="7563" w="19285">
                  <a:moveTo>
                    <a:pt x="132" y="0"/>
                  </a:moveTo>
                  <a:lnTo>
                    <a:pt x="1" y="3534"/>
                  </a:lnTo>
                  <a:cubicBezTo>
                    <a:pt x="1" y="3534"/>
                    <a:pt x="6843" y="7562"/>
                    <a:pt x="11876" y="7562"/>
                  </a:cubicBezTo>
                  <a:cubicBezTo>
                    <a:pt x="12818" y="7562"/>
                    <a:pt x="13696" y="7421"/>
                    <a:pt x="14454" y="7086"/>
                  </a:cubicBezTo>
                  <a:cubicBezTo>
                    <a:pt x="19285" y="4963"/>
                    <a:pt x="17199" y="1805"/>
                    <a:pt x="17199" y="1805"/>
                  </a:cubicBezTo>
                  <a:lnTo>
                    <a:pt x="17199" y="1805"/>
                  </a:lnTo>
                  <a:lnTo>
                    <a:pt x="15281" y="2594"/>
                  </a:lnTo>
                  <a:cubicBezTo>
                    <a:pt x="15281" y="2594"/>
                    <a:pt x="16353" y="3590"/>
                    <a:pt x="15018" y="4286"/>
                  </a:cubicBezTo>
                  <a:cubicBezTo>
                    <a:pt x="14354" y="4627"/>
                    <a:pt x="13355" y="4869"/>
                    <a:pt x="12113" y="4869"/>
                  </a:cubicBezTo>
                  <a:cubicBezTo>
                    <a:pt x="10823" y="4869"/>
                    <a:pt x="9270" y="4608"/>
                    <a:pt x="7557" y="3929"/>
                  </a:cubicBezTo>
                  <a:cubicBezTo>
                    <a:pt x="4173" y="2594"/>
                    <a:pt x="132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47"/>
            <p:cNvSpPr/>
            <p:nvPr/>
          </p:nvSpPr>
          <p:spPr>
            <a:xfrm>
              <a:off x="5540575" y="2102825"/>
              <a:ext cx="791050" cy="2451075"/>
            </a:xfrm>
            <a:custGeom>
              <a:rect b="b" l="l" r="r" t="t"/>
              <a:pathLst>
                <a:path extrusionOk="0" h="98043" w="31642">
                  <a:moveTo>
                    <a:pt x="27342" y="0"/>
                  </a:moveTo>
                  <a:cubicBezTo>
                    <a:pt x="23642" y="0"/>
                    <a:pt x="23766" y="5161"/>
                    <a:pt x="23766" y="5161"/>
                  </a:cubicBezTo>
                  <a:cubicBezTo>
                    <a:pt x="23766" y="5161"/>
                    <a:pt x="21772" y="3529"/>
                    <a:pt x="20231" y="3529"/>
                  </a:cubicBezTo>
                  <a:cubicBezTo>
                    <a:pt x="19195" y="3529"/>
                    <a:pt x="18364" y="4268"/>
                    <a:pt x="18485" y="6740"/>
                  </a:cubicBezTo>
                  <a:cubicBezTo>
                    <a:pt x="18485" y="6740"/>
                    <a:pt x="19397" y="9615"/>
                    <a:pt x="21848" y="9615"/>
                  </a:cubicBezTo>
                  <a:cubicBezTo>
                    <a:pt x="21958" y="9615"/>
                    <a:pt x="22071" y="9609"/>
                    <a:pt x="22188" y="9597"/>
                  </a:cubicBezTo>
                  <a:cubicBezTo>
                    <a:pt x="22194" y="9596"/>
                    <a:pt x="22200" y="9596"/>
                    <a:pt x="22206" y="9596"/>
                  </a:cubicBezTo>
                  <a:cubicBezTo>
                    <a:pt x="24901" y="9596"/>
                    <a:pt x="22303" y="70309"/>
                    <a:pt x="7321" y="88011"/>
                  </a:cubicBezTo>
                  <a:cubicBezTo>
                    <a:pt x="7321" y="88011"/>
                    <a:pt x="5454" y="87188"/>
                    <a:pt x="3673" y="87188"/>
                  </a:cubicBezTo>
                  <a:cubicBezTo>
                    <a:pt x="2291" y="87188"/>
                    <a:pt x="961" y="87683"/>
                    <a:pt x="592" y="89440"/>
                  </a:cubicBezTo>
                  <a:cubicBezTo>
                    <a:pt x="0" y="92252"/>
                    <a:pt x="2479" y="92675"/>
                    <a:pt x="4023" y="92675"/>
                  </a:cubicBezTo>
                  <a:cubicBezTo>
                    <a:pt x="4687" y="92675"/>
                    <a:pt x="5178" y="92597"/>
                    <a:pt x="5178" y="92597"/>
                  </a:cubicBezTo>
                  <a:cubicBezTo>
                    <a:pt x="5178" y="92597"/>
                    <a:pt x="7522" y="98043"/>
                    <a:pt x="9541" y="98043"/>
                  </a:cubicBezTo>
                  <a:cubicBezTo>
                    <a:pt x="9859" y="98043"/>
                    <a:pt x="10168" y="97908"/>
                    <a:pt x="10459" y="97597"/>
                  </a:cubicBezTo>
                  <a:cubicBezTo>
                    <a:pt x="12621" y="95304"/>
                    <a:pt x="10892" y="91300"/>
                    <a:pt x="10892" y="91300"/>
                  </a:cubicBezTo>
                  <a:cubicBezTo>
                    <a:pt x="10892" y="91300"/>
                    <a:pt x="24199" y="71809"/>
                    <a:pt x="26210" y="47413"/>
                  </a:cubicBezTo>
                  <a:cubicBezTo>
                    <a:pt x="28202" y="23035"/>
                    <a:pt x="28634" y="7567"/>
                    <a:pt x="28634" y="7567"/>
                  </a:cubicBezTo>
                  <a:cubicBezTo>
                    <a:pt x="28634" y="7567"/>
                    <a:pt x="31642" y="312"/>
                    <a:pt x="27638" y="11"/>
                  </a:cubicBezTo>
                  <a:cubicBezTo>
                    <a:pt x="27537" y="4"/>
                    <a:pt x="27438" y="0"/>
                    <a:pt x="27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47"/>
            <p:cNvSpPr/>
            <p:nvPr/>
          </p:nvSpPr>
          <p:spPr>
            <a:xfrm>
              <a:off x="4335550" y="673350"/>
              <a:ext cx="61100" cy="54650"/>
            </a:xfrm>
            <a:custGeom>
              <a:rect b="b" l="l" r="r" t="t"/>
              <a:pathLst>
                <a:path extrusionOk="0" h="2186" w="2444">
                  <a:moveTo>
                    <a:pt x="1145" y="0"/>
                  </a:moveTo>
                  <a:cubicBezTo>
                    <a:pt x="871" y="0"/>
                    <a:pt x="616" y="112"/>
                    <a:pt x="414" y="315"/>
                  </a:cubicBezTo>
                  <a:cubicBezTo>
                    <a:pt x="0" y="747"/>
                    <a:pt x="0" y="1443"/>
                    <a:pt x="414" y="1875"/>
                  </a:cubicBezTo>
                  <a:lnTo>
                    <a:pt x="432" y="1875"/>
                  </a:lnTo>
                  <a:cubicBezTo>
                    <a:pt x="649" y="2082"/>
                    <a:pt x="930" y="2185"/>
                    <a:pt x="1212" y="2185"/>
                  </a:cubicBezTo>
                  <a:cubicBezTo>
                    <a:pt x="1494" y="2185"/>
                    <a:pt x="1776" y="2082"/>
                    <a:pt x="1992" y="1875"/>
                  </a:cubicBezTo>
                  <a:cubicBezTo>
                    <a:pt x="2444" y="1499"/>
                    <a:pt x="2406" y="691"/>
                    <a:pt x="2011" y="315"/>
                  </a:cubicBezTo>
                  <a:cubicBezTo>
                    <a:pt x="1823" y="146"/>
                    <a:pt x="1579" y="33"/>
                    <a:pt x="1316" y="14"/>
                  </a:cubicBezTo>
                  <a:cubicBezTo>
                    <a:pt x="1258" y="5"/>
                    <a:pt x="1201" y="0"/>
                    <a:pt x="1145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47"/>
            <p:cNvSpPr/>
            <p:nvPr/>
          </p:nvSpPr>
          <p:spPr>
            <a:xfrm>
              <a:off x="4615600" y="684325"/>
              <a:ext cx="61575" cy="54950"/>
            </a:xfrm>
            <a:custGeom>
              <a:rect b="b" l="l" r="r" t="t"/>
              <a:pathLst>
                <a:path extrusionOk="0" h="2198" w="2463">
                  <a:moveTo>
                    <a:pt x="1193" y="1"/>
                  </a:moveTo>
                  <a:cubicBezTo>
                    <a:pt x="912" y="1"/>
                    <a:pt x="629" y="111"/>
                    <a:pt x="432" y="308"/>
                  </a:cubicBezTo>
                  <a:cubicBezTo>
                    <a:pt x="0" y="741"/>
                    <a:pt x="0" y="1436"/>
                    <a:pt x="432" y="1868"/>
                  </a:cubicBezTo>
                  <a:lnTo>
                    <a:pt x="451" y="1887"/>
                  </a:lnTo>
                  <a:cubicBezTo>
                    <a:pt x="667" y="2094"/>
                    <a:pt x="945" y="2197"/>
                    <a:pt x="1222" y="2197"/>
                  </a:cubicBezTo>
                  <a:cubicBezTo>
                    <a:pt x="1499" y="2197"/>
                    <a:pt x="1776" y="2094"/>
                    <a:pt x="1992" y="1887"/>
                  </a:cubicBezTo>
                  <a:lnTo>
                    <a:pt x="2011" y="1868"/>
                  </a:lnTo>
                  <a:cubicBezTo>
                    <a:pt x="2462" y="1492"/>
                    <a:pt x="2425" y="684"/>
                    <a:pt x="2030" y="308"/>
                  </a:cubicBezTo>
                  <a:cubicBezTo>
                    <a:pt x="1823" y="139"/>
                    <a:pt x="1579" y="26"/>
                    <a:pt x="1316" y="8"/>
                  </a:cubicBezTo>
                  <a:cubicBezTo>
                    <a:pt x="1275" y="3"/>
                    <a:pt x="1234" y="1"/>
                    <a:pt x="1193" y="1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47"/>
            <p:cNvSpPr/>
            <p:nvPr/>
          </p:nvSpPr>
          <p:spPr>
            <a:xfrm>
              <a:off x="4789925" y="446850"/>
              <a:ext cx="61100" cy="54650"/>
            </a:xfrm>
            <a:custGeom>
              <a:rect b="b" l="l" r="r" t="t"/>
              <a:pathLst>
                <a:path extrusionOk="0" h="2186" w="2444">
                  <a:moveTo>
                    <a:pt x="1145" y="1"/>
                  </a:moveTo>
                  <a:cubicBezTo>
                    <a:pt x="871" y="1"/>
                    <a:pt x="617" y="113"/>
                    <a:pt x="414" y="316"/>
                  </a:cubicBezTo>
                  <a:cubicBezTo>
                    <a:pt x="0" y="748"/>
                    <a:pt x="0" y="1425"/>
                    <a:pt x="414" y="1857"/>
                  </a:cubicBezTo>
                  <a:lnTo>
                    <a:pt x="433" y="1876"/>
                  </a:lnTo>
                  <a:cubicBezTo>
                    <a:pt x="649" y="2082"/>
                    <a:pt x="931" y="2186"/>
                    <a:pt x="1213" y="2186"/>
                  </a:cubicBezTo>
                  <a:cubicBezTo>
                    <a:pt x="1494" y="2186"/>
                    <a:pt x="1776" y="2082"/>
                    <a:pt x="1993" y="1876"/>
                  </a:cubicBezTo>
                  <a:lnTo>
                    <a:pt x="1993" y="1857"/>
                  </a:lnTo>
                  <a:cubicBezTo>
                    <a:pt x="2444" y="1500"/>
                    <a:pt x="2406" y="692"/>
                    <a:pt x="2011" y="316"/>
                  </a:cubicBezTo>
                  <a:cubicBezTo>
                    <a:pt x="1805" y="128"/>
                    <a:pt x="1560" y="34"/>
                    <a:pt x="1316" y="15"/>
                  </a:cubicBezTo>
                  <a:cubicBezTo>
                    <a:pt x="1258" y="5"/>
                    <a:pt x="1201" y="1"/>
                    <a:pt x="1145" y="1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47"/>
            <p:cNvSpPr/>
            <p:nvPr/>
          </p:nvSpPr>
          <p:spPr>
            <a:xfrm>
              <a:off x="4852875" y="691550"/>
              <a:ext cx="94950" cy="56850"/>
            </a:xfrm>
            <a:custGeom>
              <a:rect b="b" l="l" r="r" t="t"/>
              <a:pathLst>
                <a:path extrusionOk="0" h="2274" w="3798">
                  <a:moveTo>
                    <a:pt x="1" y="1"/>
                  </a:moveTo>
                  <a:cubicBezTo>
                    <a:pt x="1" y="1"/>
                    <a:pt x="1570" y="2274"/>
                    <a:pt x="2689" y="2274"/>
                  </a:cubicBezTo>
                  <a:cubicBezTo>
                    <a:pt x="2889" y="2274"/>
                    <a:pt x="3074" y="2201"/>
                    <a:pt x="3234" y="2030"/>
                  </a:cubicBezTo>
                  <a:cubicBezTo>
                    <a:pt x="3797" y="1429"/>
                    <a:pt x="2989" y="189"/>
                    <a:pt x="1" y="1"/>
                  </a:cubicBez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47"/>
            <p:cNvSpPr/>
            <p:nvPr/>
          </p:nvSpPr>
          <p:spPr>
            <a:xfrm>
              <a:off x="4450200" y="809025"/>
              <a:ext cx="72150" cy="95950"/>
            </a:xfrm>
            <a:custGeom>
              <a:rect b="b" l="l" r="r" t="t"/>
              <a:pathLst>
                <a:path extrusionOk="0" h="3838" w="2886">
                  <a:moveTo>
                    <a:pt x="1748" y="0"/>
                  </a:moveTo>
                  <a:cubicBezTo>
                    <a:pt x="1748" y="1"/>
                    <a:pt x="0" y="3421"/>
                    <a:pt x="1466" y="3816"/>
                  </a:cubicBezTo>
                  <a:cubicBezTo>
                    <a:pt x="1522" y="3830"/>
                    <a:pt x="1577" y="3837"/>
                    <a:pt x="1631" y="3837"/>
                  </a:cubicBezTo>
                  <a:cubicBezTo>
                    <a:pt x="2361" y="3837"/>
                    <a:pt x="2886" y="2538"/>
                    <a:pt x="1748" y="0"/>
                  </a:cubicBez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47"/>
            <p:cNvSpPr/>
            <p:nvPr/>
          </p:nvSpPr>
          <p:spPr>
            <a:xfrm>
              <a:off x="4149925" y="532250"/>
              <a:ext cx="1055875" cy="505100"/>
            </a:xfrm>
            <a:custGeom>
              <a:rect b="b" l="l" r="r" t="t"/>
              <a:pathLst>
                <a:path extrusionOk="0" h="20204" w="42235">
                  <a:moveTo>
                    <a:pt x="36285" y="2341"/>
                  </a:moveTo>
                  <a:cubicBezTo>
                    <a:pt x="36344" y="2341"/>
                    <a:pt x="36404" y="2350"/>
                    <a:pt x="36464" y="2369"/>
                  </a:cubicBezTo>
                  <a:cubicBezTo>
                    <a:pt x="36859" y="2520"/>
                    <a:pt x="37197" y="2839"/>
                    <a:pt x="37404" y="3234"/>
                  </a:cubicBezTo>
                  <a:cubicBezTo>
                    <a:pt x="37572" y="3592"/>
                    <a:pt x="37703" y="3967"/>
                    <a:pt x="37793" y="4352"/>
                  </a:cubicBezTo>
                  <a:lnTo>
                    <a:pt x="37793" y="4352"/>
                  </a:lnTo>
                  <a:cubicBezTo>
                    <a:pt x="37582" y="4347"/>
                    <a:pt x="37370" y="4325"/>
                    <a:pt x="37159" y="4286"/>
                  </a:cubicBezTo>
                  <a:cubicBezTo>
                    <a:pt x="36783" y="4211"/>
                    <a:pt x="36408" y="4061"/>
                    <a:pt x="36107" y="3835"/>
                  </a:cubicBezTo>
                  <a:cubicBezTo>
                    <a:pt x="35787" y="3610"/>
                    <a:pt x="35637" y="3234"/>
                    <a:pt x="35693" y="2858"/>
                  </a:cubicBezTo>
                  <a:cubicBezTo>
                    <a:pt x="35725" y="2561"/>
                    <a:pt x="35990" y="2341"/>
                    <a:pt x="36285" y="2341"/>
                  </a:cubicBezTo>
                  <a:close/>
                  <a:moveTo>
                    <a:pt x="27105" y="10430"/>
                  </a:moveTo>
                  <a:cubicBezTo>
                    <a:pt x="27348" y="10430"/>
                    <a:pt x="27587" y="10540"/>
                    <a:pt x="27762" y="10714"/>
                  </a:cubicBezTo>
                  <a:cubicBezTo>
                    <a:pt x="27968" y="10940"/>
                    <a:pt x="28100" y="11203"/>
                    <a:pt x="28138" y="11504"/>
                  </a:cubicBezTo>
                  <a:cubicBezTo>
                    <a:pt x="28160" y="11712"/>
                    <a:pt x="28169" y="11921"/>
                    <a:pt x="28165" y="12128"/>
                  </a:cubicBezTo>
                  <a:lnTo>
                    <a:pt x="28165" y="12128"/>
                  </a:lnTo>
                  <a:cubicBezTo>
                    <a:pt x="27534" y="12016"/>
                    <a:pt x="26902" y="11860"/>
                    <a:pt x="26596" y="11429"/>
                  </a:cubicBezTo>
                  <a:cubicBezTo>
                    <a:pt x="26427" y="11259"/>
                    <a:pt x="26390" y="10996"/>
                    <a:pt x="26465" y="10771"/>
                  </a:cubicBezTo>
                  <a:cubicBezTo>
                    <a:pt x="26578" y="10545"/>
                    <a:pt x="26803" y="10432"/>
                    <a:pt x="27047" y="10432"/>
                  </a:cubicBezTo>
                  <a:cubicBezTo>
                    <a:pt x="27067" y="10431"/>
                    <a:pt x="27086" y="10430"/>
                    <a:pt x="27105" y="10430"/>
                  </a:cubicBezTo>
                  <a:close/>
                  <a:moveTo>
                    <a:pt x="4921" y="14113"/>
                  </a:moveTo>
                  <a:cubicBezTo>
                    <a:pt x="5112" y="14113"/>
                    <a:pt x="5303" y="14184"/>
                    <a:pt x="5452" y="14323"/>
                  </a:cubicBezTo>
                  <a:cubicBezTo>
                    <a:pt x="5715" y="14586"/>
                    <a:pt x="5828" y="14962"/>
                    <a:pt x="5771" y="15338"/>
                  </a:cubicBezTo>
                  <a:cubicBezTo>
                    <a:pt x="5677" y="15714"/>
                    <a:pt x="5470" y="16033"/>
                    <a:pt x="5170" y="16278"/>
                  </a:cubicBezTo>
                  <a:cubicBezTo>
                    <a:pt x="4949" y="16460"/>
                    <a:pt x="4701" y="16606"/>
                    <a:pt x="4436" y="16712"/>
                  </a:cubicBezTo>
                  <a:lnTo>
                    <a:pt x="4436" y="16712"/>
                  </a:lnTo>
                  <a:cubicBezTo>
                    <a:pt x="4098" y="16293"/>
                    <a:pt x="3873" y="15838"/>
                    <a:pt x="3873" y="15357"/>
                  </a:cubicBezTo>
                  <a:cubicBezTo>
                    <a:pt x="3873" y="14924"/>
                    <a:pt x="4080" y="14530"/>
                    <a:pt x="4437" y="14285"/>
                  </a:cubicBezTo>
                  <a:cubicBezTo>
                    <a:pt x="4579" y="14170"/>
                    <a:pt x="4750" y="14113"/>
                    <a:pt x="4921" y="14113"/>
                  </a:cubicBezTo>
                  <a:close/>
                  <a:moveTo>
                    <a:pt x="17254" y="14104"/>
                  </a:moveTo>
                  <a:cubicBezTo>
                    <a:pt x="17341" y="14104"/>
                    <a:pt x="17431" y="14120"/>
                    <a:pt x="17518" y="14154"/>
                  </a:cubicBezTo>
                  <a:cubicBezTo>
                    <a:pt x="18044" y="14398"/>
                    <a:pt x="18326" y="14981"/>
                    <a:pt x="18214" y="15545"/>
                  </a:cubicBezTo>
                  <a:cubicBezTo>
                    <a:pt x="18140" y="16003"/>
                    <a:pt x="17868" y="16438"/>
                    <a:pt x="17527" y="16823"/>
                  </a:cubicBezTo>
                  <a:lnTo>
                    <a:pt x="17527" y="16823"/>
                  </a:lnTo>
                  <a:cubicBezTo>
                    <a:pt x="17441" y="16756"/>
                    <a:pt x="17357" y="16688"/>
                    <a:pt x="17274" y="16616"/>
                  </a:cubicBezTo>
                  <a:cubicBezTo>
                    <a:pt x="16748" y="16165"/>
                    <a:pt x="16372" y="15564"/>
                    <a:pt x="16447" y="14981"/>
                  </a:cubicBezTo>
                  <a:cubicBezTo>
                    <a:pt x="16484" y="14699"/>
                    <a:pt x="16616" y="14455"/>
                    <a:pt x="16823" y="14267"/>
                  </a:cubicBezTo>
                  <a:cubicBezTo>
                    <a:pt x="16944" y="14158"/>
                    <a:pt x="17096" y="14104"/>
                    <a:pt x="17254" y="14104"/>
                  </a:cubicBezTo>
                  <a:close/>
                  <a:moveTo>
                    <a:pt x="42178" y="1"/>
                  </a:moveTo>
                  <a:cubicBezTo>
                    <a:pt x="42140" y="1"/>
                    <a:pt x="42159" y="320"/>
                    <a:pt x="42027" y="922"/>
                  </a:cubicBezTo>
                  <a:cubicBezTo>
                    <a:pt x="41858" y="1768"/>
                    <a:pt x="41445" y="2538"/>
                    <a:pt x="40843" y="3159"/>
                  </a:cubicBezTo>
                  <a:cubicBezTo>
                    <a:pt x="40163" y="3825"/>
                    <a:pt x="39266" y="4236"/>
                    <a:pt x="38326" y="4332"/>
                  </a:cubicBezTo>
                  <a:lnTo>
                    <a:pt x="38326" y="4332"/>
                  </a:lnTo>
                  <a:cubicBezTo>
                    <a:pt x="38221" y="3866"/>
                    <a:pt x="38058" y="3420"/>
                    <a:pt x="37836" y="3008"/>
                  </a:cubicBezTo>
                  <a:cubicBezTo>
                    <a:pt x="37592" y="2501"/>
                    <a:pt x="37141" y="2106"/>
                    <a:pt x="36595" y="1918"/>
                  </a:cubicBezTo>
                  <a:cubicBezTo>
                    <a:pt x="36500" y="1894"/>
                    <a:pt x="36403" y="1882"/>
                    <a:pt x="36307" y="1882"/>
                  </a:cubicBezTo>
                  <a:cubicBezTo>
                    <a:pt x="36100" y="1882"/>
                    <a:pt x="35898" y="1940"/>
                    <a:pt x="35731" y="2068"/>
                  </a:cubicBezTo>
                  <a:cubicBezTo>
                    <a:pt x="35487" y="2238"/>
                    <a:pt x="35317" y="2501"/>
                    <a:pt x="35280" y="2801"/>
                  </a:cubicBezTo>
                  <a:cubicBezTo>
                    <a:pt x="35205" y="3328"/>
                    <a:pt x="35430" y="3854"/>
                    <a:pt x="35862" y="4174"/>
                  </a:cubicBezTo>
                  <a:cubicBezTo>
                    <a:pt x="36238" y="4437"/>
                    <a:pt x="36671" y="4606"/>
                    <a:pt x="37122" y="4681"/>
                  </a:cubicBezTo>
                  <a:cubicBezTo>
                    <a:pt x="37354" y="4717"/>
                    <a:pt x="37587" y="4735"/>
                    <a:pt x="37818" y="4735"/>
                  </a:cubicBezTo>
                  <a:cubicBezTo>
                    <a:pt x="37835" y="4735"/>
                    <a:pt x="37851" y="4735"/>
                    <a:pt x="37868" y="4735"/>
                  </a:cubicBezTo>
                  <a:lnTo>
                    <a:pt x="37868" y="4735"/>
                  </a:lnTo>
                  <a:cubicBezTo>
                    <a:pt x="37945" y="5219"/>
                    <a:pt x="37956" y="5713"/>
                    <a:pt x="37892" y="6203"/>
                  </a:cubicBezTo>
                  <a:cubicBezTo>
                    <a:pt x="37761" y="7312"/>
                    <a:pt x="37347" y="8384"/>
                    <a:pt x="36689" y="9286"/>
                  </a:cubicBezTo>
                  <a:cubicBezTo>
                    <a:pt x="35374" y="11203"/>
                    <a:pt x="32855" y="12293"/>
                    <a:pt x="30243" y="12312"/>
                  </a:cubicBezTo>
                  <a:cubicBezTo>
                    <a:pt x="29788" y="12312"/>
                    <a:pt x="29324" y="12285"/>
                    <a:pt x="28863" y="12231"/>
                  </a:cubicBezTo>
                  <a:lnTo>
                    <a:pt x="28863" y="12231"/>
                  </a:lnTo>
                  <a:cubicBezTo>
                    <a:pt x="28876" y="11951"/>
                    <a:pt x="28866" y="11670"/>
                    <a:pt x="28833" y="11391"/>
                  </a:cubicBezTo>
                  <a:cubicBezTo>
                    <a:pt x="28758" y="10959"/>
                    <a:pt x="28570" y="10564"/>
                    <a:pt x="28269" y="10244"/>
                  </a:cubicBezTo>
                  <a:cubicBezTo>
                    <a:pt x="27979" y="9937"/>
                    <a:pt x="27580" y="9769"/>
                    <a:pt x="27157" y="9769"/>
                  </a:cubicBezTo>
                  <a:cubicBezTo>
                    <a:pt x="27115" y="9769"/>
                    <a:pt x="27072" y="9771"/>
                    <a:pt x="27029" y="9775"/>
                  </a:cubicBezTo>
                  <a:cubicBezTo>
                    <a:pt x="27014" y="9774"/>
                    <a:pt x="26999" y="9774"/>
                    <a:pt x="26984" y="9774"/>
                  </a:cubicBezTo>
                  <a:cubicBezTo>
                    <a:pt x="26495" y="9774"/>
                    <a:pt x="26063" y="10070"/>
                    <a:pt x="25845" y="10508"/>
                  </a:cubicBezTo>
                  <a:cubicBezTo>
                    <a:pt x="25675" y="10959"/>
                    <a:pt x="25751" y="11466"/>
                    <a:pt x="26070" y="11842"/>
                  </a:cubicBezTo>
                  <a:cubicBezTo>
                    <a:pt x="26314" y="12162"/>
                    <a:pt x="26672" y="12425"/>
                    <a:pt x="27085" y="12537"/>
                  </a:cubicBezTo>
                  <a:cubicBezTo>
                    <a:pt x="27407" y="12645"/>
                    <a:pt x="27746" y="12735"/>
                    <a:pt x="28103" y="12792"/>
                  </a:cubicBezTo>
                  <a:lnTo>
                    <a:pt x="28103" y="12792"/>
                  </a:lnTo>
                  <a:cubicBezTo>
                    <a:pt x="28060" y="13045"/>
                    <a:pt x="27997" y="13293"/>
                    <a:pt x="27912" y="13534"/>
                  </a:cubicBezTo>
                  <a:cubicBezTo>
                    <a:pt x="27686" y="14229"/>
                    <a:pt x="27367" y="14868"/>
                    <a:pt x="26935" y="15451"/>
                  </a:cubicBezTo>
                  <a:cubicBezTo>
                    <a:pt x="26070" y="16654"/>
                    <a:pt x="24830" y="17537"/>
                    <a:pt x="23420" y="17951"/>
                  </a:cubicBezTo>
                  <a:cubicBezTo>
                    <a:pt x="22830" y="18106"/>
                    <a:pt x="22224" y="18184"/>
                    <a:pt x="21619" y="18184"/>
                  </a:cubicBezTo>
                  <a:cubicBezTo>
                    <a:pt x="20759" y="18184"/>
                    <a:pt x="19902" y="18026"/>
                    <a:pt x="19097" y="17706"/>
                  </a:cubicBezTo>
                  <a:cubicBezTo>
                    <a:pt x="18735" y="17565"/>
                    <a:pt x="18395" y="17398"/>
                    <a:pt x="18073" y="17200"/>
                  </a:cubicBezTo>
                  <a:lnTo>
                    <a:pt x="18073" y="17200"/>
                  </a:lnTo>
                  <a:cubicBezTo>
                    <a:pt x="18441" y="16772"/>
                    <a:pt x="18762" y="16268"/>
                    <a:pt x="18890" y="15658"/>
                  </a:cubicBezTo>
                  <a:cubicBezTo>
                    <a:pt x="19059" y="14774"/>
                    <a:pt x="18608" y="13872"/>
                    <a:pt x="17781" y="13515"/>
                  </a:cubicBezTo>
                  <a:cubicBezTo>
                    <a:pt x="17611" y="13447"/>
                    <a:pt x="17436" y="13413"/>
                    <a:pt x="17264" y="13413"/>
                  </a:cubicBezTo>
                  <a:cubicBezTo>
                    <a:pt x="16959" y="13413"/>
                    <a:pt x="16661" y="13518"/>
                    <a:pt x="16409" y="13722"/>
                  </a:cubicBezTo>
                  <a:cubicBezTo>
                    <a:pt x="16052" y="14004"/>
                    <a:pt x="15827" y="14436"/>
                    <a:pt x="15789" y="14887"/>
                  </a:cubicBezTo>
                  <a:cubicBezTo>
                    <a:pt x="15657" y="15827"/>
                    <a:pt x="16240" y="16597"/>
                    <a:pt x="16823" y="17124"/>
                  </a:cubicBezTo>
                  <a:cubicBezTo>
                    <a:pt x="16894" y="17186"/>
                    <a:pt x="16967" y="17247"/>
                    <a:pt x="17041" y="17306"/>
                  </a:cubicBezTo>
                  <a:lnTo>
                    <a:pt x="17041" y="17306"/>
                  </a:lnTo>
                  <a:cubicBezTo>
                    <a:pt x="16608" y="17697"/>
                    <a:pt x="16147" y="18033"/>
                    <a:pt x="15657" y="18326"/>
                  </a:cubicBezTo>
                  <a:cubicBezTo>
                    <a:pt x="14253" y="19176"/>
                    <a:pt x="12655" y="19615"/>
                    <a:pt x="11038" y="19615"/>
                  </a:cubicBezTo>
                  <a:cubicBezTo>
                    <a:pt x="10187" y="19615"/>
                    <a:pt x="9332" y="19494"/>
                    <a:pt x="8496" y="19247"/>
                  </a:cubicBezTo>
                  <a:cubicBezTo>
                    <a:pt x="7425" y="18928"/>
                    <a:pt x="6410" y="18420"/>
                    <a:pt x="5508" y="17725"/>
                  </a:cubicBezTo>
                  <a:cubicBezTo>
                    <a:pt x="5226" y="17505"/>
                    <a:pt x="4950" y="17269"/>
                    <a:pt x="4707" y="17018"/>
                  </a:cubicBezTo>
                  <a:lnTo>
                    <a:pt x="4707" y="17018"/>
                  </a:lnTo>
                  <a:cubicBezTo>
                    <a:pt x="4965" y="16910"/>
                    <a:pt x="5209" y="16768"/>
                    <a:pt x="5433" y="16597"/>
                  </a:cubicBezTo>
                  <a:cubicBezTo>
                    <a:pt x="5809" y="16297"/>
                    <a:pt x="6072" y="15902"/>
                    <a:pt x="6185" y="15451"/>
                  </a:cubicBezTo>
                  <a:cubicBezTo>
                    <a:pt x="6297" y="14924"/>
                    <a:pt x="6147" y="14379"/>
                    <a:pt x="5771" y="14004"/>
                  </a:cubicBezTo>
                  <a:cubicBezTo>
                    <a:pt x="5531" y="13774"/>
                    <a:pt x="5222" y="13655"/>
                    <a:pt x="4911" y="13655"/>
                  </a:cubicBezTo>
                  <a:cubicBezTo>
                    <a:pt x="4661" y="13655"/>
                    <a:pt x="4410" y="13732"/>
                    <a:pt x="4192" y="13891"/>
                  </a:cubicBezTo>
                  <a:cubicBezTo>
                    <a:pt x="3704" y="14229"/>
                    <a:pt x="3403" y="14774"/>
                    <a:pt x="3384" y="15357"/>
                  </a:cubicBezTo>
                  <a:cubicBezTo>
                    <a:pt x="3402" y="15902"/>
                    <a:pt x="3584" y="16431"/>
                    <a:pt x="3915" y="16866"/>
                  </a:cubicBezTo>
                  <a:lnTo>
                    <a:pt x="3915" y="16866"/>
                  </a:lnTo>
                  <a:cubicBezTo>
                    <a:pt x="3730" y="16902"/>
                    <a:pt x="3540" y="16921"/>
                    <a:pt x="3350" y="16921"/>
                  </a:cubicBezTo>
                  <a:cubicBezTo>
                    <a:pt x="3299" y="16921"/>
                    <a:pt x="3247" y="16919"/>
                    <a:pt x="3196" y="16917"/>
                  </a:cubicBezTo>
                  <a:cubicBezTo>
                    <a:pt x="2576" y="16917"/>
                    <a:pt x="1993" y="16729"/>
                    <a:pt x="1486" y="16372"/>
                  </a:cubicBezTo>
                  <a:cubicBezTo>
                    <a:pt x="790" y="15864"/>
                    <a:pt x="320" y="15112"/>
                    <a:pt x="170" y="14267"/>
                  </a:cubicBezTo>
                  <a:cubicBezTo>
                    <a:pt x="76" y="13684"/>
                    <a:pt x="114" y="13364"/>
                    <a:pt x="95" y="13364"/>
                  </a:cubicBezTo>
                  <a:lnTo>
                    <a:pt x="95" y="13364"/>
                  </a:lnTo>
                  <a:cubicBezTo>
                    <a:pt x="95" y="13364"/>
                    <a:pt x="57" y="13440"/>
                    <a:pt x="39" y="13590"/>
                  </a:cubicBezTo>
                  <a:cubicBezTo>
                    <a:pt x="1" y="13834"/>
                    <a:pt x="1" y="14060"/>
                    <a:pt x="39" y="14304"/>
                  </a:cubicBezTo>
                  <a:cubicBezTo>
                    <a:pt x="208" y="15939"/>
                    <a:pt x="1542" y="17199"/>
                    <a:pt x="3196" y="17274"/>
                  </a:cubicBezTo>
                  <a:cubicBezTo>
                    <a:pt x="3271" y="17279"/>
                    <a:pt x="3346" y="17282"/>
                    <a:pt x="3421" y="17282"/>
                  </a:cubicBezTo>
                  <a:cubicBezTo>
                    <a:pt x="3676" y="17282"/>
                    <a:pt x="3932" y="17251"/>
                    <a:pt x="4181" y="17191"/>
                  </a:cubicBezTo>
                  <a:lnTo>
                    <a:pt x="4181" y="17191"/>
                  </a:lnTo>
                  <a:cubicBezTo>
                    <a:pt x="4486" y="17546"/>
                    <a:pt x="4821" y="17864"/>
                    <a:pt x="5207" y="18157"/>
                  </a:cubicBezTo>
                  <a:cubicBezTo>
                    <a:pt x="6147" y="18890"/>
                    <a:pt x="7218" y="19454"/>
                    <a:pt x="8365" y="19792"/>
                  </a:cubicBezTo>
                  <a:cubicBezTo>
                    <a:pt x="9278" y="20069"/>
                    <a:pt x="10210" y="20203"/>
                    <a:pt x="11136" y="20203"/>
                  </a:cubicBezTo>
                  <a:cubicBezTo>
                    <a:pt x="13493" y="20203"/>
                    <a:pt x="15799" y="19330"/>
                    <a:pt x="17589" y="17702"/>
                  </a:cubicBezTo>
                  <a:lnTo>
                    <a:pt x="17589" y="17702"/>
                  </a:lnTo>
                  <a:cubicBezTo>
                    <a:pt x="17989" y="17961"/>
                    <a:pt x="18414" y="18177"/>
                    <a:pt x="18853" y="18345"/>
                  </a:cubicBezTo>
                  <a:cubicBezTo>
                    <a:pt x="19745" y="18698"/>
                    <a:pt x="20689" y="18876"/>
                    <a:pt x="21632" y="18876"/>
                  </a:cubicBezTo>
                  <a:cubicBezTo>
                    <a:pt x="22298" y="18876"/>
                    <a:pt x="22962" y="18787"/>
                    <a:pt x="23608" y="18608"/>
                  </a:cubicBezTo>
                  <a:cubicBezTo>
                    <a:pt x="25976" y="17913"/>
                    <a:pt x="27818" y="16090"/>
                    <a:pt x="28570" y="13740"/>
                  </a:cubicBezTo>
                  <a:cubicBezTo>
                    <a:pt x="28667" y="13463"/>
                    <a:pt x="28741" y="13177"/>
                    <a:pt x="28791" y="12888"/>
                  </a:cubicBezTo>
                  <a:lnTo>
                    <a:pt x="28791" y="12888"/>
                  </a:lnTo>
                  <a:cubicBezTo>
                    <a:pt x="29276" y="12942"/>
                    <a:pt x="29764" y="12970"/>
                    <a:pt x="30261" y="12970"/>
                  </a:cubicBezTo>
                  <a:cubicBezTo>
                    <a:pt x="33024" y="12913"/>
                    <a:pt x="35750" y="11748"/>
                    <a:pt x="37178" y="9624"/>
                  </a:cubicBezTo>
                  <a:cubicBezTo>
                    <a:pt x="38234" y="8130"/>
                    <a:pt x="38650" y="6315"/>
                    <a:pt x="38396" y="4698"/>
                  </a:cubicBezTo>
                  <a:lnTo>
                    <a:pt x="38396" y="4698"/>
                  </a:lnTo>
                  <a:cubicBezTo>
                    <a:pt x="39402" y="4569"/>
                    <a:pt x="40352" y="4103"/>
                    <a:pt x="41069" y="3347"/>
                  </a:cubicBezTo>
                  <a:cubicBezTo>
                    <a:pt x="41689" y="2689"/>
                    <a:pt x="42084" y="1843"/>
                    <a:pt x="42197" y="941"/>
                  </a:cubicBezTo>
                  <a:cubicBezTo>
                    <a:pt x="42215" y="715"/>
                    <a:pt x="42234" y="471"/>
                    <a:pt x="42215" y="245"/>
                  </a:cubicBezTo>
                  <a:cubicBezTo>
                    <a:pt x="42197" y="76"/>
                    <a:pt x="42178" y="1"/>
                    <a:pt x="42178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47"/>
            <p:cNvSpPr/>
            <p:nvPr/>
          </p:nvSpPr>
          <p:spPr>
            <a:xfrm>
              <a:off x="4267875" y="959850"/>
              <a:ext cx="351025" cy="340700"/>
            </a:xfrm>
            <a:custGeom>
              <a:rect b="b" l="l" r="r" t="t"/>
              <a:pathLst>
                <a:path extrusionOk="0" h="13628" w="14041">
                  <a:moveTo>
                    <a:pt x="6748" y="1"/>
                  </a:moveTo>
                  <a:cubicBezTo>
                    <a:pt x="3158" y="1"/>
                    <a:pt x="1" y="3515"/>
                    <a:pt x="1" y="7105"/>
                  </a:cubicBezTo>
                  <a:cubicBezTo>
                    <a:pt x="1" y="10714"/>
                    <a:pt x="2933" y="13627"/>
                    <a:pt x="6523" y="13627"/>
                  </a:cubicBezTo>
                  <a:cubicBezTo>
                    <a:pt x="10131" y="13627"/>
                    <a:pt x="14041" y="10113"/>
                    <a:pt x="14041" y="6504"/>
                  </a:cubicBezTo>
                  <a:cubicBezTo>
                    <a:pt x="14041" y="2914"/>
                    <a:pt x="10357" y="1"/>
                    <a:pt x="6748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47"/>
            <p:cNvSpPr/>
            <p:nvPr/>
          </p:nvSpPr>
          <p:spPr>
            <a:xfrm>
              <a:off x="4862750" y="763575"/>
              <a:ext cx="377350" cy="341575"/>
            </a:xfrm>
            <a:custGeom>
              <a:rect b="b" l="l" r="r" t="t"/>
              <a:pathLst>
                <a:path extrusionOk="0" h="13663" w="15094">
                  <a:moveTo>
                    <a:pt x="7968" y="0"/>
                  </a:moveTo>
                  <a:cubicBezTo>
                    <a:pt x="7516" y="0"/>
                    <a:pt x="7057" y="47"/>
                    <a:pt x="6598" y="146"/>
                  </a:cubicBezTo>
                  <a:cubicBezTo>
                    <a:pt x="3083" y="897"/>
                    <a:pt x="0" y="5145"/>
                    <a:pt x="752" y="8679"/>
                  </a:cubicBezTo>
                  <a:cubicBezTo>
                    <a:pt x="1400" y="11709"/>
                    <a:pt x="4618" y="13663"/>
                    <a:pt x="7745" y="13663"/>
                  </a:cubicBezTo>
                  <a:cubicBezTo>
                    <a:pt x="8246" y="13663"/>
                    <a:pt x="8744" y="13613"/>
                    <a:pt x="9229" y="13509"/>
                  </a:cubicBezTo>
                  <a:cubicBezTo>
                    <a:pt x="12744" y="12757"/>
                    <a:pt x="15093" y="8679"/>
                    <a:pt x="14341" y="5145"/>
                  </a:cubicBezTo>
                  <a:cubicBezTo>
                    <a:pt x="13688" y="2090"/>
                    <a:pt x="10975" y="0"/>
                    <a:pt x="7968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47"/>
            <p:cNvSpPr/>
            <p:nvPr/>
          </p:nvSpPr>
          <p:spPr>
            <a:xfrm>
              <a:off x="4677150" y="1330125"/>
              <a:ext cx="328950" cy="117025"/>
            </a:xfrm>
            <a:custGeom>
              <a:rect b="b" l="l" r="r" t="t"/>
              <a:pathLst>
                <a:path extrusionOk="0" h="4681" w="13158">
                  <a:moveTo>
                    <a:pt x="9530" y="1"/>
                  </a:moveTo>
                  <a:cubicBezTo>
                    <a:pt x="9530" y="1"/>
                    <a:pt x="9530" y="1"/>
                    <a:pt x="9530" y="1"/>
                  </a:cubicBezTo>
                  <a:cubicBezTo>
                    <a:pt x="9530" y="1"/>
                    <a:pt x="9530" y="1"/>
                    <a:pt x="9530" y="1"/>
                  </a:cubicBezTo>
                  <a:close/>
                  <a:moveTo>
                    <a:pt x="9530" y="1"/>
                  </a:moveTo>
                  <a:lnTo>
                    <a:pt x="9530" y="1"/>
                  </a:lnTo>
                  <a:cubicBezTo>
                    <a:pt x="9530" y="1"/>
                    <a:pt x="9530" y="1"/>
                    <a:pt x="9530" y="1"/>
                  </a:cubicBezTo>
                  <a:lnTo>
                    <a:pt x="9530" y="1"/>
                  </a:lnTo>
                  <a:lnTo>
                    <a:pt x="9041" y="320"/>
                  </a:lnTo>
                  <a:cubicBezTo>
                    <a:pt x="9042" y="322"/>
                    <a:pt x="9042" y="323"/>
                    <a:pt x="9043" y="325"/>
                  </a:cubicBezTo>
                  <a:lnTo>
                    <a:pt x="9043" y="325"/>
                  </a:lnTo>
                  <a:lnTo>
                    <a:pt x="9022" y="339"/>
                  </a:lnTo>
                  <a:cubicBezTo>
                    <a:pt x="9046" y="370"/>
                    <a:pt x="9069" y="401"/>
                    <a:pt x="9093" y="432"/>
                  </a:cubicBezTo>
                  <a:lnTo>
                    <a:pt x="9093" y="432"/>
                  </a:lnTo>
                  <a:cubicBezTo>
                    <a:pt x="9365" y="1067"/>
                    <a:pt x="9238" y="1816"/>
                    <a:pt x="8759" y="2312"/>
                  </a:cubicBezTo>
                  <a:cubicBezTo>
                    <a:pt x="8358" y="2713"/>
                    <a:pt x="7823" y="2922"/>
                    <a:pt x="7283" y="2922"/>
                  </a:cubicBezTo>
                  <a:cubicBezTo>
                    <a:pt x="7013" y="2922"/>
                    <a:pt x="6742" y="2870"/>
                    <a:pt x="6485" y="2763"/>
                  </a:cubicBezTo>
                  <a:cubicBezTo>
                    <a:pt x="5864" y="2500"/>
                    <a:pt x="5357" y="2012"/>
                    <a:pt x="5075" y="1391"/>
                  </a:cubicBezTo>
                  <a:lnTo>
                    <a:pt x="5065" y="1397"/>
                  </a:lnTo>
                  <a:lnTo>
                    <a:pt x="5065" y="1397"/>
                  </a:lnTo>
                  <a:cubicBezTo>
                    <a:pt x="5056" y="1383"/>
                    <a:pt x="5047" y="1368"/>
                    <a:pt x="5037" y="1354"/>
                  </a:cubicBezTo>
                  <a:lnTo>
                    <a:pt x="4455" y="1673"/>
                  </a:lnTo>
                  <a:cubicBezTo>
                    <a:pt x="4463" y="1691"/>
                    <a:pt x="4471" y="1709"/>
                    <a:pt x="4479" y="1727"/>
                  </a:cubicBezTo>
                  <a:lnTo>
                    <a:pt x="4479" y="1727"/>
                  </a:lnTo>
                  <a:lnTo>
                    <a:pt x="4474" y="1730"/>
                  </a:lnTo>
                  <a:cubicBezTo>
                    <a:pt x="4718" y="2143"/>
                    <a:pt x="4756" y="2651"/>
                    <a:pt x="4568" y="3083"/>
                  </a:cubicBezTo>
                  <a:cubicBezTo>
                    <a:pt x="4398" y="3496"/>
                    <a:pt x="4060" y="3816"/>
                    <a:pt x="3647" y="3985"/>
                  </a:cubicBezTo>
                  <a:cubicBezTo>
                    <a:pt x="3386" y="4074"/>
                    <a:pt x="3116" y="4118"/>
                    <a:pt x="2848" y="4118"/>
                  </a:cubicBezTo>
                  <a:cubicBezTo>
                    <a:pt x="2327" y="4118"/>
                    <a:pt x="1814" y="3951"/>
                    <a:pt x="1391" y="3628"/>
                  </a:cubicBezTo>
                  <a:cubicBezTo>
                    <a:pt x="940" y="3271"/>
                    <a:pt x="583" y="2839"/>
                    <a:pt x="339" y="2331"/>
                  </a:cubicBezTo>
                  <a:cubicBezTo>
                    <a:pt x="151" y="1993"/>
                    <a:pt x="76" y="1786"/>
                    <a:pt x="38" y="1786"/>
                  </a:cubicBezTo>
                  <a:cubicBezTo>
                    <a:pt x="0" y="1786"/>
                    <a:pt x="0" y="2030"/>
                    <a:pt x="113" y="2425"/>
                  </a:cubicBezTo>
                  <a:cubicBezTo>
                    <a:pt x="301" y="3027"/>
                    <a:pt x="639" y="3553"/>
                    <a:pt x="1109" y="3966"/>
                  </a:cubicBezTo>
                  <a:cubicBezTo>
                    <a:pt x="1640" y="4431"/>
                    <a:pt x="2312" y="4680"/>
                    <a:pt x="2993" y="4680"/>
                  </a:cubicBezTo>
                  <a:cubicBezTo>
                    <a:pt x="3275" y="4680"/>
                    <a:pt x="3559" y="4637"/>
                    <a:pt x="3835" y="4549"/>
                  </a:cubicBezTo>
                  <a:cubicBezTo>
                    <a:pt x="4436" y="4342"/>
                    <a:pt x="4906" y="3891"/>
                    <a:pt x="5169" y="3327"/>
                  </a:cubicBezTo>
                  <a:cubicBezTo>
                    <a:pt x="5238" y="3171"/>
                    <a:pt x="5288" y="3007"/>
                    <a:pt x="5319" y="2841"/>
                  </a:cubicBezTo>
                  <a:lnTo>
                    <a:pt x="5319" y="2841"/>
                  </a:lnTo>
                  <a:cubicBezTo>
                    <a:pt x="5582" y="3071"/>
                    <a:pt x="5881" y="3261"/>
                    <a:pt x="6203" y="3402"/>
                  </a:cubicBezTo>
                  <a:cubicBezTo>
                    <a:pt x="6547" y="3544"/>
                    <a:pt x="6907" y="3613"/>
                    <a:pt x="7263" y="3613"/>
                  </a:cubicBezTo>
                  <a:cubicBezTo>
                    <a:pt x="7998" y="3613"/>
                    <a:pt x="8716" y="3320"/>
                    <a:pt x="9248" y="2763"/>
                  </a:cubicBezTo>
                  <a:cubicBezTo>
                    <a:pt x="9654" y="2312"/>
                    <a:pt x="9864" y="1732"/>
                    <a:pt x="9853" y="1146"/>
                  </a:cubicBezTo>
                  <a:lnTo>
                    <a:pt x="9853" y="1146"/>
                  </a:lnTo>
                  <a:cubicBezTo>
                    <a:pt x="10403" y="1527"/>
                    <a:pt x="11014" y="1712"/>
                    <a:pt x="11557" y="1712"/>
                  </a:cubicBezTo>
                  <a:cubicBezTo>
                    <a:pt x="11974" y="1712"/>
                    <a:pt x="12351" y="1603"/>
                    <a:pt x="12631" y="1391"/>
                  </a:cubicBezTo>
                  <a:cubicBezTo>
                    <a:pt x="12969" y="1166"/>
                    <a:pt x="13157" y="771"/>
                    <a:pt x="13157" y="376"/>
                  </a:cubicBezTo>
                  <a:cubicBezTo>
                    <a:pt x="13138" y="113"/>
                    <a:pt x="13026" y="1"/>
                    <a:pt x="13007" y="1"/>
                  </a:cubicBezTo>
                  <a:lnTo>
                    <a:pt x="13007" y="1"/>
                  </a:lnTo>
                  <a:cubicBezTo>
                    <a:pt x="12969" y="19"/>
                    <a:pt x="13026" y="151"/>
                    <a:pt x="12988" y="376"/>
                  </a:cubicBezTo>
                  <a:cubicBezTo>
                    <a:pt x="12913" y="677"/>
                    <a:pt x="12725" y="940"/>
                    <a:pt x="12462" y="1109"/>
                  </a:cubicBezTo>
                  <a:cubicBezTo>
                    <a:pt x="12279" y="1221"/>
                    <a:pt x="12038" y="1278"/>
                    <a:pt x="11768" y="1278"/>
                  </a:cubicBezTo>
                  <a:cubicBezTo>
                    <a:pt x="11042" y="1278"/>
                    <a:pt x="10105" y="864"/>
                    <a:pt x="9530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47"/>
            <p:cNvSpPr/>
            <p:nvPr/>
          </p:nvSpPr>
          <p:spPr>
            <a:xfrm>
              <a:off x="4219950" y="381400"/>
              <a:ext cx="811325" cy="471050"/>
            </a:xfrm>
            <a:custGeom>
              <a:rect b="b" l="l" r="r" t="t"/>
              <a:pathLst>
                <a:path extrusionOk="0" h="18842" w="32453">
                  <a:moveTo>
                    <a:pt x="19112" y="0"/>
                  </a:moveTo>
                  <a:cubicBezTo>
                    <a:pt x="17806" y="0"/>
                    <a:pt x="16373" y="73"/>
                    <a:pt x="14811" y="246"/>
                  </a:cubicBezTo>
                  <a:cubicBezTo>
                    <a:pt x="4587" y="1374"/>
                    <a:pt x="903" y="10583"/>
                    <a:pt x="903" y="10583"/>
                  </a:cubicBezTo>
                  <a:cubicBezTo>
                    <a:pt x="452" y="13384"/>
                    <a:pt x="0" y="15508"/>
                    <a:pt x="2745" y="16974"/>
                  </a:cubicBezTo>
                  <a:cubicBezTo>
                    <a:pt x="3431" y="17335"/>
                    <a:pt x="4260" y="17517"/>
                    <a:pt x="5126" y="17517"/>
                  </a:cubicBezTo>
                  <a:cubicBezTo>
                    <a:pt x="7413" y="17517"/>
                    <a:pt x="9964" y="16253"/>
                    <a:pt x="10864" y="13703"/>
                  </a:cubicBezTo>
                  <a:cubicBezTo>
                    <a:pt x="11860" y="15978"/>
                    <a:pt x="12650" y="17857"/>
                    <a:pt x="15037" y="18571"/>
                  </a:cubicBezTo>
                  <a:cubicBezTo>
                    <a:pt x="15661" y="18752"/>
                    <a:pt x="16312" y="18841"/>
                    <a:pt x="16963" y="18841"/>
                  </a:cubicBezTo>
                  <a:cubicBezTo>
                    <a:pt x="18822" y="18841"/>
                    <a:pt x="20676" y="18112"/>
                    <a:pt x="21859" y="16692"/>
                  </a:cubicBezTo>
                  <a:cubicBezTo>
                    <a:pt x="23457" y="14775"/>
                    <a:pt x="23513" y="11655"/>
                    <a:pt x="21803" y="9850"/>
                  </a:cubicBezTo>
                  <a:lnTo>
                    <a:pt x="21803" y="9850"/>
                  </a:lnTo>
                  <a:cubicBezTo>
                    <a:pt x="22212" y="9954"/>
                    <a:pt x="22686" y="10005"/>
                    <a:pt x="23197" y="10005"/>
                  </a:cubicBezTo>
                  <a:cubicBezTo>
                    <a:pt x="26866" y="10005"/>
                    <a:pt x="32452" y="7353"/>
                    <a:pt x="29697" y="2238"/>
                  </a:cubicBezTo>
                  <a:cubicBezTo>
                    <a:pt x="29697" y="2238"/>
                    <a:pt x="26340" y="0"/>
                    <a:pt x="19112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47"/>
            <p:cNvSpPr/>
            <p:nvPr/>
          </p:nvSpPr>
          <p:spPr>
            <a:xfrm>
              <a:off x="4262700" y="385450"/>
              <a:ext cx="676600" cy="421125"/>
            </a:xfrm>
            <a:custGeom>
              <a:rect b="b" l="l" r="r" t="t"/>
              <a:pathLst>
                <a:path extrusionOk="0" h="16845" w="27064">
                  <a:moveTo>
                    <a:pt x="17608" y="1"/>
                  </a:moveTo>
                  <a:cubicBezTo>
                    <a:pt x="16240" y="1"/>
                    <a:pt x="14635" y="110"/>
                    <a:pt x="12763" y="385"/>
                  </a:cubicBezTo>
                  <a:cubicBezTo>
                    <a:pt x="4681" y="1606"/>
                    <a:pt x="245" y="10064"/>
                    <a:pt x="245" y="10064"/>
                  </a:cubicBezTo>
                  <a:cubicBezTo>
                    <a:pt x="1" y="12545"/>
                    <a:pt x="1580" y="15101"/>
                    <a:pt x="3760" y="15703"/>
                  </a:cubicBezTo>
                  <a:cubicBezTo>
                    <a:pt x="4084" y="15789"/>
                    <a:pt x="4414" y="15831"/>
                    <a:pt x="4743" y="15831"/>
                  </a:cubicBezTo>
                  <a:cubicBezTo>
                    <a:pt x="6634" y="15831"/>
                    <a:pt x="8520" y="14471"/>
                    <a:pt x="9192" y="12470"/>
                  </a:cubicBezTo>
                  <a:cubicBezTo>
                    <a:pt x="10056" y="14462"/>
                    <a:pt x="11654" y="16116"/>
                    <a:pt x="13571" y="16661"/>
                  </a:cubicBezTo>
                  <a:cubicBezTo>
                    <a:pt x="14006" y="16785"/>
                    <a:pt x="14448" y="16844"/>
                    <a:pt x="14886" y="16844"/>
                  </a:cubicBezTo>
                  <a:cubicBezTo>
                    <a:pt x="16454" y="16844"/>
                    <a:pt x="17969" y="16081"/>
                    <a:pt x="18909" y="14744"/>
                  </a:cubicBezTo>
                  <a:cubicBezTo>
                    <a:pt x="20112" y="12978"/>
                    <a:pt x="20055" y="10215"/>
                    <a:pt x="18627" y="8673"/>
                  </a:cubicBezTo>
                  <a:lnTo>
                    <a:pt x="18627" y="8673"/>
                  </a:lnTo>
                  <a:cubicBezTo>
                    <a:pt x="18893" y="8737"/>
                    <a:pt x="19192" y="8768"/>
                    <a:pt x="19511" y="8768"/>
                  </a:cubicBezTo>
                  <a:cubicBezTo>
                    <a:pt x="22420" y="8768"/>
                    <a:pt x="27063" y="6181"/>
                    <a:pt x="24642" y="1625"/>
                  </a:cubicBezTo>
                  <a:cubicBezTo>
                    <a:pt x="24642" y="1625"/>
                    <a:pt x="22887" y="1"/>
                    <a:pt x="1760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47"/>
            <p:cNvSpPr/>
            <p:nvPr/>
          </p:nvSpPr>
          <p:spPr>
            <a:xfrm>
              <a:off x="4349175" y="378175"/>
              <a:ext cx="392850" cy="280225"/>
            </a:xfrm>
            <a:custGeom>
              <a:rect b="b" l="l" r="r" t="t"/>
              <a:pathLst>
                <a:path extrusionOk="0" h="11209" w="15714">
                  <a:moveTo>
                    <a:pt x="13761" y="1"/>
                  </a:moveTo>
                  <a:cubicBezTo>
                    <a:pt x="13785" y="19"/>
                    <a:pt x="13809" y="37"/>
                    <a:pt x="13833" y="55"/>
                  </a:cubicBezTo>
                  <a:lnTo>
                    <a:pt x="13833" y="55"/>
                  </a:lnTo>
                  <a:cubicBezTo>
                    <a:pt x="13833" y="55"/>
                    <a:pt x="13833" y="55"/>
                    <a:pt x="13834" y="55"/>
                  </a:cubicBezTo>
                  <a:lnTo>
                    <a:pt x="13761" y="1"/>
                  </a:lnTo>
                  <a:close/>
                  <a:moveTo>
                    <a:pt x="12421" y="2"/>
                  </a:moveTo>
                  <a:cubicBezTo>
                    <a:pt x="3781" y="2"/>
                    <a:pt x="0" y="6089"/>
                    <a:pt x="0" y="6089"/>
                  </a:cubicBezTo>
                  <a:cubicBezTo>
                    <a:pt x="564" y="8645"/>
                    <a:pt x="2913" y="10637"/>
                    <a:pt x="5488" y="11088"/>
                  </a:cubicBezTo>
                  <a:cubicBezTo>
                    <a:pt x="5938" y="11170"/>
                    <a:pt x="6392" y="11209"/>
                    <a:pt x="6846" y="11209"/>
                  </a:cubicBezTo>
                  <a:cubicBezTo>
                    <a:pt x="9006" y="11209"/>
                    <a:pt x="11153" y="10322"/>
                    <a:pt x="12800" y="8908"/>
                  </a:cubicBezTo>
                  <a:cubicBezTo>
                    <a:pt x="14097" y="7799"/>
                    <a:pt x="15149" y="6295"/>
                    <a:pt x="15450" y="4604"/>
                  </a:cubicBezTo>
                  <a:cubicBezTo>
                    <a:pt x="15713" y="2988"/>
                    <a:pt x="15206" y="1221"/>
                    <a:pt x="13965" y="168"/>
                  </a:cubicBezTo>
                  <a:cubicBezTo>
                    <a:pt x="13928" y="131"/>
                    <a:pt x="13882" y="93"/>
                    <a:pt x="13833" y="55"/>
                  </a:cubicBezTo>
                  <a:lnTo>
                    <a:pt x="13833" y="55"/>
                  </a:lnTo>
                  <a:cubicBezTo>
                    <a:pt x="13348" y="19"/>
                    <a:pt x="12878" y="2"/>
                    <a:pt x="12421" y="2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47"/>
            <p:cNvSpPr/>
            <p:nvPr/>
          </p:nvSpPr>
          <p:spPr>
            <a:xfrm>
              <a:off x="4373125" y="378075"/>
              <a:ext cx="298875" cy="213200"/>
            </a:xfrm>
            <a:custGeom>
              <a:rect b="b" l="l" r="r" t="t"/>
              <a:pathLst>
                <a:path extrusionOk="0" h="8528" w="11955">
                  <a:moveTo>
                    <a:pt x="10470" y="3"/>
                  </a:moveTo>
                  <a:lnTo>
                    <a:pt x="10511" y="40"/>
                  </a:lnTo>
                  <a:lnTo>
                    <a:pt x="10511" y="40"/>
                  </a:lnTo>
                  <a:cubicBezTo>
                    <a:pt x="10516" y="40"/>
                    <a:pt x="10521" y="40"/>
                    <a:pt x="10526" y="41"/>
                  </a:cubicBezTo>
                  <a:lnTo>
                    <a:pt x="10470" y="3"/>
                  </a:lnTo>
                  <a:close/>
                  <a:moveTo>
                    <a:pt x="9448" y="0"/>
                  </a:moveTo>
                  <a:cubicBezTo>
                    <a:pt x="2882" y="0"/>
                    <a:pt x="1" y="4627"/>
                    <a:pt x="1" y="4627"/>
                  </a:cubicBezTo>
                  <a:cubicBezTo>
                    <a:pt x="433" y="6581"/>
                    <a:pt x="2219" y="8085"/>
                    <a:pt x="4173" y="8442"/>
                  </a:cubicBezTo>
                  <a:cubicBezTo>
                    <a:pt x="4508" y="8499"/>
                    <a:pt x="4845" y="8527"/>
                    <a:pt x="5181" y="8527"/>
                  </a:cubicBezTo>
                  <a:cubicBezTo>
                    <a:pt x="6832" y="8527"/>
                    <a:pt x="8472" y="7862"/>
                    <a:pt x="9737" y="6769"/>
                  </a:cubicBezTo>
                  <a:cubicBezTo>
                    <a:pt x="10733" y="5924"/>
                    <a:pt x="11522" y="4796"/>
                    <a:pt x="11748" y="3499"/>
                  </a:cubicBezTo>
                  <a:cubicBezTo>
                    <a:pt x="11955" y="2277"/>
                    <a:pt x="11560" y="924"/>
                    <a:pt x="10620" y="135"/>
                  </a:cubicBezTo>
                  <a:lnTo>
                    <a:pt x="10511" y="40"/>
                  </a:lnTo>
                  <a:lnTo>
                    <a:pt x="10511" y="40"/>
                  </a:lnTo>
                  <a:cubicBezTo>
                    <a:pt x="10147" y="13"/>
                    <a:pt x="9793" y="0"/>
                    <a:pt x="9448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47"/>
            <p:cNvSpPr/>
            <p:nvPr/>
          </p:nvSpPr>
          <p:spPr>
            <a:xfrm>
              <a:off x="4088375" y="1233850"/>
              <a:ext cx="468500" cy="274850"/>
            </a:xfrm>
            <a:custGeom>
              <a:rect b="b" l="l" r="r" t="t"/>
              <a:pathLst>
                <a:path extrusionOk="0" h="10994" w="18740">
                  <a:moveTo>
                    <a:pt x="2448" y="0"/>
                  </a:moveTo>
                  <a:cubicBezTo>
                    <a:pt x="2251" y="0"/>
                    <a:pt x="2055" y="24"/>
                    <a:pt x="1861" y="74"/>
                  </a:cubicBezTo>
                  <a:cubicBezTo>
                    <a:pt x="771" y="374"/>
                    <a:pt x="1" y="1728"/>
                    <a:pt x="565" y="2705"/>
                  </a:cubicBezTo>
                  <a:lnTo>
                    <a:pt x="3722" y="10994"/>
                  </a:lnTo>
                  <a:lnTo>
                    <a:pt x="18740" y="6934"/>
                  </a:lnTo>
                  <a:cubicBezTo>
                    <a:pt x="18157" y="5224"/>
                    <a:pt x="16278" y="4227"/>
                    <a:pt x="14492" y="4190"/>
                  </a:cubicBezTo>
                  <a:cubicBezTo>
                    <a:pt x="14448" y="4189"/>
                    <a:pt x="14403" y="4188"/>
                    <a:pt x="14359" y="4188"/>
                  </a:cubicBezTo>
                  <a:cubicBezTo>
                    <a:pt x="12603" y="4188"/>
                    <a:pt x="10920" y="4907"/>
                    <a:pt x="9417" y="5787"/>
                  </a:cubicBezTo>
                  <a:cubicBezTo>
                    <a:pt x="10131" y="5205"/>
                    <a:pt x="10395" y="4227"/>
                    <a:pt x="10075" y="3363"/>
                  </a:cubicBezTo>
                  <a:cubicBezTo>
                    <a:pt x="9745" y="2619"/>
                    <a:pt x="9007" y="2152"/>
                    <a:pt x="8221" y="2152"/>
                  </a:cubicBezTo>
                  <a:cubicBezTo>
                    <a:pt x="8113" y="2152"/>
                    <a:pt x="8004" y="2161"/>
                    <a:pt x="7895" y="2179"/>
                  </a:cubicBezTo>
                  <a:cubicBezTo>
                    <a:pt x="6993" y="2385"/>
                    <a:pt x="6372" y="3231"/>
                    <a:pt x="6466" y="4152"/>
                  </a:cubicBezTo>
                  <a:cubicBezTo>
                    <a:pt x="6053" y="3100"/>
                    <a:pt x="5639" y="2028"/>
                    <a:pt x="4888" y="1183"/>
                  </a:cubicBezTo>
                  <a:cubicBezTo>
                    <a:pt x="4269" y="502"/>
                    <a:pt x="3358" y="0"/>
                    <a:pt x="2448" y="0"/>
                  </a:cubicBez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47"/>
            <p:cNvSpPr/>
            <p:nvPr/>
          </p:nvSpPr>
          <p:spPr>
            <a:xfrm>
              <a:off x="5233950" y="719750"/>
              <a:ext cx="346325" cy="429025"/>
            </a:xfrm>
            <a:custGeom>
              <a:rect b="b" l="l" r="r" t="t"/>
              <a:pathLst>
                <a:path extrusionOk="0" h="17161" w="13853">
                  <a:moveTo>
                    <a:pt x="6523" y="0"/>
                  </a:moveTo>
                  <a:cubicBezTo>
                    <a:pt x="4737" y="1504"/>
                    <a:pt x="4192" y="4041"/>
                    <a:pt x="5226" y="6128"/>
                  </a:cubicBezTo>
                  <a:cubicBezTo>
                    <a:pt x="4937" y="5839"/>
                    <a:pt x="4538" y="5706"/>
                    <a:pt x="4130" y="5706"/>
                  </a:cubicBezTo>
                  <a:cubicBezTo>
                    <a:pt x="3423" y="5706"/>
                    <a:pt x="2690" y="6106"/>
                    <a:pt x="2463" y="6785"/>
                  </a:cubicBezTo>
                  <a:cubicBezTo>
                    <a:pt x="2237" y="7481"/>
                    <a:pt x="2501" y="8270"/>
                    <a:pt x="2970" y="8853"/>
                  </a:cubicBezTo>
                  <a:cubicBezTo>
                    <a:pt x="3422" y="9417"/>
                    <a:pt x="4061" y="9830"/>
                    <a:pt x="4681" y="10225"/>
                  </a:cubicBezTo>
                  <a:cubicBezTo>
                    <a:pt x="1730" y="11108"/>
                    <a:pt x="1" y="14172"/>
                    <a:pt x="771" y="17161"/>
                  </a:cubicBezTo>
                  <a:lnTo>
                    <a:pt x="13853" y="11898"/>
                  </a:lnTo>
                  <a:lnTo>
                    <a:pt x="6523" y="0"/>
                  </a:ln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47"/>
            <p:cNvSpPr/>
            <p:nvPr/>
          </p:nvSpPr>
          <p:spPr>
            <a:xfrm>
              <a:off x="4160275" y="238100"/>
              <a:ext cx="457225" cy="378775"/>
            </a:xfrm>
            <a:custGeom>
              <a:rect b="b" l="l" r="r" t="t"/>
              <a:pathLst>
                <a:path extrusionOk="0" h="15151" w="18289">
                  <a:moveTo>
                    <a:pt x="8427" y="0"/>
                  </a:moveTo>
                  <a:cubicBezTo>
                    <a:pt x="8005" y="0"/>
                    <a:pt x="7540" y="149"/>
                    <a:pt x="7030" y="490"/>
                  </a:cubicBezTo>
                  <a:cubicBezTo>
                    <a:pt x="3120" y="3102"/>
                    <a:pt x="4605" y="9662"/>
                    <a:pt x="5169" y="10075"/>
                  </a:cubicBezTo>
                  <a:lnTo>
                    <a:pt x="0" y="15150"/>
                  </a:lnTo>
                  <a:lnTo>
                    <a:pt x="18288" y="4437"/>
                  </a:lnTo>
                  <a:lnTo>
                    <a:pt x="12180" y="6579"/>
                  </a:lnTo>
                  <a:cubicBezTo>
                    <a:pt x="12180" y="6579"/>
                    <a:pt x="11242" y="0"/>
                    <a:pt x="8427" y="0"/>
                  </a:cubicBezTo>
                  <a:close/>
                </a:path>
              </a:pathLst>
            </a:custGeom>
            <a:solidFill>
              <a:srgbClr val="341C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47"/>
            <p:cNvSpPr/>
            <p:nvPr/>
          </p:nvSpPr>
          <p:spPr>
            <a:xfrm>
              <a:off x="4275400" y="361700"/>
              <a:ext cx="189375" cy="128300"/>
            </a:xfrm>
            <a:custGeom>
              <a:rect b="b" l="l" r="r" t="t"/>
              <a:pathLst>
                <a:path extrusionOk="0" h="5132" w="7575">
                  <a:moveTo>
                    <a:pt x="7255" y="0"/>
                  </a:moveTo>
                  <a:lnTo>
                    <a:pt x="0" y="3402"/>
                  </a:lnTo>
                  <a:lnTo>
                    <a:pt x="564" y="5131"/>
                  </a:lnTo>
                  <a:lnTo>
                    <a:pt x="7575" y="1635"/>
                  </a:lnTo>
                  <a:lnTo>
                    <a:pt x="7255" y="0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47"/>
            <p:cNvSpPr/>
            <p:nvPr/>
          </p:nvSpPr>
          <p:spPr>
            <a:xfrm>
              <a:off x="1543500" y="2763350"/>
              <a:ext cx="224625" cy="108500"/>
            </a:xfrm>
            <a:custGeom>
              <a:rect b="b" l="l" r="r" t="t"/>
              <a:pathLst>
                <a:path extrusionOk="0" h="4340" w="8985">
                  <a:moveTo>
                    <a:pt x="2063" y="0"/>
                  </a:moveTo>
                  <a:cubicBezTo>
                    <a:pt x="1594" y="0"/>
                    <a:pt x="1222" y="124"/>
                    <a:pt x="1015" y="430"/>
                  </a:cubicBezTo>
                  <a:cubicBezTo>
                    <a:pt x="0" y="1933"/>
                    <a:pt x="7481" y="4339"/>
                    <a:pt x="7481" y="4339"/>
                  </a:cubicBezTo>
                  <a:cubicBezTo>
                    <a:pt x="7481" y="4339"/>
                    <a:pt x="8984" y="2629"/>
                    <a:pt x="8007" y="2215"/>
                  </a:cubicBezTo>
                  <a:cubicBezTo>
                    <a:pt x="7243" y="1901"/>
                    <a:pt x="3903" y="0"/>
                    <a:pt x="20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47"/>
            <p:cNvSpPr/>
            <p:nvPr/>
          </p:nvSpPr>
          <p:spPr>
            <a:xfrm>
              <a:off x="1380900" y="2679650"/>
              <a:ext cx="177650" cy="99625"/>
            </a:xfrm>
            <a:custGeom>
              <a:rect b="b" l="l" r="r" t="t"/>
              <a:pathLst>
                <a:path extrusionOk="0" h="3985" w="7106">
                  <a:moveTo>
                    <a:pt x="507" y="0"/>
                  </a:moveTo>
                  <a:cubicBezTo>
                    <a:pt x="483" y="0"/>
                    <a:pt x="471" y="6"/>
                    <a:pt x="471" y="19"/>
                  </a:cubicBezTo>
                  <a:cubicBezTo>
                    <a:pt x="471" y="282"/>
                    <a:pt x="1" y="996"/>
                    <a:pt x="471" y="1504"/>
                  </a:cubicBezTo>
                  <a:cubicBezTo>
                    <a:pt x="941" y="1992"/>
                    <a:pt x="6015" y="3985"/>
                    <a:pt x="6015" y="3985"/>
                  </a:cubicBezTo>
                  <a:cubicBezTo>
                    <a:pt x="6015" y="3985"/>
                    <a:pt x="7106" y="2688"/>
                    <a:pt x="6561" y="2537"/>
                  </a:cubicBezTo>
                  <a:cubicBezTo>
                    <a:pt x="6041" y="2412"/>
                    <a:pt x="984" y="0"/>
                    <a:pt x="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47"/>
            <p:cNvSpPr/>
            <p:nvPr/>
          </p:nvSpPr>
          <p:spPr>
            <a:xfrm>
              <a:off x="1334875" y="2657150"/>
              <a:ext cx="38550" cy="38475"/>
            </a:xfrm>
            <a:custGeom>
              <a:rect b="b" l="l" r="r" t="t"/>
              <a:pathLst>
                <a:path extrusionOk="0" h="1539" w="1542">
                  <a:moveTo>
                    <a:pt x="259" y="1"/>
                  </a:moveTo>
                  <a:cubicBezTo>
                    <a:pt x="105" y="1"/>
                    <a:pt x="0" y="91"/>
                    <a:pt x="0" y="336"/>
                  </a:cubicBezTo>
                  <a:cubicBezTo>
                    <a:pt x="0" y="1295"/>
                    <a:pt x="1541" y="1539"/>
                    <a:pt x="1541" y="1539"/>
                  </a:cubicBezTo>
                  <a:lnTo>
                    <a:pt x="1541" y="731"/>
                  </a:lnTo>
                  <a:cubicBezTo>
                    <a:pt x="1541" y="731"/>
                    <a:pt x="698" y="1"/>
                    <a:pt x="2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47"/>
            <p:cNvSpPr/>
            <p:nvPr/>
          </p:nvSpPr>
          <p:spPr>
            <a:xfrm>
              <a:off x="5204350" y="4492275"/>
              <a:ext cx="437500" cy="352150"/>
            </a:xfrm>
            <a:custGeom>
              <a:rect b="b" l="l" r="r" t="t"/>
              <a:pathLst>
                <a:path extrusionOk="0" h="14086" w="17500">
                  <a:moveTo>
                    <a:pt x="11082" y="1"/>
                  </a:moveTo>
                  <a:cubicBezTo>
                    <a:pt x="6338" y="1"/>
                    <a:pt x="809" y="6812"/>
                    <a:pt x="809" y="6812"/>
                  </a:cubicBezTo>
                  <a:cubicBezTo>
                    <a:pt x="1" y="7733"/>
                    <a:pt x="9755" y="14085"/>
                    <a:pt x="9755" y="14085"/>
                  </a:cubicBezTo>
                  <a:cubicBezTo>
                    <a:pt x="9755" y="14085"/>
                    <a:pt x="17499" y="1925"/>
                    <a:pt x="12518" y="233"/>
                  </a:cubicBezTo>
                  <a:cubicBezTo>
                    <a:pt x="12053" y="73"/>
                    <a:pt x="11571" y="1"/>
                    <a:pt x="110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47"/>
            <p:cNvSpPr/>
            <p:nvPr/>
          </p:nvSpPr>
          <p:spPr>
            <a:xfrm>
              <a:off x="5179450" y="4803200"/>
              <a:ext cx="195975" cy="189700"/>
            </a:xfrm>
            <a:custGeom>
              <a:rect b="b" l="l" r="r" t="t"/>
              <a:pathLst>
                <a:path extrusionOk="0" h="7588" w="7839">
                  <a:moveTo>
                    <a:pt x="5430" y="0"/>
                  </a:moveTo>
                  <a:cubicBezTo>
                    <a:pt x="4217" y="0"/>
                    <a:pt x="3762" y="1740"/>
                    <a:pt x="3666" y="2062"/>
                  </a:cubicBezTo>
                  <a:cubicBezTo>
                    <a:pt x="3534" y="2438"/>
                    <a:pt x="1561" y="4524"/>
                    <a:pt x="790" y="5727"/>
                  </a:cubicBezTo>
                  <a:cubicBezTo>
                    <a:pt x="1" y="6930"/>
                    <a:pt x="2500" y="7588"/>
                    <a:pt x="2500" y="7588"/>
                  </a:cubicBezTo>
                  <a:cubicBezTo>
                    <a:pt x="4756" y="6159"/>
                    <a:pt x="7838" y="934"/>
                    <a:pt x="6109" y="164"/>
                  </a:cubicBezTo>
                  <a:cubicBezTo>
                    <a:pt x="5860" y="50"/>
                    <a:pt x="5634" y="0"/>
                    <a:pt x="5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47"/>
            <p:cNvSpPr/>
            <p:nvPr/>
          </p:nvSpPr>
          <p:spPr>
            <a:xfrm>
              <a:off x="5048350" y="4990050"/>
              <a:ext cx="176225" cy="162625"/>
            </a:xfrm>
            <a:custGeom>
              <a:rect b="b" l="l" r="r" t="t"/>
              <a:pathLst>
                <a:path extrusionOk="0" h="6505" w="7049">
                  <a:moveTo>
                    <a:pt x="4793" y="1"/>
                  </a:moveTo>
                  <a:cubicBezTo>
                    <a:pt x="4793" y="1"/>
                    <a:pt x="3102" y="1881"/>
                    <a:pt x="1542" y="4023"/>
                  </a:cubicBezTo>
                  <a:cubicBezTo>
                    <a:pt x="1" y="6147"/>
                    <a:pt x="2350" y="6504"/>
                    <a:pt x="2350" y="6504"/>
                  </a:cubicBezTo>
                  <a:cubicBezTo>
                    <a:pt x="3835" y="6467"/>
                    <a:pt x="6823" y="2162"/>
                    <a:pt x="6936" y="1599"/>
                  </a:cubicBezTo>
                  <a:cubicBezTo>
                    <a:pt x="7049" y="1054"/>
                    <a:pt x="4793" y="1"/>
                    <a:pt x="47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47"/>
            <p:cNvSpPr/>
            <p:nvPr/>
          </p:nvSpPr>
          <p:spPr>
            <a:xfrm>
              <a:off x="4987275" y="5159500"/>
              <a:ext cx="96825" cy="92075"/>
            </a:xfrm>
            <a:custGeom>
              <a:rect b="b" l="l" r="r" t="t"/>
              <a:pathLst>
                <a:path extrusionOk="0" h="3683" w="3873">
                  <a:moveTo>
                    <a:pt x="2798" y="1"/>
                  </a:moveTo>
                  <a:cubicBezTo>
                    <a:pt x="2685" y="1"/>
                    <a:pt x="2566" y="36"/>
                    <a:pt x="2444" y="121"/>
                  </a:cubicBezTo>
                  <a:cubicBezTo>
                    <a:pt x="1654" y="647"/>
                    <a:pt x="0" y="2846"/>
                    <a:pt x="0" y="2846"/>
                  </a:cubicBezTo>
                  <a:cubicBezTo>
                    <a:pt x="527" y="3147"/>
                    <a:pt x="1053" y="3429"/>
                    <a:pt x="1617" y="3673"/>
                  </a:cubicBezTo>
                  <a:cubicBezTo>
                    <a:pt x="1633" y="3679"/>
                    <a:pt x="1650" y="3682"/>
                    <a:pt x="1668" y="3682"/>
                  </a:cubicBezTo>
                  <a:cubicBezTo>
                    <a:pt x="2218" y="3682"/>
                    <a:pt x="3872" y="1061"/>
                    <a:pt x="3872" y="1061"/>
                  </a:cubicBezTo>
                  <a:cubicBezTo>
                    <a:pt x="3872" y="1061"/>
                    <a:pt x="3416" y="1"/>
                    <a:pt x="2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47"/>
            <p:cNvSpPr/>
            <p:nvPr/>
          </p:nvSpPr>
          <p:spPr>
            <a:xfrm>
              <a:off x="4916775" y="5260250"/>
              <a:ext cx="87900" cy="87425"/>
            </a:xfrm>
            <a:custGeom>
              <a:rect b="b" l="l" r="r" t="t"/>
              <a:pathLst>
                <a:path extrusionOk="0" h="3497" w="3516">
                  <a:moveTo>
                    <a:pt x="2275" y="0"/>
                  </a:moveTo>
                  <a:cubicBezTo>
                    <a:pt x="2275" y="0"/>
                    <a:pt x="1730" y="414"/>
                    <a:pt x="866" y="1692"/>
                  </a:cubicBezTo>
                  <a:cubicBezTo>
                    <a:pt x="1" y="2970"/>
                    <a:pt x="978" y="3496"/>
                    <a:pt x="978" y="3496"/>
                  </a:cubicBezTo>
                  <a:lnTo>
                    <a:pt x="3516" y="1053"/>
                  </a:lnTo>
                  <a:lnTo>
                    <a:pt x="22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47"/>
            <p:cNvSpPr/>
            <p:nvPr/>
          </p:nvSpPr>
          <p:spPr>
            <a:xfrm>
              <a:off x="5039425" y="4752750"/>
              <a:ext cx="216650" cy="176725"/>
            </a:xfrm>
            <a:custGeom>
              <a:rect b="b" l="l" r="r" t="t"/>
              <a:pathLst>
                <a:path extrusionOk="0" h="7069" w="8666">
                  <a:moveTo>
                    <a:pt x="6254" y="0"/>
                  </a:moveTo>
                  <a:cubicBezTo>
                    <a:pt x="5172" y="0"/>
                    <a:pt x="4517" y="1498"/>
                    <a:pt x="4380" y="1787"/>
                  </a:cubicBezTo>
                  <a:cubicBezTo>
                    <a:pt x="4192" y="2125"/>
                    <a:pt x="1918" y="3892"/>
                    <a:pt x="959" y="4944"/>
                  </a:cubicBezTo>
                  <a:cubicBezTo>
                    <a:pt x="1" y="6016"/>
                    <a:pt x="2369" y="7068"/>
                    <a:pt x="2369" y="7068"/>
                  </a:cubicBezTo>
                  <a:cubicBezTo>
                    <a:pt x="4831" y="5997"/>
                    <a:pt x="8665" y="1336"/>
                    <a:pt x="7086" y="283"/>
                  </a:cubicBezTo>
                  <a:cubicBezTo>
                    <a:pt x="6786" y="83"/>
                    <a:pt x="6508" y="0"/>
                    <a:pt x="62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47"/>
            <p:cNvSpPr/>
            <p:nvPr/>
          </p:nvSpPr>
          <p:spPr>
            <a:xfrm>
              <a:off x="4884375" y="4915350"/>
              <a:ext cx="193125" cy="151025"/>
            </a:xfrm>
            <a:custGeom>
              <a:rect b="b" l="l" r="r" t="t"/>
              <a:pathLst>
                <a:path extrusionOk="0" h="6041" w="7725">
                  <a:moveTo>
                    <a:pt x="5676" y="0"/>
                  </a:moveTo>
                  <a:cubicBezTo>
                    <a:pt x="5676" y="0"/>
                    <a:pt x="3684" y="1598"/>
                    <a:pt x="1842" y="3459"/>
                  </a:cubicBezTo>
                  <a:cubicBezTo>
                    <a:pt x="0" y="5320"/>
                    <a:pt x="2256" y="6034"/>
                    <a:pt x="2256" y="6034"/>
                  </a:cubicBezTo>
                  <a:cubicBezTo>
                    <a:pt x="2291" y="6038"/>
                    <a:pt x="2327" y="6041"/>
                    <a:pt x="2365" y="6041"/>
                  </a:cubicBezTo>
                  <a:cubicBezTo>
                    <a:pt x="3877" y="6041"/>
                    <a:pt x="7354" y="2431"/>
                    <a:pt x="7537" y="1899"/>
                  </a:cubicBezTo>
                  <a:cubicBezTo>
                    <a:pt x="7725" y="1373"/>
                    <a:pt x="5676" y="0"/>
                    <a:pt x="5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47"/>
            <p:cNvSpPr/>
            <p:nvPr/>
          </p:nvSpPr>
          <p:spPr>
            <a:xfrm>
              <a:off x="4802750" y="5070875"/>
              <a:ext cx="92450" cy="80850"/>
            </a:xfrm>
            <a:custGeom>
              <a:rect b="b" l="l" r="r" t="t"/>
              <a:pathLst>
                <a:path extrusionOk="0" h="3234" w="3698">
                  <a:moveTo>
                    <a:pt x="2645" y="1"/>
                  </a:moveTo>
                  <a:cubicBezTo>
                    <a:pt x="2645" y="1"/>
                    <a:pt x="2043" y="302"/>
                    <a:pt x="991" y="1429"/>
                  </a:cubicBezTo>
                  <a:cubicBezTo>
                    <a:pt x="0" y="2490"/>
                    <a:pt x="724" y="3152"/>
                    <a:pt x="813" y="3227"/>
                  </a:cubicBezTo>
                  <a:lnTo>
                    <a:pt x="813" y="3227"/>
                  </a:lnTo>
                  <a:lnTo>
                    <a:pt x="3697" y="1222"/>
                  </a:lnTo>
                  <a:lnTo>
                    <a:pt x="2645" y="1"/>
                  </a:lnTo>
                  <a:close/>
                  <a:moveTo>
                    <a:pt x="813" y="3227"/>
                  </a:moveTo>
                  <a:lnTo>
                    <a:pt x="803" y="3234"/>
                  </a:lnTo>
                  <a:lnTo>
                    <a:pt x="822" y="3234"/>
                  </a:lnTo>
                  <a:cubicBezTo>
                    <a:pt x="822" y="3234"/>
                    <a:pt x="819" y="3231"/>
                    <a:pt x="813" y="322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47"/>
            <p:cNvSpPr/>
            <p:nvPr/>
          </p:nvSpPr>
          <p:spPr>
            <a:xfrm>
              <a:off x="5467950" y="4802475"/>
              <a:ext cx="129000" cy="209300"/>
            </a:xfrm>
            <a:custGeom>
              <a:rect b="b" l="l" r="r" t="t"/>
              <a:pathLst>
                <a:path extrusionOk="0" h="8372" w="5160">
                  <a:moveTo>
                    <a:pt x="2066" y="1"/>
                  </a:moveTo>
                  <a:cubicBezTo>
                    <a:pt x="1967" y="1"/>
                    <a:pt x="1868" y="20"/>
                    <a:pt x="1768" y="61"/>
                  </a:cubicBezTo>
                  <a:cubicBezTo>
                    <a:pt x="1" y="756"/>
                    <a:pt x="1260" y="2786"/>
                    <a:pt x="1467" y="3143"/>
                  </a:cubicBezTo>
                  <a:cubicBezTo>
                    <a:pt x="1655" y="3482"/>
                    <a:pt x="1805" y="6357"/>
                    <a:pt x="2144" y="7748"/>
                  </a:cubicBezTo>
                  <a:cubicBezTo>
                    <a:pt x="2251" y="8216"/>
                    <a:pt x="2573" y="8371"/>
                    <a:pt x="2954" y="8371"/>
                  </a:cubicBezTo>
                  <a:cubicBezTo>
                    <a:pt x="3704" y="8371"/>
                    <a:pt x="4681" y="7767"/>
                    <a:pt x="4681" y="7767"/>
                  </a:cubicBezTo>
                  <a:cubicBezTo>
                    <a:pt x="5159" y="5304"/>
                    <a:pt x="3700" y="1"/>
                    <a:pt x="20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47"/>
            <p:cNvSpPr/>
            <p:nvPr/>
          </p:nvSpPr>
          <p:spPr>
            <a:xfrm>
              <a:off x="5532800" y="5022650"/>
              <a:ext cx="86475" cy="179225"/>
            </a:xfrm>
            <a:custGeom>
              <a:rect b="b" l="l" r="r" t="t"/>
              <a:pathLst>
                <a:path extrusionOk="0" h="7169" w="3459">
                  <a:moveTo>
                    <a:pt x="2141" y="1"/>
                  </a:moveTo>
                  <a:cubicBezTo>
                    <a:pt x="1344" y="1"/>
                    <a:pt x="132" y="313"/>
                    <a:pt x="132" y="313"/>
                  </a:cubicBezTo>
                  <a:cubicBezTo>
                    <a:pt x="132" y="313"/>
                    <a:pt x="1" y="2870"/>
                    <a:pt x="151" y="5482"/>
                  </a:cubicBezTo>
                  <a:cubicBezTo>
                    <a:pt x="239" y="6842"/>
                    <a:pt x="831" y="7168"/>
                    <a:pt x="1379" y="7168"/>
                  </a:cubicBezTo>
                  <a:cubicBezTo>
                    <a:pt x="1884" y="7168"/>
                    <a:pt x="2350" y="6892"/>
                    <a:pt x="2350" y="6892"/>
                  </a:cubicBezTo>
                  <a:cubicBezTo>
                    <a:pt x="3459" y="5933"/>
                    <a:pt x="3064" y="708"/>
                    <a:pt x="2801" y="201"/>
                  </a:cubicBezTo>
                  <a:cubicBezTo>
                    <a:pt x="2725" y="53"/>
                    <a:pt x="2468" y="1"/>
                    <a:pt x="2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47"/>
            <p:cNvSpPr/>
            <p:nvPr/>
          </p:nvSpPr>
          <p:spPr>
            <a:xfrm>
              <a:off x="5304900" y="4858450"/>
              <a:ext cx="155575" cy="202600"/>
            </a:xfrm>
            <a:custGeom>
              <a:rect b="b" l="l" r="r" t="t"/>
              <a:pathLst>
                <a:path extrusionOk="0" h="8104" w="6223">
                  <a:moveTo>
                    <a:pt x="3987" y="0"/>
                  </a:moveTo>
                  <a:cubicBezTo>
                    <a:pt x="2493" y="0"/>
                    <a:pt x="2443" y="2098"/>
                    <a:pt x="2426" y="2464"/>
                  </a:cubicBezTo>
                  <a:cubicBezTo>
                    <a:pt x="2388" y="2840"/>
                    <a:pt x="941" y="5340"/>
                    <a:pt x="471" y="6693"/>
                  </a:cubicBezTo>
                  <a:cubicBezTo>
                    <a:pt x="1" y="8028"/>
                    <a:pt x="2576" y="8103"/>
                    <a:pt x="2576" y="8103"/>
                  </a:cubicBezTo>
                  <a:cubicBezTo>
                    <a:pt x="4455" y="6186"/>
                    <a:pt x="6222" y="397"/>
                    <a:pt x="4361" y="40"/>
                  </a:cubicBezTo>
                  <a:cubicBezTo>
                    <a:pt x="4227" y="13"/>
                    <a:pt x="4103" y="0"/>
                    <a:pt x="39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47"/>
            <p:cNvSpPr/>
            <p:nvPr/>
          </p:nvSpPr>
          <p:spPr>
            <a:xfrm>
              <a:off x="5219500" y="5075100"/>
              <a:ext cx="139475" cy="172575"/>
            </a:xfrm>
            <a:custGeom>
              <a:rect b="b" l="l" r="r" t="t"/>
              <a:pathLst>
                <a:path extrusionOk="0" h="6903" w="5579">
                  <a:moveTo>
                    <a:pt x="3097" y="1"/>
                  </a:moveTo>
                  <a:cubicBezTo>
                    <a:pt x="3097" y="1"/>
                    <a:pt x="1876" y="2238"/>
                    <a:pt x="880" y="4662"/>
                  </a:cubicBezTo>
                  <a:cubicBezTo>
                    <a:pt x="1" y="6761"/>
                    <a:pt x="1658" y="6902"/>
                    <a:pt x="2119" y="6902"/>
                  </a:cubicBezTo>
                  <a:cubicBezTo>
                    <a:pt x="2190" y="6902"/>
                    <a:pt x="2233" y="6899"/>
                    <a:pt x="2233" y="6899"/>
                  </a:cubicBezTo>
                  <a:cubicBezTo>
                    <a:pt x="3661" y="6523"/>
                    <a:pt x="5578" y="1636"/>
                    <a:pt x="5560" y="1072"/>
                  </a:cubicBezTo>
                  <a:cubicBezTo>
                    <a:pt x="5541" y="508"/>
                    <a:pt x="3097" y="1"/>
                    <a:pt x="30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47"/>
            <p:cNvSpPr/>
            <p:nvPr/>
          </p:nvSpPr>
          <p:spPr>
            <a:xfrm>
              <a:off x="5176625" y="5265225"/>
              <a:ext cx="83675" cy="96575"/>
            </a:xfrm>
            <a:custGeom>
              <a:rect b="b" l="l" r="r" t="t"/>
              <a:pathLst>
                <a:path extrusionOk="0" h="3863" w="3347">
                  <a:moveTo>
                    <a:pt x="2194" y="0"/>
                  </a:moveTo>
                  <a:cubicBezTo>
                    <a:pt x="2040" y="0"/>
                    <a:pt x="1887" y="61"/>
                    <a:pt x="1749" y="215"/>
                  </a:cubicBezTo>
                  <a:cubicBezTo>
                    <a:pt x="1110" y="910"/>
                    <a:pt x="1" y="3448"/>
                    <a:pt x="1" y="3448"/>
                  </a:cubicBezTo>
                  <a:cubicBezTo>
                    <a:pt x="583" y="3617"/>
                    <a:pt x="1166" y="3748"/>
                    <a:pt x="1749" y="3861"/>
                  </a:cubicBezTo>
                  <a:cubicBezTo>
                    <a:pt x="1755" y="3862"/>
                    <a:pt x="1761" y="3862"/>
                    <a:pt x="1768" y="3862"/>
                  </a:cubicBezTo>
                  <a:cubicBezTo>
                    <a:pt x="2300" y="3862"/>
                    <a:pt x="3346" y="797"/>
                    <a:pt x="3346" y="797"/>
                  </a:cubicBezTo>
                  <a:cubicBezTo>
                    <a:pt x="3346" y="797"/>
                    <a:pt x="2757" y="0"/>
                    <a:pt x="219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47"/>
            <p:cNvSpPr/>
            <p:nvPr/>
          </p:nvSpPr>
          <p:spPr>
            <a:xfrm>
              <a:off x="5132000" y="5383350"/>
              <a:ext cx="74725" cy="92125"/>
            </a:xfrm>
            <a:custGeom>
              <a:rect b="b" l="l" r="r" t="t"/>
              <a:pathLst>
                <a:path extrusionOk="0" h="3685" w="2989">
                  <a:moveTo>
                    <a:pt x="1523" y="1"/>
                  </a:moveTo>
                  <a:cubicBezTo>
                    <a:pt x="1523" y="1"/>
                    <a:pt x="1090" y="508"/>
                    <a:pt x="545" y="1955"/>
                  </a:cubicBezTo>
                  <a:cubicBezTo>
                    <a:pt x="0" y="3403"/>
                    <a:pt x="1072" y="3685"/>
                    <a:pt x="1072" y="3685"/>
                  </a:cubicBezTo>
                  <a:lnTo>
                    <a:pt x="2989" y="734"/>
                  </a:lnTo>
                  <a:lnTo>
                    <a:pt x="15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47"/>
            <p:cNvSpPr/>
            <p:nvPr/>
          </p:nvSpPr>
          <p:spPr>
            <a:xfrm>
              <a:off x="5544550" y="5209975"/>
              <a:ext cx="44675" cy="88175"/>
            </a:xfrm>
            <a:custGeom>
              <a:rect b="b" l="l" r="r" t="t"/>
              <a:pathLst>
                <a:path extrusionOk="0" h="3527" w="1787">
                  <a:moveTo>
                    <a:pt x="151" y="0"/>
                  </a:moveTo>
                  <a:cubicBezTo>
                    <a:pt x="151" y="0"/>
                    <a:pt x="1" y="658"/>
                    <a:pt x="151" y="2199"/>
                  </a:cubicBezTo>
                  <a:cubicBezTo>
                    <a:pt x="267" y="3392"/>
                    <a:pt x="935" y="3527"/>
                    <a:pt x="1231" y="3527"/>
                  </a:cubicBezTo>
                  <a:cubicBezTo>
                    <a:pt x="1318" y="3527"/>
                    <a:pt x="1373" y="3515"/>
                    <a:pt x="1373" y="3515"/>
                  </a:cubicBezTo>
                  <a:lnTo>
                    <a:pt x="1786" y="38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47"/>
            <p:cNvSpPr/>
            <p:nvPr/>
          </p:nvSpPr>
          <p:spPr>
            <a:xfrm>
              <a:off x="4793675" y="4786125"/>
              <a:ext cx="173875" cy="110325"/>
            </a:xfrm>
            <a:custGeom>
              <a:rect b="b" l="l" r="r" t="t"/>
              <a:pathLst>
                <a:path extrusionOk="0" h="4413" w="6955">
                  <a:moveTo>
                    <a:pt x="5771" y="1"/>
                  </a:moveTo>
                  <a:cubicBezTo>
                    <a:pt x="5771" y="1"/>
                    <a:pt x="884" y="2388"/>
                    <a:pt x="452" y="2914"/>
                  </a:cubicBezTo>
                  <a:cubicBezTo>
                    <a:pt x="1" y="3459"/>
                    <a:pt x="546" y="4136"/>
                    <a:pt x="564" y="4399"/>
                  </a:cubicBezTo>
                  <a:cubicBezTo>
                    <a:pt x="565" y="4408"/>
                    <a:pt x="574" y="4413"/>
                    <a:pt x="589" y="4413"/>
                  </a:cubicBezTo>
                  <a:cubicBezTo>
                    <a:pt x="985" y="4413"/>
                    <a:pt x="5941" y="1572"/>
                    <a:pt x="6429" y="1392"/>
                  </a:cubicBezTo>
                  <a:cubicBezTo>
                    <a:pt x="6955" y="1204"/>
                    <a:pt x="5771" y="1"/>
                    <a:pt x="57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47"/>
            <p:cNvSpPr/>
            <p:nvPr/>
          </p:nvSpPr>
          <p:spPr>
            <a:xfrm>
              <a:off x="4749500" y="4882000"/>
              <a:ext cx="39500" cy="40825"/>
            </a:xfrm>
            <a:custGeom>
              <a:rect b="b" l="l" r="r" t="t"/>
              <a:pathLst>
                <a:path extrusionOk="0" h="1633" w="1580">
                  <a:moveTo>
                    <a:pt x="1523" y="0"/>
                  </a:moveTo>
                  <a:cubicBezTo>
                    <a:pt x="1523" y="0"/>
                    <a:pt x="1" y="376"/>
                    <a:pt x="76" y="1316"/>
                  </a:cubicBezTo>
                  <a:cubicBezTo>
                    <a:pt x="94" y="1546"/>
                    <a:pt x="194" y="1633"/>
                    <a:pt x="334" y="1633"/>
                  </a:cubicBezTo>
                  <a:cubicBezTo>
                    <a:pt x="766" y="1633"/>
                    <a:pt x="1580" y="808"/>
                    <a:pt x="1580" y="808"/>
                  </a:cubicBezTo>
                  <a:lnTo>
                    <a:pt x="1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47"/>
            <p:cNvSpPr/>
            <p:nvPr/>
          </p:nvSpPr>
          <p:spPr>
            <a:xfrm>
              <a:off x="4397100" y="4018750"/>
              <a:ext cx="105275" cy="252000"/>
            </a:xfrm>
            <a:custGeom>
              <a:rect b="b" l="l" r="r" t="t"/>
              <a:pathLst>
                <a:path extrusionOk="0" h="10080" w="4211">
                  <a:moveTo>
                    <a:pt x="4012" y="1"/>
                  </a:moveTo>
                  <a:cubicBezTo>
                    <a:pt x="3796" y="1"/>
                    <a:pt x="2689" y="2118"/>
                    <a:pt x="1654" y="4871"/>
                  </a:cubicBezTo>
                  <a:cubicBezTo>
                    <a:pt x="583" y="7671"/>
                    <a:pt x="0" y="10021"/>
                    <a:pt x="207" y="10077"/>
                  </a:cubicBezTo>
                  <a:cubicBezTo>
                    <a:pt x="210" y="10078"/>
                    <a:pt x="214" y="10079"/>
                    <a:pt x="218" y="10079"/>
                  </a:cubicBezTo>
                  <a:cubicBezTo>
                    <a:pt x="443" y="10079"/>
                    <a:pt x="1333" y="7870"/>
                    <a:pt x="2350" y="5134"/>
                  </a:cubicBezTo>
                  <a:cubicBezTo>
                    <a:pt x="3402" y="2352"/>
                    <a:pt x="4210" y="97"/>
                    <a:pt x="4023" y="3"/>
                  </a:cubicBezTo>
                  <a:cubicBezTo>
                    <a:pt x="4019" y="2"/>
                    <a:pt x="4016" y="1"/>
                    <a:pt x="4012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47"/>
            <p:cNvSpPr/>
            <p:nvPr/>
          </p:nvSpPr>
          <p:spPr>
            <a:xfrm>
              <a:off x="4393325" y="4092225"/>
              <a:ext cx="161675" cy="187525"/>
            </a:xfrm>
            <a:custGeom>
              <a:rect b="b" l="l" r="r" t="t"/>
              <a:pathLst>
                <a:path extrusionOk="0" h="7501" w="6467">
                  <a:moveTo>
                    <a:pt x="6279" y="1"/>
                  </a:moveTo>
                  <a:cubicBezTo>
                    <a:pt x="5986" y="1"/>
                    <a:pt x="4321" y="1317"/>
                    <a:pt x="2707" y="3304"/>
                  </a:cubicBezTo>
                  <a:cubicBezTo>
                    <a:pt x="978" y="5409"/>
                    <a:pt x="1" y="7383"/>
                    <a:pt x="189" y="7495"/>
                  </a:cubicBezTo>
                  <a:cubicBezTo>
                    <a:pt x="195" y="7499"/>
                    <a:pt x="202" y="7500"/>
                    <a:pt x="211" y="7500"/>
                  </a:cubicBezTo>
                  <a:cubicBezTo>
                    <a:pt x="470" y="7500"/>
                    <a:pt x="1668" y="5778"/>
                    <a:pt x="3290" y="3774"/>
                  </a:cubicBezTo>
                  <a:cubicBezTo>
                    <a:pt x="4963" y="1725"/>
                    <a:pt x="6467" y="165"/>
                    <a:pt x="6316" y="15"/>
                  </a:cubicBezTo>
                  <a:cubicBezTo>
                    <a:pt x="6309" y="5"/>
                    <a:pt x="6296" y="1"/>
                    <a:pt x="6279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47"/>
            <p:cNvSpPr/>
            <p:nvPr/>
          </p:nvSpPr>
          <p:spPr>
            <a:xfrm>
              <a:off x="4018850" y="4198400"/>
              <a:ext cx="196900" cy="161875"/>
            </a:xfrm>
            <a:custGeom>
              <a:rect b="b" l="l" r="r" t="t"/>
              <a:pathLst>
                <a:path extrusionOk="0" h="6475" w="7876">
                  <a:moveTo>
                    <a:pt x="174" y="1"/>
                  </a:moveTo>
                  <a:cubicBezTo>
                    <a:pt x="155" y="1"/>
                    <a:pt x="140" y="6"/>
                    <a:pt x="132" y="15"/>
                  </a:cubicBezTo>
                  <a:cubicBezTo>
                    <a:pt x="0" y="185"/>
                    <a:pt x="1598" y="1745"/>
                    <a:pt x="3684" y="3530"/>
                  </a:cubicBezTo>
                  <a:cubicBezTo>
                    <a:pt x="5679" y="5205"/>
                    <a:pt x="7404" y="6474"/>
                    <a:pt x="7691" y="6474"/>
                  </a:cubicBezTo>
                  <a:cubicBezTo>
                    <a:pt x="7707" y="6474"/>
                    <a:pt x="7718" y="6470"/>
                    <a:pt x="7725" y="6462"/>
                  </a:cubicBezTo>
                  <a:cubicBezTo>
                    <a:pt x="7875" y="6293"/>
                    <a:pt x="6278" y="4733"/>
                    <a:pt x="4173" y="2948"/>
                  </a:cubicBezTo>
                  <a:cubicBezTo>
                    <a:pt x="2208" y="1266"/>
                    <a:pt x="493" y="1"/>
                    <a:pt x="174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47"/>
            <p:cNvSpPr/>
            <p:nvPr/>
          </p:nvSpPr>
          <p:spPr>
            <a:xfrm>
              <a:off x="3954925" y="4236625"/>
              <a:ext cx="229800" cy="127525"/>
            </a:xfrm>
            <a:custGeom>
              <a:rect b="b" l="l" r="r" t="t"/>
              <a:pathLst>
                <a:path extrusionOk="0" h="5101" w="9192">
                  <a:moveTo>
                    <a:pt x="178" y="1"/>
                  </a:moveTo>
                  <a:cubicBezTo>
                    <a:pt x="132" y="1"/>
                    <a:pt x="104" y="10"/>
                    <a:pt x="95" y="28"/>
                  </a:cubicBezTo>
                  <a:cubicBezTo>
                    <a:pt x="1" y="216"/>
                    <a:pt x="2012" y="1343"/>
                    <a:pt x="4493" y="2734"/>
                  </a:cubicBezTo>
                  <a:cubicBezTo>
                    <a:pt x="6792" y="4016"/>
                    <a:pt x="8682" y="5100"/>
                    <a:pt x="9029" y="5100"/>
                  </a:cubicBezTo>
                  <a:cubicBezTo>
                    <a:pt x="9054" y="5100"/>
                    <a:pt x="9070" y="5095"/>
                    <a:pt x="9079" y="5084"/>
                  </a:cubicBezTo>
                  <a:cubicBezTo>
                    <a:pt x="9192" y="4915"/>
                    <a:pt x="7369" y="3467"/>
                    <a:pt x="4869" y="2058"/>
                  </a:cubicBezTo>
                  <a:cubicBezTo>
                    <a:pt x="2609" y="784"/>
                    <a:pt x="611" y="1"/>
                    <a:pt x="178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47"/>
            <p:cNvSpPr/>
            <p:nvPr/>
          </p:nvSpPr>
          <p:spPr>
            <a:xfrm>
              <a:off x="3985950" y="4557325"/>
              <a:ext cx="235425" cy="156325"/>
            </a:xfrm>
            <a:custGeom>
              <a:rect b="b" l="l" r="r" t="t"/>
              <a:pathLst>
                <a:path extrusionOk="0" h="6253" w="9417">
                  <a:moveTo>
                    <a:pt x="9270" y="0"/>
                  </a:moveTo>
                  <a:cubicBezTo>
                    <a:pt x="8903" y="0"/>
                    <a:pt x="6771" y="1007"/>
                    <a:pt x="4380" y="2631"/>
                  </a:cubicBezTo>
                  <a:cubicBezTo>
                    <a:pt x="1824" y="4360"/>
                    <a:pt x="0" y="6070"/>
                    <a:pt x="151" y="6239"/>
                  </a:cubicBezTo>
                  <a:cubicBezTo>
                    <a:pt x="158" y="6249"/>
                    <a:pt x="170" y="6253"/>
                    <a:pt x="188" y="6253"/>
                  </a:cubicBezTo>
                  <a:cubicBezTo>
                    <a:pt x="499" y="6253"/>
                    <a:pt x="2428" y="4870"/>
                    <a:pt x="4812" y="3251"/>
                  </a:cubicBezTo>
                  <a:cubicBezTo>
                    <a:pt x="7331" y="1541"/>
                    <a:pt x="9417" y="206"/>
                    <a:pt x="9323" y="18"/>
                  </a:cubicBezTo>
                  <a:cubicBezTo>
                    <a:pt x="9316" y="6"/>
                    <a:pt x="9298" y="0"/>
                    <a:pt x="9270" y="0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47"/>
            <p:cNvSpPr/>
            <p:nvPr/>
          </p:nvSpPr>
          <p:spPr>
            <a:xfrm>
              <a:off x="4447375" y="4567625"/>
              <a:ext cx="52650" cy="230800"/>
            </a:xfrm>
            <a:custGeom>
              <a:rect b="b" l="l" r="r" t="t"/>
              <a:pathLst>
                <a:path extrusionOk="0" h="9232" w="2106">
                  <a:moveTo>
                    <a:pt x="282" y="1"/>
                  </a:moveTo>
                  <a:cubicBezTo>
                    <a:pt x="94" y="20"/>
                    <a:pt x="0" y="2144"/>
                    <a:pt x="433" y="4737"/>
                  </a:cubicBezTo>
                  <a:cubicBezTo>
                    <a:pt x="875" y="7283"/>
                    <a:pt x="1680" y="9232"/>
                    <a:pt x="1888" y="9232"/>
                  </a:cubicBezTo>
                  <a:cubicBezTo>
                    <a:pt x="1892" y="9232"/>
                    <a:pt x="1895" y="9231"/>
                    <a:pt x="1899" y="9229"/>
                  </a:cubicBezTo>
                  <a:cubicBezTo>
                    <a:pt x="2105" y="9173"/>
                    <a:pt x="1636" y="7124"/>
                    <a:pt x="1185" y="4606"/>
                  </a:cubicBezTo>
                  <a:cubicBezTo>
                    <a:pt x="752" y="2068"/>
                    <a:pt x="489" y="1"/>
                    <a:pt x="282" y="1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47"/>
            <p:cNvSpPr/>
            <p:nvPr/>
          </p:nvSpPr>
          <p:spPr>
            <a:xfrm>
              <a:off x="4452550" y="4602750"/>
              <a:ext cx="138150" cy="193400"/>
            </a:xfrm>
            <a:custGeom>
              <a:rect b="b" l="l" r="r" t="t"/>
              <a:pathLst>
                <a:path extrusionOk="0" h="7736" w="5526">
                  <a:moveTo>
                    <a:pt x="191" y="0"/>
                  </a:moveTo>
                  <a:cubicBezTo>
                    <a:pt x="183" y="0"/>
                    <a:pt x="175" y="2"/>
                    <a:pt x="169" y="6"/>
                  </a:cubicBezTo>
                  <a:cubicBezTo>
                    <a:pt x="0" y="118"/>
                    <a:pt x="1015" y="1941"/>
                    <a:pt x="2462" y="4084"/>
                  </a:cubicBezTo>
                  <a:cubicBezTo>
                    <a:pt x="3844" y="6139"/>
                    <a:pt x="5103" y="7736"/>
                    <a:pt x="5337" y="7736"/>
                  </a:cubicBezTo>
                  <a:cubicBezTo>
                    <a:pt x="5345" y="7736"/>
                    <a:pt x="5351" y="7734"/>
                    <a:pt x="5357" y="7730"/>
                  </a:cubicBezTo>
                  <a:cubicBezTo>
                    <a:pt x="5526" y="7599"/>
                    <a:pt x="4511" y="5795"/>
                    <a:pt x="3083" y="3652"/>
                  </a:cubicBezTo>
                  <a:cubicBezTo>
                    <a:pt x="1701" y="1597"/>
                    <a:pt x="442" y="0"/>
                    <a:pt x="191" y="0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47"/>
            <p:cNvSpPr/>
            <p:nvPr/>
          </p:nvSpPr>
          <p:spPr>
            <a:xfrm>
              <a:off x="4544175" y="4419075"/>
              <a:ext cx="267375" cy="28775"/>
            </a:xfrm>
            <a:custGeom>
              <a:rect b="b" l="l" r="r" t="t"/>
              <a:pathLst>
                <a:path extrusionOk="0" h="1151" w="10695">
                  <a:moveTo>
                    <a:pt x="10158" y="0"/>
                  </a:moveTo>
                  <a:cubicBezTo>
                    <a:pt x="9309" y="0"/>
                    <a:pt x="7465" y="172"/>
                    <a:pt x="5319" y="323"/>
                  </a:cubicBezTo>
                  <a:cubicBezTo>
                    <a:pt x="2406" y="530"/>
                    <a:pt x="19" y="605"/>
                    <a:pt x="0" y="812"/>
                  </a:cubicBezTo>
                  <a:cubicBezTo>
                    <a:pt x="0" y="965"/>
                    <a:pt x="1328" y="1150"/>
                    <a:pt x="3229" y="1150"/>
                  </a:cubicBezTo>
                  <a:cubicBezTo>
                    <a:pt x="3887" y="1150"/>
                    <a:pt x="4613" y="1128"/>
                    <a:pt x="5376" y="1075"/>
                  </a:cubicBezTo>
                  <a:cubicBezTo>
                    <a:pt x="8345" y="887"/>
                    <a:pt x="10695" y="285"/>
                    <a:pt x="10657" y="79"/>
                  </a:cubicBezTo>
                  <a:cubicBezTo>
                    <a:pt x="10647" y="23"/>
                    <a:pt x="10470" y="0"/>
                    <a:pt x="10158" y="0"/>
                  </a:cubicBezTo>
                  <a:close/>
                </a:path>
              </a:pathLst>
            </a:custGeom>
            <a:solidFill>
              <a:srgbClr val="78688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47"/>
            <p:cNvSpPr/>
            <p:nvPr/>
          </p:nvSpPr>
          <p:spPr>
            <a:xfrm>
              <a:off x="3896675" y="3977550"/>
              <a:ext cx="940725" cy="888900"/>
            </a:xfrm>
            <a:custGeom>
              <a:rect b="b" l="l" r="r" t="t"/>
              <a:pathLst>
                <a:path extrusionOk="0" h="35556" w="37629">
                  <a:moveTo>
                    <a:pt x="12177" y="1"/>
                  </a:moveTo>
                  <a:cubicBezTo>
                    <a:pt x="10146" y="1"/>
                    <a:pt x="8078" y="1064"/>
                    <a:pt x="7124" y="2854"/>
                  </a:cubicBezTo>
                  <a:cubicBezTo>
                    <a:pt x="6090" y="4790"/>
                    <a:pt x="6409" y="7214"/>
                    <a:pt x="7424" y="9150"/>
                  </a:cubicBezTo>
                  <a:cubicBezTo>
                    <a:pt x="8439" y="11105"/>
                    <a:pt x="10018" y="12665"/>
                    <a:pt x="11578" y="14187"/>
                  </a:cubicBezTo>
                  <a:cubicBezTo>
                    <a:pt x="10727" y="13971"/>
                    <a:pt x="9863" y="13865"/>
                    <a:pt x="9004" y="13865"/>
                  </a:cubicBezTo>
                  <a:cubicBezTo>
                    <a:pt x="6656" y="13865"/>
                    <a:pt x="4348" y="14656"/>
                    <a:pt x="2462" y="16142"/>
                  </a:cubicBezTo>
                  <a:cubicBezTo>
                    <a:pt x="1222" y="17138"/>
                    <a:pt x="169" y="18548"/>
                    <a:pt x="113" y="20127"/>
                  </a:cubicBezTo>
                  <a:cubicBezTo>
                    <a:pt x="0" y="22721"/>
                    <a:pt x="2594" y="24769"/>
                    <a:pt x="5169" y="25014"/>
                  </a:cubicBezTo>
                  <a:cubicBezTo>
                    <a:pt x="5441" y="25041"/>
                    <a:pt x="5713" y="25054"/>
                    <a:pt x="5983" y="25054"/>
                  </a:cubicBezTo>
                  <a:cubicBezTo>
                    <a:pt x="8271" y="25054"/>
                    <a:pt x="10496" y="24117"/>
                    <a:pt x="12631" y="23209"/>
                  </a:cubicBezTo>
                  <a:lnTo>
                    <a:pt x="12631" y="23209"/>
                  </a:lnTo>
                  <a:cubicBezTo>
                    <a:pt x="11691" y="25314"/>
                    <a:pt x="10751" y="27532"/>
                    <a:pt x="10770" y="29844"/>
                  </a:cubicBezTo>
                  <a:cubicBezTo>
                    <a:pt x="10789" y="32175"/>
                    <a:pt x="12029" y="34637"/>
                    <a:pt x="14228" y="35351"/>
                  </a:cubicBezTo>
                  <a:cubicBezTo>
                    <a:pt x="14655" y="35491"/>
                    <a:pt x="15090" y="35556"/>
                    <a:pt x="15524" y="35556"/>
                  </a:cubicBezTo>
                  <a:cubicBezTo>
                    <a:pt x="17478" y="35556"/>
                    <a:pt x="19411" y="34239"/>
                    <a:pt x="20487" y="32532"/>
                  </a:cubicBezTo>
                  <a:cubicBezTo>
                    <a:pt x="21784" y="30464"/>
                    <a:pt x="22085" y="27908"/>
                    <a:pt x="22367" y="25446"/>
                  </a:cubicBezTo>
                  <a:cubicBezTo>
                    <a:pt x="24686" y="27056"/>
                    <a:pt x="27422" y="27893"/>
                    <a:pt x="30186" y="27893"/>
                  </a:cubicBezTo>
                  <a:cubicBezTo>
                    <a:pt x="31229" y="27893"/>
                    <a:pt x="32276" y="27774"/>
                    <a:pt x="33306" y="27532"/>
                  </a:cubicBezTo>
                  <a:cubicBezTo>
                    <a:pt x="35166" y="27081"/>
                    <a:pt x="37177" y="25916"/>
                    <a:pt x="37403" y="24017"/>
                  </a:cubicBezTo>
                  <a:cubicBezTo>
                    <a:pt x="37629" y="21950"/>
                    <a:pt x="35617" y="20277"/>
                    <a:pt x="33625" y="19751"/>
                  </a:cubicBezTo>
                  <a:cubicBezTo>
                    <a:pt x="31614" y="19206"/>
                    <a:pt x="29471" y="19356"/>
                    <a:pt x="27517" y="18698"/>
                  </a:cubicBezTo>
                  <a:cubicBezTo>
                    <a:pt x="29434" y="17871"/>
                    <a:pt x="31370" y="16875"/>
                    <a:pt x="32704" y="15259"/>
                  </a:cubicBezTo>
                  <a:cubicBezTo>
                    <a:pt x="34057" y="13661"/>
                    <a:pt x="34715" y="11312"/>
                    <a:pt x="33832" y="9413"/>
                  </a:cubicBezTo>
                  <a:cubicBezTo>
                    <a:pt x="32974" y="7543"/>
                    <a:pt x="30875" y="6620"/>
                    <a:pt x="28770" y="6620"/>
                  </a:cubicBezTo>
                  <a:cubicBezTo>
                    <a:pt x="28061" y="6620"/>
                    <a:pt x="27352" y="6724"/>
                    <a:pt x="26690" y="6932"/>
                  </a:cubicBezTo>
                  <a:cubicBezTo>
                    <a:pt x="24154" y="7747"/>
                    <a:pt x="22177" y="9679"/>
                    <a:pt x="20338" y="11618"/>
                  </a:cubicBezTo>
                  <a:lnTo>
                    <a:pt x="20338" y="11618"/>
                  </a:lnTo>
                  <a:cubicBezTo>
                    <a:pt x="20421" y="9327"/>
                    <a:pt x="19326" y="5474"/>
                    <a:pt x="18213" y="3643"/>
                  </a:cubicBezTo>
                  <a:cubicBezTo>
                    <a:pt x="17029" y="1726"/>
                    <a:pt x="15037" y="279"/>
                    <a:pt x="12800" y="34"/>
                  </a:cubicBezTo>
                  <a:cubicBezTo>
                    <a:pt x="12594" y="12"/>
                    <a:pt x="12386" y="1"/>
                    <a:pt x="12177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47"/>
            <p:cNvSpPr/>
            <p:nvPr/>
          </p:nvSpPr>
          <p:spPr>
            <a:xfrm>
              <a:off x="3966600" y="4012100"/>
              <a:ext cx="781525" cy="775625"/>
            </a:xfrm>
            <a:custGeom>
              <a:rect b="b" l="l" r="r" t="t"/>
              <a:pathLst>
                <a:path extrusionOk="0" h="31025" w="31261">
                  <a:moveTo>
                    <a:pt x="9185" y="0"/>
                  </a:moveTo>
                  <a:cubicBezTo>
                    <a:pt x="8388" y="0"/>
                    <a:pt x="7583" y="436"/>
                    <a:pt x="6789" y="1453"/>
                  </a:cubicBezTo>
                  <a:cubicBezTo>
                    <a:pt x="4815" y="3953"/>
                    <a:pt x="6657" y="7768"/>
                    <a:pt x="8086" y="10099"/>
                  </a:cubicBezTo>
                  <a:cubicBezTo>
                    <a:pt x="9026" y="11584"/>
                    <a:pt x="10153" y="12956"/>
                    <a:pt x="11431" y="14177"/>
                  </a:cubicBezTo>
                  <a:cubicBezTo>
                    <a:pt x="6920" y="14234"/>
                    <a:pt x="267" y="15004"/>
                    <a:pt x="79" y="19196"/>
                  </a:cubicBezTo>
                  <a:cubicBezTo>
                    <a:pt x="0" y="21036"/>
                    <a:pt x="1383" y="21929"/>
                    <a:pt x="2926" y="21929"/>
                  </a:cubicBezTo>
                  <a:cubicBezTo>
                    <a:pt x="3227" y="21929"/>
                    <a:pt x="3534" y="21895"/>
                    <a:pt x="3838" y="21827"/>
                  </a:cubicBezTo>
                  <a:cubicBezTo>
                    <a:pt x="6714" y="21169"/>
                    <a:pt x="9571" y="20211"/>
                    <a:pt x="12409" y="19309"/>
                  </a:cubicBezTo>
                  <a:lnTo>
                    <a:pt x="12409" y="19309"/>
                  </a:lnTo>
                  <a:cubicBezTo>
                    <a:pt x="10623" y="22936"/>
                    <a:pt x="7935" y="30060"/>
                    <a:pt x="12390" y="30962"/>
                  </a:cubicBezTo>
                  <a:cubicBezTo>
                    <a:pt x="12599" y="31004"/>
                    <a:pt x="12801" y="31025"/>
                    <a:pt x="12995" y="31025"/>
                  </a:cubicBezTo>
                  <a:cubicBezTo>
                    <a:pt x="15276" y="31025"/>
                    <a:pt x="16533" y="28232"/>
                    <a:pt x="17295" y="26413"/>
                  </a:cubicBezTo>
                  <a:cubicBezTo>
                    <a:pt x="17972" y="24797"/>
                    <a:pt x="18386" y="23086"/>
                    <a:pt x="18555" y="21357"/>
                  </a:cubicBezTo>
                  <a:cubicBezTo>
                    <a:pt x="20547" y="22297"/>
                    <a:pt x="22652" y="22955"/>
                    <a:pt x="24832" y="23293"/>
                  </a:cubicBezTo>
                  <a:cubicBezTo>
                    <a:pt x="25744" y="23437"/>
                    <a:pt x="26801" y="23637"/>
                    <a:pt x="27805" y="23637"/>
                  </a:cubicBezTo>
                  <a:cubicBezTo>
                    <a:pt x="29036" y="23637"/>
                    <a:pt x="30189" y="23336"/>
                    <a:pt x="30903" y="22259"/>
                  </a:cubicBezTo>
                  <a:cubicBezTo>
                    <a:pt x="31260" y="21696"/>
                    <a:pt x="31260" y="20963"/>
                    <a:pt x="30903" y="20399"/>
                  </a:cubicBezTo>
                  <a:cubicBezTo>
                    <a:pt x="29738" y="18782"/>
                    <a:pt x="27445" y="18858"/>
                    <a:pt x="25622" y="18425"/>
                  </a:cubicBezTo>
                  <a:cubicBezTo>
                    <a:pt x="24513" y="18143"/>
                    <a:pt x="23385" y="17843"/>
                    <a:pt x="22295" y="17523"/>
                  </a:cubicBezTo>
                  <a:cubicBezTo>
                    <a:pt x="23216" y="17110"/>
                    <a:pt x="24118" y="16658"/>
                    <a:pt x="24983" y="16113"/>
                  </a:cubicBezTo>
                  <a:cubicBezTo>
                    <a:pt x="27125" y="14779"/>
                    <a:pt x="30791" y="12298"/>
                    <a:pt x="29212" y="9309"/>
                  </a:cubicBezTo>
                  <a:cubicBezTo>
                    <a:pt x="28537" y="8032"/>
                    <a:pt x="27359" y="7599"/>
                    <a:pt x="26077" y="7599"/>
                  </a:cubicBezTo>
                  <a:cubicBezTo>
                    <a:pt x="24680" y="7599"/>
                    <a:pt x="23159" y="8114"/>
                    <a:pt x="22032" y="8614"/>
                  </a:cubicBezTo>
                  <a:cubicBezTo>
                    <a:pt x="20265" y="9385"/>
                    <a:pt x="18668" y="10512"/>
                    <a:pt x="17371" y="11941"/>
                  </a:cubicBezTo>
                  <a:cubicBezTo>
                    <a:pt x="15645" y="7445"/>
                    <a:pt x="12481" y="0"/>
                    <a:pt x="918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47"/>
            <p:cNvSpPr/>
            <p:nvPr/>
          </p:nvSpPr>
          <p:spPr>
            <a:xfrm>
              <a:off x="4211950" y="4276775"/>
              <a:ext cx="314850" cy="290425"/>
            </a:xfrm>
            <a:custGeom>
              <a:rect b="b" l="l" r="r" t="t"/>
              <a:pathLst>
                <a:path extrusionOk="0" h="11617" w="12594">
                  <a:moveTo>
                    <a:pt x="5959" y="1"/>
                  </a:moveTo>
                  <a:cubicBezTo>
                    <a:pt x="2820" y="1"/>
                    <a:pt x="1" y="3609"/>
                    <a:pt x="1" y="6748"/>
                  </a:cubicBezTo>
                  <a:cubicBezTo>
                    <a:pt x="1" y="9868"/>
                    <a:pt x="3177" y="11616"/>
                    <a:pt x="6297" y="11616"/>
                  </a:cubicBezTo>
                  <a:cubicBezTo>
                    <a:pt x="9436" y="11616"/>
                    <a:pt x="12594" y="9229"/>
                    <a:pt x="12594" y="6090"/>
                  </a:cubicBezTo>
                  <a:cubicBezTo>
                    <a:pt x="12594" y="2970"/>
                    <a:pt x="9098" y="1"/>
                    <a:pt x="5959" y="1"/>
                  </a:cubicBezTo>
                  <a:close/>
                </a:path>
              </a:pathLst>
            </a:custGeom>
            <a:solidFill>
              <a:srgbClr val="FF9D7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47"/>
            <p:cNvSpPr/>
            <p:nvPr/>
          </p:nvSpPr>
          <p:spPr>
            <a:xfrm>
              <a:off x="4234525" y="4310625"/>
              <a:ext cx="251400" cy="223150"/>
            </a:xfrm>
            <a:custGeom>
              <a:rect b="b" l="l" r="r" t="t"/>
              <a:pathLst>
                <a:path extrusionOk="0" h="8926" w="10056">
                  <a:moveTo>
                    <a:pt x="4674" y="1"/>
                  </a:moveTo>
                  <a:cubicBezTo>
                    <a:pt x="4090" y="1"/>
                    <a:pt x="3519" y="108"/>
                    <a:pt x="3007" y="338"/>
                  </a:cubicBezTo>
                  <a:cubicBezTo>
                    <a:pt x="940" y="1278"/>
                    <a:pt x="0" y="4511"/>
                    <a:pt x="940" y="6597"/>
                  </a:cubicBezTo>
                  <a:cubicBezTo>
                    <a:pt x="1628" y="8096"/>
                    <a:pt x="3500" y="8925"/>
                    <a:pt x="5273" y="8925"/>
                  </a:cubicBezTo>
                  <a:cubicBezTo>
                    <a:pt x="5969" y="8925"/>
                    <a:pt x="6649" y="8798"/>
                    <a:pt x="7236" y="8533"/>
                  </a:cubicBezTo>
                  <a:cubicBezTo>
                    <a:pt x="9323" y="7574"/>
                    <a:pt x="10056" y="4680"/>
                    <a:pt x="9116" y="2594"/>
                  </a:cubicBezTo>
                  <a:cubicBezTo>
                    <a:pt x="8406" y="1019"/>
                    <a:pt x="6476" y="1"/>
                    <a:pt x="4674" y="1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47"/>
            <p:cNvSpPr/>
            <p:nvPr/>
          </p:nvSpPr>
          <p:spPr>
            <a:xfrm>
              <a:off x="4597725" y="4241400"/>
              <a:ext cx="66750" cy="59075"/>
            </a:xfrm>
            <a:custGeom>
              <a:rect b="b" l="l" r="r" t="t"/>
              <a:pathLst>
                <a:path extrusionOk="0" h="2363" w="2670">
                  <a:moveTo>
                    <a:pt x="1256" y="1"/>
                  </a:moveTo>
                  <a:cubicBezTo>
                    <a:pt x="1106" y="1"/>
                    <a:pt x="955" y="26"/>
                    <a:pt x="809" y="81"/>
                  </a:cubicBezTo>
                  <a:cubicBezTo>
                    <a:pt x="245" y="344"/>
                    <a:pt x="1" y="1190"/>
                    <a:pt x="264" y="1754"/>
                  </a:cubicBezTo>
                  <a:cubicBezTo>
                    <a:pt x="440" y="2146"/>
                    <a:pt x="936" y="2363"/>
                    <a:pt x="1404" y="2363"/>
                  </a:cubicBezTo>
                  <a:cubicBezTo>
                    <a:pt x="1587" y="2363"/>
                    <a:pt x="1765" y="2330"/>
                    <a:pt x="1918" y="2261"/>
                  </a:cubicBezTo>
                  <a:cubicBezTo>
                    <a:pt x="2482" y="1998"/>
                    <a:pt x="2670" y="1228"/>
                    <a:pt x="2426" y="683"/>
                  </a:cubicBezTo>
                  <a:cubicBezTo>
                    <a:pt x="2183" y="255"/>
                    <a:pt x="1725" y="1"/>
                    <a:pt x="1256" y="1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47"/>
            <p:cNvSpPr/>
            <p:nvPr/>
          </p:nvSpPr>
          <p:spPr>
            <a:xfrm>
              <a:off x="4258000" y="4695250"/>
              <a:ext cx="66750" cy="58975"/>
            </a:xfrm>
            <a:custGeom>
              <a:rect b="b" l="l" r="r" t="t"/>
              <a:pathLst>
                <a:path extrusionOk="0" h="2359" w="2670">
                  <a:moveTo>
                    <a:pt x="1260" y="0"/>
                  </a:moveTo>
                  <a:cubicBezTo>
                    <a:pt x="1103" y="0"/>
                    <a:pt x="945" y="27"/>
                    <a:pt x="790" y="83"/>
                  </a:cubicBezTo>
                  <a:cubicBezTo>
                    <a:pt x="245" y="328"/>
                    <a:pt x="1" y="1192"/>
                    <a:pt x="245" y="1737"/>
                  </a:cubicBezTo>
                  <a:cubicBezTo>
                    <a:pt x="432" y="2138"/>
                    <a:pt x="922" y="2358"/>
                    <a:pt x="1385" y="2358"/>
                  </a:cubicBezTo>
                  <a:cubicBezTo>
                    <a:pt x="1575" y="2358"/>
                    <a:pt x="1760" y="2321"/>
                    <a:pt x="1918" y="2245"/>
                  </a:cubicBezTo>
                  <a:cubicBezTo>
                    <a:pt x="2463" y="2001"/>
                    <a:pt x="2670" y="1230"/>
                    <a:pt x="2407" y="685"/>
                  </a:cubicBezTo>
                  <a:cubicBezTo>
                    <a:pt x="2181" y="247"/>
                    <a:pt x="1732" y="0"/>
                    <a:pt x="1260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47"/>
            <p:cNvSpPr/>
            <p:nvPr/>
          </p:nvSpPr>
          <p:spPr>
            <a:xfrm>
              <a:off x="4005200" y="4454000"/>
              <a:ext cx="66750" cy="58875"/>
            </a:xfrm>
            <a:custGeom>
              <a:rect b="b" l="l" r="r" t="t"/>
              <a:pathLst>
                <a:path extrusionOk="0" h="2355" w="2670">
                  <a:moveTo>
                    <a:pt x="1283" y="0"/>
                  </a:moveTo>
                  <a:cubicBezTo>
                    <a:pt x="1126" y="0"/>
                    <a:pt x="966" y="30"/>
                    <a:pt x="809" y="91"/>
                  </a:cubicBezTo>
                  <a:cubicBezTo>
                    <a:pt x="264" y="336"/>
                    <a:pt x="1" y="1200"/>
                    <a:pt x="264" y="1745"/>
                  </a:cubicBezTo>
                  <a:cubicBezTo>
                    <a:pt x="453" y="2137"/>
                    <a:pt x="944" y="2354"/>
                    <a:pt x="1415" y="2354"/>
                  </a:cubicBezTo>
                  <a:cubicBezTo>
                    <a:pt x="1598" y="2354"/>
                    <a:pt x="1779" y="2321"/>
                    <a:pt x="1937" y="2253"/>
                  </a:cubicBezTo>
                  <a:cubicBezTo>
                    <a:pt x="2482" y="2009"/>
                    <a:pt x="2670" y="1238"/>
                    <a:pt x="2426" y="693"/>
                  </a:cubicBezTo>
                  <a:cubicBezTo>
                    <a:pt x="2187" y="257"/>
                    <a:pt x="1748" y="0"/>
                    <a:pt x="1283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47"/>
            <p:cNvSpPr/>
            <p:nvPr/>
          </p:nvSpPr>
          <p:spPr>
            <a:xfrm>
              <a:off x="4157925" y="4068475"/>
              <a:ext cx="66750" cy="59100"/>
            </a:xfrm>
            <a:custGeom>
              <a:rect b="b" l="l" r="r" t="t"/>
              <a:pathLst>
                <a:path extrusionOk="0" h="2364" w="2670">
                  <a:moveTo>
                    <a:pt x="1255" y="1"/>
                  </a:moveTo>
                  <a:cubicBezTo>
                    <a:pt x="1105" y="1"/>
                    <a:pt x="954" y="27"/>
                    <a:pt x="809" y="81"/>
                  </a:cubicBezTo>
                  <a:cubicBezTo>
                    <a:pt x="245" y="344"/>
                    <a:pt x="0" y="1190"/>
                    <a:pt x="264" y="1754"/>
                  </a:cubicBezTo>
                  <a:cubicBezTo>
                    <a:pt x="439" y="2146"/>
                    <a:pt x="936" y="2363"/>
                    <a:pt x="1404" y="2363"/>
                  </a:cubicBezTo>
                  <a:cubicBezTo>
                    <a:pt x="1586" y="2363"/>
                    <a:pt x="1765" y="2330"/>
                    <a:pt x="1918" y="2262"/>
                  </a:cubicBezTo>
                  <a:cubicBezTo>
                    <a:pt x="2481" y="1998"/>
                    <a:pt x="2669" y="1247"/>
                    <a:pt x="2425" y="683"/>
                  </a:cubicBezTo>
                  <a:cubicBezTo>
                    <a:pt x="2183" y="255"/>
                    <a:pt x="1725" y="1"/>
                    <a:pt x="1255" y="1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47"/>
            <p:cNvSpPr/>
            <p:nvPr/>
          </p:nvSpPr>
          <p:spPr>
            <a:xfrm>
              <a:off x="4654600" y="4523275"/>
              <a:ext cx="66750" cy="58675"/>
            </a:xfrm>
            <a:custGeom>
              <a:rect b="b" l="l" r="r" t="t"/>
              <a:pathLst>
                <a:path extrusionOk="0" h="2347" w="2670">
                  <a:moveTo>
                    <a:pt x="1259" y="0"/>
                  </a:moveTo>
                  <a:cubicBezTo>
                    <a:pt x="1103" y="0"/>
                    <a:pt x="944" y="27"/>
                    <a:pt x="790" y="83"/>
                  </a:cubicBezTo>
                  <a:cubicBezTo>
                    <a:pt x="244" y="346"/>
                    <a:pt x="0" y="1192"/>
                    <a:pt x="244" y="1737"/>
                  </a:cubicBezTo>
                  <a:cubicBezTo>
                    <a:pt x="434" y="2129"/>
                    <a:pt x="934" y="2346"/>
                    <a:pt x="1403" y="2346"/>
                  </a:cubicBezTo>
                  <a:cubicBezTo>
                    <a:pt x="1586" y="2346"/>
                    <a:pt x="1764" y="2313"/>
                    <a:pt x="1917" y="2245"/>
                  </a:cubicBezTo>
                  <a:cubicBezTo>
                    <a:pt x="2462" y="2000"/>
                    <a:pt x="2669" y="1230"/>
                    <a:pt x="2425" y="685"/>
                  </a:cubicBezTo>
                  <a:cubicBezTo>
                    <a:pt x="2185" y="247"/>
                    <a:pt x="1732" y="0"/>
                    <a:pt x="1259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47"/>
            <p:cNvSpPr/>
            <p:nvPr/>
          </p:nvSpPr>
          <p:spPr>
            <a:xfrm>
              <a:off x="5550200" y="3803125"/>
              <a:ext cx="299325" cy="395675"/>
            </a:xfrm>
            <a:custGeom>
              <a:rect b="b" l="l" r="r" t="t"/>
              <a:pathLst>
                <a:path extrusionOk="0" h="15827" w="11973">
                  <a:moveTo>
                    <a:pt x="10563" y="1"/>
                  </a:moveTo>
                  <a:lnTo>
                    <a:pt x="10563" y="1"/>
                  </a:lnTo>
                  <a:cubicBezTo>
                    <a:pt x="8138" y="659"/>
                    <a:pt x="5657" y="1542"/>
                    <a:pt x="3872" y="3346"/>
                  </a:cubicBezTo>
                  <a:cubicBezTo>
                    <a:pt x="2443" y="4794"/>
                    <a:pt x="1616" y="6730"/>
                    <a:pt x="1165" y="8722"/>
                  </a:cubicBezTo>
                  <a:cubicBezTo>
                    <a:pt x="696" y="10695"/>
                    <a:pt x="75" y="13797"/>
                    <a:pt x="0" y="15826"/>
                  </a:cubicBezTo>
                  <a:cubicBezTo>
                    <a:pt x="5827" y="12706"/>
                    <a:pt x="11973" y="8196"/>
                    <a:pt x="1056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47"/>
            <p:cNvSpPr/>
            <p:nvPr/>
          </p:nvSpPr>
          <p:spPr>
            <a:xfrm>
              <a:off x="4444075" y="3484075"/>
              <a:ext cx="331300" cy="341625"/>
            </a:xfrm>
            <a:custGeom>
              <a:rect b="b" l="l" r="r" t="t"/>
              <a:pathLst>
                <a:path extrusionOk="0" h="13665" w="13252">
                  <a:moveTo>
                    <a:pt x="1" y="1"/>
                  </a:moveTo>
                  <a:lnTo>
                    <a:pt x="1" y="1"/>
                  </a:lnTo>
                  <a:cubicBezTo>
                    <a:pt x="151" y="2538"/>
                    <a:pt x="490" y="5132"/>
                    <a:pt x="1862" y="7256"/>
                  </a:cubicBezTo>
                  <a:cubicBezTo>
                    <a:pt x="2989" y="8947"/>
                    <a:pt x="4700" y="10188"/>
                    <a:pt x="6542" y="11034"/>
                  </a:cubicBezTo>
                  <a:cubicBezTo>
                    <a:pt x="8384" y="11898"/>
                    <a:pt x="11297" y="13157"/>
                    <a:pt x="13252" y="13665"/>
                  </a:cubicBezTo>
                  <a:cubicBezTo>
                    <a:pt x="11428" y="7312"/>
                    <a:pt x="8308" y="339"/>
                    <a:pt x="1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47"/>
            <p:cNvSpPr/>
            <p:nvPr/>
          </p:nvSpPr>
          <p:spPr>
            <a:xfrm>
              <a:off x="5685975" y="3434275"/>
              <a:ext cx="235450" cy="240600"/>
            </a:xfrm>
            <a:custGeom>
              <a:rect b="b" l="l" r="r" t="t"/>
              <a:pathLst>
                <a:path extrusionOk="0" h="9624" w="9418">
                  <a:moveTo>
                    <a:pt x="9417" y="0"/>
                  </a:moveTo>
                  <a:lnTo>
                    <a:pt x="9417" y="0"/>
                  </a:lnTo>
                  <a:cubicBezTo>
                    <a:pt x="7294" y="1015"/>
                    <a:pt x="4587" y="489"/>
                    <a:pt x="2632" y="1824"/>
                  </a:cubicBezTo>
                  <a:cubicBezTo>
                    <a:pt x="1486" y="2594"/>
                    <a:pt x="790" y="3891"/>
                    <a:pt x="471" y="5225"/>
                  </a:cubicBezTo>
                  <a:cubicBezTo>
                    <a:pt x="151" y="6579"/>
                    <a:pt x="170" y="7970"/>
                    <a:pt x="208" y="9342"/>
                  </a:cubicBezTo>
                  <a:lnTo>
                    <a:pt x="1" y="9624"/>
                  </a:lnTo>
                  <a:cubicBezTo>
                    <a:pt x="4700" y="8759"/>
                    <a:pt x="8647" y="4718"/>
                    <a:pt x="941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47"/>
            <p:cNvSpPr/>
            <p:nvPr/>
          </p:nvSpPr>
          <p:spPr>
            <a:xfrm>
              <a:off x="4041875" y="3650575"/>
              <a:ext cx="307325" cy="165150"/>
            </a:xfrm>
            <a:custGeom>
              <a:rect b="b" l="l" r="r" t="t"/>
              <a:pathLst>
                <a:path extrusionOk="0" h="6606" w="12293">
                  <a:moveTo>
                    <a:pt x="6334" y="1"/>
                  </a:moveTo>
                  <a:cubicBezTo>
                    <a:pt x="5995" y="1"/>
                    <a:pt x="5657" y="32"/>
                    <a:pt x="5319" y="107"/>
                  </a:cubicBezTo>
                  <a:cubicBezTo>
                    <a:pt x="3966" y="408"/>
                    <a:pt x="2838" y="1348"/>
                    <a:pt x="2049" y="2494"/>
                  </a:cubicBezTo>
                  <a:cubicBezTo>
                    <a:pt x="1259" y="3622"/>
                    <a:pt x="771" y="4919"/>
                    <a:pt x="282" y="6216"/>
                  </a:cubicBezTo>
                  <a:lnTo>
                    <a:pt x="0" y="6403"/>
                  </a:lnTo>
                  <a:cubicBezTo>
                    <a:pt x="693" y="6540"/>
                    <a:pt x="1396" y="6606"/>
                    <a:pt x="2100" y="6606"/>
                  </a:cubicBezTo>
                  <a:cubicBezTo>
                    <a:pt x="6150" y="6606"/>
                    <a:pt x="10210" y="4422"/>
                    <a:pt x="12292" y="915"/>
                  </a:cubicBezTo>
                  <a:lnTo>
                    <a:pt x="12292" y="915"/>
                  </a:lnTo>
                  <a:cubicBezTo>
                    <a:pt x="12164" y="924"/>
                    <a:pt x="12037" y="929"/>
                    <a:pt x="11909" y="929"/>
                  </a:cubicBezTo>
                  <a:cubicBezTo>
                    <a:pt x="10035" y="929"/>
                    <a:pt x="8173" y="1"/>
                    <a:pt x="6334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47"/>
            <p:cNvSpPr/>
            <p:nvPr/>
          </p:nvSpPr>
          <p:spPr>
            <a:xfrm>
              <a:off x="5456225" y="3490200"/>
              <a:ext cx="168225" cy="391425"/>
            </a:xfrm>
            <a:custGeom>
              <a:rect b="b" l="l" r="r" t="t"/>
              <a:pathLst>
                <a:path extrusionOk="0" h="15657" w="6729">
                  <a:moveTo>
                    <a:pt x="2161" y="0"/>
                  </a:moveTo>
                  <a:cubicBezTo>
                    <a:pt x="658" y="2293"/>
                    <a:pt x="0" y="5037"/>
                    <a:pt x="320" y="7763"/>
                  </a:cubicBezTo>
                  <a:cubicBezTo>
                    <a:pt x="639" y="10450"/>
                    <a:pt x="1786" y="13815"/>
                    <a:pt x="3797" y="15657"/>
                  </a:cubicBezTo>
                  <a:cubicBezTo>
                    <a:pt x="6729" y="10657"/>
                    <a:pt x="6071" y="4304"/>
                    <a:pt x="2161" y="0"/>
                  </a:cubicBezTo>
                  <a:close/>
                </a:path>
              </a:pathLst>
            </a:custGeom>
            <a:solidFill>
              <a:srgbClr val="129A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47"/>
            <p:cNvSpPr/>
            <p:nvPr/>
          </p:nvSpPr>
          <p:spPr>
            <a:xfrm>
              <a:off x="4856175" y="3500900"/>
              <a:ext cx="576575" cy="604500"/>
            </a:xfrm>
            <a:custGeom>
              <a:rect b="b" l="l" r="r" t="t"/>
              <a:pathLst>
                <a:path extrusionOk="0" h="24180" w="23063">
                  <a:moveTo>
                    <a:pt x="12103" y="1"/>
                  </a:moveTo>
                  <a:cubicBezTo>
                    <a:pt x="12047" y="1"/>
                    <a:pt x="11991" y="2"/>
                    <a:pt x="11935" y="4"/>
                  </a:cubicBezTo>
                  <a:cubicBezTo>
                    <a:pt x="10526" y="61"/>
                    <a:pt x="10507" y="1508"/>
                    <a:pt x="10112" y="2842"/>
                  </a:cubicBezTo>
                  <a:cubicBezTo>
                    <a:pt x="9342" y="5493"/>
                    <a:pt x="7819" y="8537"/>
                    <a:pt x="9774" y="10473"/>
                  </a:cubicBezTo>
                  <a:cubicBezTo>
                    <a:pt x="8208" y="9338"/>
                    <a:pt x="6323" y="8741"/>
                    <a:pt x="4414" y="8741"/>
                  </a:cubicBezTo>
                  <a:cubicBezTo>
                    <a:pt x="3826" y="8741"/>
                    <a:pt x="3235" y="8798"/>
                    <a:pt x="2650" y="8913"/>
                  </a:cubicBezTo>
                  <a:cubicBezTo>
                    <a:pt x="1824" y="9083"/>
                    <a:pt x="978" y="9402"/>
                    <a:pt x="527" y="10097"/>
                  </a:cubicBezTo>
                  <a:cubicBezTo>
                    <a:pt x="0" y="10924"/>
                    <a:pt x="226" y="12071"/>
                    <a:pt x="846" y="12823"/>
                  </a:cubicBezTo>
                  <a:cubicBezTo>
                    <a:pt x="1466" y="13593"/>
                    <a:pt x="2425" y="14007"/>
                    <a:pt x="3365" y="14251"/>
                  </a:cubicBezTo>
                  <a:cubicBezTo>
                    <a:pt x="4166" y="14453"/>
                    <a:pt x="4979" y="14552"/>
                    <a:pt x="5786" y="14552"/>
                  </a:cubicBezTo>
                  <a:cubicBezTo>
                    <a:pt x="7205" y="14552"/>
                    <a:pt x="8604" y="14246"/>
                    <a:pt x="9887" y="13659"/>
                  </a:cubicBezTo>
                  <a:lnTo>
                    <a:pt x="9887" y="13659"/>
                  </a:lnTo>
                  <a:cubicBezTo>
                    <a:pt x="8455" y="15149"/>
                    <a:pt x="7448" y="17016"/>
                    <a:pt x="6992" y="19044"/>
                  </a:cubicBezTo>
                  <a:cubicBezTo>
                    <a:pt x="6767" y="20153"/>
                    <a:pt x="6691" y="21337"/>
                    <a:pt x="7124" y="22371"/>
                  </a:cubicBezTo>
                  <a:cubicBezTo>
                    <a:pt x="7556" y="23362"/>
                    <a:pt x="8524" y="24180"/>
                    <a:pt x="9596" y="24180"/>
                  </a:cubicBezTo>
                  <a:cubicBezTo>
                    <a:pt x="9643" y="24180"/>
                    <a:pt x="9690" y="24178"/>
                    <a:pt x="9736" y="24175"/>
                  </a:cubicBezTo>
                  <a:cubicBezTo>
                    <a:pt x="11428" y="24044"/>
                    <a:pt x="12311" y="22108"/>
                    <a:pt x="12593" y="20435"/>
                  </a:cubicBezTo>
                  <a:cubicBezTo>
                    <a:pt x="12988" y="17785"/>
                    <a:pt x="12650" y="15097"/>
                    <a:pt x="11653" y="12616"/>
                  </a:cubicBezTo>
                  <a:lnTo>
                    <a:pt x="11653" y="12616"/>
                  </a:lnTo>
                  <a:cubicBezTo>
                    <a:pt x="13651" y="14886"/>
                    <a:pt x="16525" y="16173"/>
                    <a:pt x="19531" y="16173"/>
                  </a:cubicBezTo>
                  <a:cubicBezTo>
                    <a:pt x="19637" y="16173"/>
                    <a:pt x="19742" y="16172"/>
                    <a:pt x="19848" y="16168"/>
                  </a:cubicBezTo>
                  <a:cubicBezTo>
                    <a:pt x="20844" y="16131"/>
                    <a:pt x="21972" y="15868"/>
                    <a:pt x="22442" y="15003"/>
                  </a:cubicBezTo>
                  <a:cubicBezTo>
                    <a:pt x="23062" y="13875"/>
                    <a:pt x="22254" y="12484"/>
                    <a:pt x="21258" y="11695"/>
                  </a:cubicBezTo>
                  <a:cubicBezTo>
                    <a:pt x="20084" y="10775"/>
                    <a:pt x="18599" y="10321"/>
                    <a:pt x="17112" y="10321"/>
                  </a:cubicBezTo>
                  <a:cubicBezTo>
                    <a:pt x="15410" y="10321"/>
                    <a:pt x="13706" y="10916"/>
                    <a:pt x="12462" y="12090"/>
                  </a:cubicBezTo>
                  <a:cubicBezTo>
                    <a:pt x="14773" y="9477"/>
                    <a:pt x="16897" y="4835"/>
                    <a:pt x="15281" y="1733"/>
                  </a:cubicBezTo>
                  <a:cubicBezTo>
                    <a:pt x="14687" y="617"/>
                    <a:pt x="13385" y="1"/>
                    <a:pt x="12103" y="1"/>
                  </a:cubicBezTo>
                  <a:close/>
                </a:path>
              </a:pathLst>
            </a:custGeom>
            <a:solidFill>
              <a:srgbClr val="61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47"/>
            <p:cNvSpPr/>
            <p:nvPr/>
          </p:nvSpPr>
          <p:spPr>
            <a:xfrm>
              <a:off x="4919125" y="3770000"/>
              <a:ext cx="168250" cy="28700"/>
            </a:xfrm>
            <a:custGeom>
              <a:rect b="b" l="l" r="r" t="t"/>
              <a:pathLst>
                <a:path extrusionOk="0" h="1148" w="6730">
                  <a:moveTo>
                    <a:pt x="2781" y="1"/>
                  </a:moveTo>
                  <a:cubicBezTo>
                    <a:pt x="1209" y="1"/>
                    <a:pt x="18" y="196"/>
                    <a:pt x="1" y="480"/>
                  </a:cubicBezTo>
                  <a:cubicBezTo>
                    <a:pt x="1" y="781"/>
                    <a:pt x="1486" y="1081"/>
                    <a:pt x="3347" y="1138"/>
                  </a:cubicBezTo>
                  <a:cubicBezTo>
                    <a:pt x="3552" y="1144"/>
                    <a:pt x="3754" y="1147"/>
                    <a:pt x="3950" y="1147"/>
                  </a:cubicBezTo>
                  <a:cubicBezTo>
                    <a:pt x="5525" y="1147"/>
                    <a:pt x="6730" y="952"/>
                    <a:pt x="6730" y="668"/>
                  </a:cubicBezTo>
                  <a:cubicBezTo>
                    <a:pt x="6730" y="367"/>
                    <a:pt x="5245" y="66"/>
                    <a:pt x="3384" y="10"/>
                  </a:cubicBezTo>
                  <a:cubicBezTo>
                    <a:pt x="3178" y="4"/>
                    <a:pt x="2977" y="1"/>
                    <a:pt x="2781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47"/>
            <p:cNvSpPr/>
            <p:nvPr/>
          </p:nvSpPr>
          <p:spPr>
            <a:xfrm>
              <a:off x="5149375" y="3563950"/>
              <a:ext cx="42800" cy="181925"/>
            </a:xfrm>
            <a:custGeom>
              <a:rect b="b" l="l" r="r" t="t"/>
              <a:pathLst>
                <a:path extrusionOk="0" h="7277" w="1712">
                  <a:moveTo>
                    <a:pt x="1254" y="1"/>
                  </a:moveTo>
                  <a:cubicBezTo>
                    <a:pt x="936" y="1"/>
                    <a:pt x="563" y="1591"/>
                    <a:pt x="320" y="3572"/>
                  </a:cubicBezTo>
                  <a:cubicBezTo>
                    <a:pt x="57" y="5564"/>
                    <a:pt x="1" y="7218"/>
                    <a:pt x="320" y="7275"/>
                  </a:cubicBezTo>
                  <a:cubicBezTo>
                    <a:pt x="325" y="7276"/>
                    <a:pt x="331" y="7276"/>
                    <a:pt x="336" y="7276"/>
                  </a:cubicBezTo>
                  <a:cubicBezTo>
                    <a:pt x="640" y="7276"/>
                    <a:pt x="1171" y="5717"/>
                    <a:pt x="1448" y="3722"/>
                  </a:cubicBezTo>
                  <a:cubicBezTo>
                    <a:pt x="1711" y="1692"/>
                    <a:pt x="1579" y="20"/>
                    <a:pt x="1260" y="1"/>
                  </a:cubicBezTo>
                  <a:cubicBezTo>
                    <a:pt x="1258" y="1"/>
                    <a:pt x="1256" y="1"/>
                    <a:pt x="1254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47"/>
            <p:cNvSpPr/>
            <p:nvPr/>
          </p:nvSpPr>
          <p:spPr>
            <a:xfrm>
              <a:off x="5181800" y="3809250"/>
              <a:ext cx="175750" cy="29600"/>
            </a:xfrm>
            <a:custGeom>
              <a:rect b="b" l="l" r="r" t="t"/>
              <a:pathLst>
                <a:path extrusionOk="0" h="1184" w="7030">
                  <a:moveTo>
                    <a:pt x="2154" y="0"/>
                  </a:moveTo>
                  <a:cubicBezTo>
                    <a:pt x="932" y="0"/>
                    <a:pt x="66" y="103"/>
                    <a:pt x="38" y="338"/>
                  </a:cubicBezTo>
                  <a:cubicBezTo>
                    <a:pt x="1" y="639"/>
                    <a:pt x="1561" y="1071"/>
                    <a:pt x="3515" y="1165"/>
                  </a:cubicBezTo>
                  <a:cubicBezTo>
                    <a:pt x="3773" y="1178"/>
                    <a:pt x="4024" y="1184"/>
                    <a:pt x="4266" y="1184"/>
                  </a:cubicBezTo>
                  <a:cubicBezTo>
                    <a:pt x="5843" y="1184"/>
                    <a:pt x="7030" y="935"/>
                    <a:pt x="7030" y="658"/>
                  </a:cubicBezTo>
                  <a:cubicBezTo>
                    <a:pt x="7030" y="338"/>
                    <a:pt x="5489" y="113"/>
                    <a:pt x="3572" y="38"/>
                  </a:cubicBezTo>
                  <a:cubicBezTo>
                    <a:pt x="3068" y="13"/>
                    <a:pt x="2589" y="0"/>
                    <a:pt x="2154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47"/>
            <p:cNvSpPr/>
            <p:nvPr/>
          </p:nvSpPr>
          <p:spPr>
            <a:xfrm>
              <a:off x="5091575" y="3875925"/>
              <a:ext cx="50775" cy="155125"/>
            </a:xfrm>
            <a:custGeom>
              <a:rect b="b" l="l" r="r" t="t"/>
              <a:pathLst>
                <a:path extrusionOk="0" h="6205" w="2031">
                  <a:moveTo>
                    <a:pt x="1711" y="0"/>
                  </a:moveTo>
                  <a:cubicBezTo>
                    <a:pt x="1408" y="0"/>
                    <a:pt x="913" y="1258"/>
                    <a:pt x="508" y="2840"/>
                  </a:cubicBezTo>
                  <a:cubicBezTo>
                    <a:pt x="189" y="4081"/>
                    <a:pt x="1" y="5190"/>
                    <a:pt x="95" y="5659"/>
                  </a:cubicBezTo>
                  <a:lnTo>
                    <a:pt x="189" y="6205"/>
                  </a:lnTo>
                  <a:lnTo>
                    <a:pt x="396" y="5885"/>
                  </a:lnTo>
                  <a:cubicBezTo>
                    <a:pt x="419" y="5844"/>
                    <a:pt x="437" y="5807"/>
                    <a:pt x="449" y="5774"/>
                  </a:cubicBezTo>
                  <a:lnTo>
                    <a:pt x="449" y="5774"/>
                  </a:lnTo>
                  <a:lnTo>
                    <a:pt x="471" y="5791"/>
                  </a:lnTo>
                  <a:cubicBezTo>
                    <a:pt x="809" y="5453"/>
                    <a:pt x="1279" y="4419"/>
                    <a:pt x="1617" y="3122"/>
                  </a:cubicBezTo>
                  <a:cubicBezTo>
                    <a:pt x="2031" y="1468"/>
                    <a:pt x="2031" y="77"/>
                    <a:pt x="1730" y="2"/>
                  </a:cubicBezTo>
                  <a:cubicBezTo>
                    <a:pt x="1724" y="1"/>
                    <a:pt x="1717" y="0"/>
                    <a:pt x="1711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47"/>
            <p:cNvSpPr/>
            <p:nvPr/>
          </p:nvSpPr>
          <p:spPr>
            <a:xfrm>
              <a:off x="4856175" y="3500900"/>
              <a:ext cx="576575" cy="604500"/>
            </a:xfrm>
            <a:custGeom>
              <a:rect b="b" l="l" r="r" t="t"/>
              <a:pathLst>
                <a:path extrusionOk="0" h="24180" w="23063">
                  <a:moveTo>
                    <a:pt x="12103" y="1"/>
                  </a:moveTo>
                  <a:cubicBezTo>
                    <a:pt x="12047" y="1"/>
                    <a:pt x="11991" y="2"/>
                    <a:pt x="11935" y="4"/>
                  </a:cubicBezTo>
                  <a:cubicBezTo>
                    <a:pt x="10526" y="61"/>
                    <a:pt x="10507" y="1508"/>
                    <a:pt x="10112" y="2842"/>
                  </a:cubicBezTo>
                  <a:cubicBezTo>
                    <a:pt x="9342" y="5493"/>
                    <a:pt x="7819" y="8537"/>
                    <a:pt x="9774" y="10473"/>
                  </a:cubicBezTo>
                  <a:cubicBezTo>
                    <a:pt x="8208" y="9338"/>
                    <a:pt x="6323" y="8741"/>
                    <a:pt x="4414" y="8741"/>
                  </a:cubicBezTo>
                  <a:cubicBezTo>
                    <a:pt x="3826" y="8741"/>
                    <a:pt x="3235" y="8798"/>
                    <a:pt x="2650" y="8913"/>
                  </a:cubicBezTo>
                  <a:cubicBezTo>
                    <a:pt x="1824" y="9083"/>
                    <a:pt x="978" y="9402"/>
                    <a:pt x="527" y="10097"/>
                  </a:cubicBezTo>
                  <a:cubicBezTo>
                    <a:pt x="0" y="10924"/>
                    <a:pt x="226" y="12071"/>
                    <a:pt x="846" y="12823"/>
                  </a:cubicBezTo>
                  <a:cubicBezTo>
                    <a:pt x="1466" y="13593"/>
                    <a:pt x="2425" y="14007"/>
                    <a:pt x="3365" y="14251"/>
                  </a:cubicBezTo>
                  <a:cubicBezTo>
                    <a:pt x="4166" y="14453"/>
                    <a:pt x="4979" y="14552"/>
                    <a:pt x="5786" y="14552"/>
                  </a:cubicBezTo>
                  <a:cubicBezTo>
                    <a:pt x="7205" y="14552"/>
                    <a:pt x="8604" y="14246"/>
                    <a:pt x="9887" y="13659"/>
                  </a:cubicBezTo>
                  <a:lnTo>
                    <a:pt x="9887" y="13659"/>
                  </a:lnTo>
                  <a:cubicBezTo>
                    <a:pt x="8455" y="15149"/>
                    <a:pt x="7448" y="17016"/>
                    <a:pt x="6992" y="19044"/>
                  </a:cubicBezTo>
                  <a:cubicBezTo>
                    <a:pt x="6767" y="20153"/>
                    <a:pt x="6691" y="21337"/>
                    <a:pt x="7124" y="22371"/>
                  </a:cubicBezTo>
                  <a:cubicBezTo>
                    <a:pt x="7556" y="23362"/>
                    <a:pt x="8524" y="24180"/>
                    <a:pt x="9596" y="24180"/>
                  </a:cubicBezTo>
                  <a:cubicBezTo>
                    <a:pt x="9643" y="24180"/>
                    <a:pt x="9690" y="24178"/>
                    <a:pt x="9736" y="24175"/>
                  </a:cubicBezTo>
                  <a:cubicBezTo>
                    <a:pt x="11428" y="24044"/>
                    <a:pt x="12311" y="22108"/>
                    <a:pt x="12593" y="20435"/>
                  </a:cubicBezTo>
                  <a:cubicBezTo>
                    <a:pt x="12988" y="17785"/>
                    <a:pt x="12650" y="15097"/>
                    <a:pt x="11653" y="12616"/>
                  </a:cubicBezTo>
                  <a:lnTo>
                    <a:pt x="11653" y="12616"/>
                  </a:lnTo>
                  <a:cubicBezTo>
                    <a:pt x="13651" y="14886"/>
                    <a:pt x="16525" y="16173"/>
                    <a:pt x="19531" y="16173"/>
                  </a:cubicBezTo>
                  <a:cubicBezTo>
                    <a:pt x="19637" y="16173"/>
                    <a:pt x="19742" y="16172"/>
                    <a:pt x="19848" y="16168"/>
                  </a:cubicBezTo>
                  <a:cubicBezTo>
                    <a:pt x="20844" y="16131"/>
                    <a:pt x="21972" y="15868"/>
                    <a:pt x="22442" y="15003"/>
                  </a:cubicBezTo>
                  <a:cubicBezTo>
                    <a:pt x="23062" y="13875"/>
                    <a:pt x="22254" y="12484"/>
                    <a:pt x="21258" y="11695"/>
                  </a:cubicBezTo>
                  <a:cubicBezTo>
                    <a:pt x="20084" y="10775"/>
                    <a:pt x="18599" y="10321"/>
                    <a:pt x="17112" y="10321"/>
                  </a:cubicBezTo>
                  <a:cubicBezTo>
                    <a:pt x="15410" y="10321"/>
                    <a:pt x="13706" y="10916"/>
                    <a:pt x="12462" y="12090"/>
                  </a:cubicBezTo>
                  <a:cubicBezTo>
                    <a:pt x="14773" y="9477"/>
                    <a:pt x="16897" y="4835"/>
                    <a:pt x="15281" y="1733"/>
                  </a:cubicBezTo>
                  <a:cubicBezTo>
                    <a:pt x="14687" y="617"/>
                    <a:pt x="13385" y="1"/>
                    <a:pt x="12103" y="1"/>
                  </a:cubicBezTo>
                  <a:close/>
                </a:path>
              </a:pathLst>
            </a:custGeom>
            <a:solidFill>
              <a:srgbClr val="61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47"/>
            <p:cNvSpPr/>
            <p:nvPr/>
          </p:nvSpPr>
          <p:spPr>
            <a:xfrm>
              <a:off x="4919125" y="3770000"/>
              <a:ext cx="168250" cy="28700"/>
            </a:xfrm>
            <a:custGeom>
              <a:rect b="b" l="l" r="r" t="t"/>
              <a:pathLst>
                <a:path extrusionOk="0" h="1148" w="6730">
                  <a:moveTo>
                    <a:pt x="2781" y="1"/>
                  </a:moveTo>
                  <a:cubicBezTo>
                    <a:pt x="1209" y="1"/>
                    <a:pt x="18" y="196"/>
                    <a:pt x="1" y="480"/>
                  </a:cubicBezTo>
                  <a:cubicBezTo>
                    <a:pt x="1" y="781"/>
                    <a:pt x="1486" y="1081"/>
                    <a:pt x="3347" y="1138"/>
                  </a:cubicBezTo>
                  <a:cubicBezTo>
                    <a:pt x="3552" y="1144"/>
                    <a:pt x="3754" y="1147"/>
                    <a:pt x="3950" y="1147"/>
                  </a:cubicBezTo>
                  <a:cubicBezTo>
                    <a:pt x="5525" y="1147"/>
                    <a:pt x="6730" y="952"/>
                    <a:pt x="6730" y="668"/>
                  </a:cubicBezTo>
                  <a:cubicBezTo>
                    <a:pt x="6730" y="367"/>
                    <a:pt x="5245" y="66"/>
                    <a:pt x="3384" y="10"/>
                  </a:cubicBezTo>
                  <a:cubicBezTo>
                    <a:pt x="3178" y="4"/>
                    <a:pt x="2977" y="1"/>
                    <a:pt x="2781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47"/>
            <p:cNvSpPr/>
            <p:nvPr/>
          </p:nvSpPr>
          <p:spPr>
            <a:xfrm>
              <a:off x="5149375" y="3563950"/>
              <a:ext cx="42800" cy="181925"/>
            </a:xfrm>
            <a:custGeom>
              <a:rect b="b" l="l" r="r" t="t"/>
              <a:pathLst>
                <a:path extrusionOk="0" h="7277" w="1712">
                  <a:moveTo>
                    <a:pt x="1254" y="1"/>
                  </a:moveTo>
                  <a:cubicBezTo>
                    <a:pt x="936" y="1"/>
                    <a:pt x="563" y="1591"/>
                    <a:pt x="320" y="3572"/>
                  </a:cubicBezTo>
                  <a:cubicBezTo>
                    <a:pt x="57" y="5564"/>
                    <a:pt x="1" y="7218"/>
                    <a:pt x="320" y="7275"/>
                  </a:cubicBezTo>
                  <a:cubicBezTo>
                    <a:pt x="325" y="7276"/>
                    <a:pt x="331" y="7276"/>
                    <a:pt x="336" y="7276"/>
                  </a:cubicBezTo>
                  <a:cubicBezTo>
                    <a:pt x="640" y="7276"/>
                    <a:pt x="1171" y="5717"/>
                    <a:pt x="1448" y="3722"/>
                  </a:cubicBezTo>
                  <a:cubicBezTo>
                    <a:pt x="1711" y="1692"/>
                    <a:pt x="1579" y="20"/>
                    <a:pt x="1260" y="1"/>
                  </a:cubicBezTo>
                  <a:cubicBezTo>
                    <a:pt x="1258" y="1"/>
                    <a:pt x="1256" y="1"/>
                    <a:pt x="1254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47"/>
            <p:cNvSpPr/>
            <p:nvPr/>
          </p:nvSpPr>
          <p:spPr>
            <a:xfrm>
              <a:off x="5181800" y="3809250"/>
              <a:ext cx="175750" cy="29600"/>
            </a:xfrm>
            <a:custGeom>
              <a:rect b="b" l="l" r="r" t="t"/>
              <a:pathLst>
                <a:path extrusionOk="0" h="1184" w="7030">
                  <a:moveTo>
                    <a:pt x="2154" y="0"/>
                  </a:moveTo>
                  <a:cubicBezTo>
                    <a:pt x="932" y="0"/>
                    <a:pt x="66" y="103"/>
                    <a:pt x="38" y="338"/>
                  </a:cubicBezTo>
                  <a:cubicBezTo>
                    <a:pt x="1" y="639"/>
                    <a:pt x="1561" y="1071"/>
                    <a:pt x="3515" y="1165"/>
                  </a:cubicBezTo>
                  <a:cubicBezTo>
                    <a:pt x="3773" y="1178"/>
                    <a:pt x="4024" y="1184"/>
                    <a:pt x="4266" y="1184"/>
                  </a:cubicBezTo>
                  <a:cubicBezTo>
                    <a:pt x="5843" y="1184"/>
                    <a:pt x="7030" y="935"/>
                    <a:pt x="7030" y="658"/>
                  </a:cubicBezTo>
                  <a:cubicBezTo>
                    <a:pt x="7030" y="338"/>
                    <a:pt x="5489" y="113"/>
                    <a:pt x="3572" y="38"/>
                  </a:cubicBezTo>
                  <a:cubicBezTo>
                    <a:pt x="3068" y="13"/>
                    <a:pt x="2589" y="0"/>
                    <a:pt x="2154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47"/>
            <p:cNvSpPr/>
            <p:nvPr/>
          </p:nvSpPr>
          <p:spPr>
            <a:xfrm>
              <a:off x="5091575" y="3875925"/>
              <a:ext cx="50775" cy="155125"/>
            </a:xfrm>
            <a:custGeom>
              <a:rect b="b" l="l" r="r" t="t"/>
              <a:pathLst>
                <a:path extrusionOk="0" h="6205" w="2031">
                  <a:moveTo>
                    <a:pt x="1711" y="0"/>
                  </a:moveTo>
                  <a:cubicBezTo>
                    <a:pt x="1408" y="0"/>
                    <a:pt x="913" y="1258"/>
                    <a:pt x="508" y="2840"/>
                  </a:cubicBezTo>
                  <a:cubicBezTo>
                    <a:pt x="189" y="4081"/>
                    <a:pt x="1" y="5190"/>
                    <a:pt x="95" y="5659"/>
                  </a:cubicBezTo>
                  <a:lnTo>
                    <a:pt x="189" y="6205"/>
                  </a:lnTo>
                  <a:lnTo>
                    <a:pt x="396" y="5885"/>
                  </a:lnTo>
                  <a:cubicBezTo>
                    <a:pt x="419" y="5844"/>
                    <a:pt x="437" y="5807"/>
                    <a:pt x="449" y="5774"/>
                  </a:cubicBezTo>
                  <a:lnTo>
                    <a:pt x="449" y="5774"/>
                  </a:lnTo>
                  <a:lnTo>
                    <a:pt x="471" y="5791"/>
                  </a:lnTo>
                  <a:cubicBezTo>
                    <a:pt x="809" y="5453"/>
                    <a:pt x="1279" y="4419"/>
                    <a:pt x="1617" y="3122"/>
                  </a:cubicBezTo>
                  <a:cubicBezTo>
                    <a:pt x="2031" y="1468"/>
                    <a:pt x="2031" y="77"/>
                    <a:pt x="1730" y="2"/>
                  </a:cubicBezTo>
                  <a:cubicBezTo>
                    <a:pt x="1724" y="1"/>
                    <a:pt x="1717" y="0"/>
                    <a:pt x="1711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47"/>
            <p:cNvSpPr/>
            <p:nvPr/>
          </p:nvSpPr>
          <p:spPr>
            <a:xfrm>
              <a:off x="4887650" y="3544425"/>
              <a:ext cx="499525" cy="500425"/>
            </a:xfrm>
            <a:custGeom>
              <a:rect b="b" l="l" r="r" t="t"/>
              <a:pathLst>
                <a:path extrusionOk="0" h="20017" w="19981">
                  <a:moveTo>
                    <a:pt x="5417" y="0"/>
                  </a:moveTo>
                  <a:cubicBezTo>
                    <a:pt x="4756" y="0"/>
                    <a:pt x="4108" y="216"/>
                    <a:pt x="3647" y="688"/>
                  </a:cubicBezTo>
                  <a:cubicBezTo>
                    <a:pt x="2482" y="1910"/>
                    <a:pt x="3064" y="3958"/>
                    <a:pt x="4004" y="5387"/>
                  </a:cubicBezTo>
                  <a:cubicBezTo>
                    <a:pt x="5448" y="7618"/>
                    <a:pt x="7472" y="9419"/>
                    <a:pt x="9852" y="10604"/>
                  </a:cubicBezTo>
                  <a:lnTo>
                    <a:pt x="9852" y="10604"/>
                  </a:lnTo>
                  <a:cubicBezTo>
                    <a:pt x="9851" y="10606"/>
                    <a:pt x="9851" y="10608"/>
                    <a:pt x="9850" y="10610"/>
                  </a:cubicBezTo>
                  <a:lnTo>
                    <a:pt x="9850" y="10610"/>
                  </a:lnTo>
                  <a:cubicBezTo>
                    <a:pt x="9432" y="10560"/>
                    <a:pt x="9013" y="10535"/>
                    <a:pt x="8596" y="10535"/>
                  </a:cubicBezTo>
                  <a:cubicBezTo>
                    <a:pt x="5929" y="10535"/>
                    <a:pt x="3336" y="11544"/>
                    <a:pt x="1373" y="13394"/>
                  </a:cubicBezTo>
                  <a:cubicBezTo>
                    <a:pt x="658" y="14089"/>
                    <a:pt x="1" y="15029"/>
                    <a:pt x="207" y="15987"/>
                  </a:cubicBezTo>
                  <a:cubicBezTo>
                    <a:pt x="471" y="17166"/>
                    <a:pt x="1822" y="17686"/>
                    <a:pt x="3042" y="17686"/>
                  </a:cubicBezTo>
                  <a:cubicBezTo>
                    <a:pt x="3125" y="17686"/>
                    <a:pt x="3208" y="17684"/>
                    <a:pt x="3290" y="17679"/>
                  </a:cubicBezTo>
                  <a:cubicBezTo>
                    <a:pt x="6485" y="17491"/>
                    <a:pt x="9323" y="14728"/>
                    <a:pt x="9605" y="11552"/>
                  </a:cubicBezTo>
                  <a:cubicBezTo>
                    <a:pt x="9699" y="15123"/>
                    <a:pt x="11898" y="18318"/>
                    <a:pt x="15225" y="19652"/>
                  </a:cubicBezTo>
                  <a:cubicBezTo>
                    <a:pt x="15802" y="19871"/>
                    <a:pt x="16449" y="20017"/>
                    <a:pt x="17071" y="20017"/>
                  </a:cubicBezTo>
                  <a:cubicBezTo>
                    <a:pt x="17784" y="20017"/>
                    <a:pt x="18463" y="19825"/>
                    <a:pt x="18965" y="19333"/>
                  </a:cubicBezTo>
                  <a:cubicBezTo>
                    <a:pt x="19980" y="18356"/>
                    <a:pt x="19811" y="16664"/>
                    <a:pt x="19191" y="15386"/>
                  </a:cubicBezTo>
                  <a:cubicBezTo>
                    <a:pt x="17969" y="12867"/>
                    <a:pt x="15488" y="11176"/>
                    <a:pt x="12688" y="10988"/>
                  </a:cubicBezTo>
                  <a:cubicBezTo>
                    <a:pt x="15206" y="10725"/>
                    <a:pt x="17518" y="9428"/>
                    <a:pt x="19059" y="7417"/>
                  </a:cubicBezTo>
                  <a:cubicBezTo>
                    <a:pt x="19548" y="6759"/>
                    <a:pt x="19980" y="5951"/>
                    <a:pt x="19849" y="5142"/>
                  </a:cubicBezTo>
                  <a:cubicBezTo>
                    <a:pt x="19698" y="4165"/>
                    <a:pt x="18777" y="3451"/>
                    <a:pt x="17800" y="3300"/>
                  </a:cubicBezTo>
                  <a:cubicBezTo>
                    <a:pt x="17633" y="3275"/>
                    <a:pt x="17465" y="3263"/>
                    <a:pt x="17299" y="3263"/>
                  </a:cubicBezTo>
                  <a:cubicBezTo>
                    <a:pt x="16491" y="3263"/>
                    <a:pt x="15694" y="3544"/>
                    <a:pt x="14962" y="3902"/>
                  </a:cubicBezTo>
                  <a:cubicBezTo>
                    <a:pt x="12968" y="4938"/>
                    <a:pt x="11414" y="6615"/>
                    <a:pt x="10510" y="8613"/>
                  </a:cubicBezTo>
                  <a:lnTo>
                    <a:pt x="10510" y="8613"/>
                  </a:lnTo>
                  <a:cubicBezTo>
                    <a:pt x="10574" y="6567"/>
                    <a:pt x="10091" y="4525"/>
                    <a:pt x="9098" y="2699"/>
                  </a:cubicBezTo>
                  <a:cubicBezTo>
                    <a:pt x="8553" y="1722"/>
                    <a:pt x="7801" y="801"/>
                    <a:pt x="6786" y="312"/>
                  </a:cubicBezTo>
                  <a:cubicBezTo>
                    <a:pt x="6364" y="109"/>
                    <a:pt x="5887" y="0"/>
                    <a:pt x="5417" y="0"/>
                  </a:cubicBez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47"/>
            <p:cNvSpPr/>
            <p:nvPr/>
          </p:nvSpPr>
          <p:spPr>
            <a:xfrm>
              <a:off x="5163475" y="3841750"/>
              <a:ext cx="142400" cy="136350"/>
            </a:xfrm>
            <a:custGeom>
              <a:rect b="b" l="l" r="r" t="t"/>
              <a:pathLst>
                <a:path extrusionOk="0" h="5454" w="5696">
                  <a:moveTo>
                    <a:pt x="325" y="1"/>
                  </a:moveTo>
                  <a:cubicBezTo>
                    <a:pt x="280" y="1"/>
                    <a:pt x="247" y="12"/>
                    <a:pt x="226" y="35"/>
                  </a:cubicBezTo>
                  <a:cubicBezTo>
                    <a:pt x="1" y="279"/>
                    <a:pt x="1109" y="1576"/>
                    <a:pt x="2538" y="3042"/>
                  </a:cubicBezTo>
                  <a:cubicBezTo>
                    <a:pt x="3854" y="4375"/>
                    <a:pt x="5010" y="5453"/>
                    <a:pt x="5375" y="5453"/>
                  </a:cubicBezTo>
                  <a:cubicBezTo>
                    <a:pt x="5406" y="5453"/>
                    <a:pt x="5432" y="5445"/>
                    <a:pt x="5451" y="5429"/>
                  </a:cubicBezTo>
                  <a:cubicBezTo>
                    <a:pt x="5696" y="5241"/>
                    <a:pt x="4812" y="3756"/>
                    <a:pt x="3346" y="2234"/>
                  </a:cubicBezTo>
                  <a:cubicBezTo>
                    <a:pt x="2028" y="882"/>
                    <a:pt x="725" y="1"/>
                    <a:pt x="325" y="1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47"/>
            <p:cNvSpPr/>
            <p:nvPr/>
          </p:nvSpPr>
          <p:spPr>
            <a:xfrm>
              <a:off x="5197775" y="3685950"/>
              <a:ext cx="151800" cy="92100"/>
            </a:xfrm>
            <a:custGeom>
              <a:rect b="b" l="l" r="r" t="t"/>
              <a:pathLst>
                <a:path extrusionOk="0" h="3684" w="6072">
                  <a:moveTo>
                    <a:pt x="5710" y="0"/>
                  </a:moveTo>
                  <a:cubicBezTo>
                    <a:pt x="5209" y="0"/>
                    <a:pt x="3985" y="445"/>
                    <a:pt x="2688" y="1229"/>
                  </a:cubicBezTo>
                  <a:cubicBezTo>
                    <a:pt x="1053" y="2226"/>
                    <a:pt x="1" y="3372"/>
                    <a:pt x="207" y="3635"/>
                  </a:cubicBezTo>
                  <a:cubicBezTo>
                    <a:pt x="233" y="3668"/>
                    <a:pt x="278" y="3684"/>
                    <a:pt x="343" y="3684"/>
                  </a:cubicBezTo>
                  <a:cubicBezTo>
                    <a:pt x="757" y="3684"/>
                    <a:pt x="1937" y="3037"/>
                    <a:pt x="3271" y="2207"/>
                  </a:cubicBezTo>
                  <a:cubicBezTo>
                    <a:pt x="4831" y="1229"/>
                    <a:pt x="6071" y="384"/>
                    <a:pt x="5940" y="83"/>
                  </a:cubicBezTo>
                  <a:cubicBezTo>
                    <a:pt x="5914" y="27"/>
                    <a:pt x="5834" y="0"/>
                    <a:pt x="5710" y="0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47"/>
            <p:cNvSpPr/>
            <p:nvPr/>
          </p:nvSpPr>
          <p:spPr>
            <a:xfrm>
              <a:off x="5034250" y="3644675"/>
              <a:ext cx="107175" cy="128975"/>
            </a:xfrm>
            <a:custGeom>
              <a:rect b="b" l="l" r="r" t="t"/>
              <a:pathLst>
                <a:path extrusionOk="0" h="5159" w="4287">
                  <a:moveTo>
                    <a:pt x="339" y="1"/>
                  </a:moveTo>
                  <a:cubicBezTo>
                    <a:pt x="309" y="1"/>
                    <a:pt x="284" y="8"/>
                    <a:pt x="264" y="24"/>
                  </a:cubicBezTo>
                  <a:cubicBezTo>
                    <a:pt x="1" y="211"/>
                    <a:pt x="640" y="1508"/>
                    <a:pt x="1674" y="2918"/>
                  </a:cubicBezTo>
                  <a:cubicBezTo>
                    <a:pt x="2640" y="4213"/>
                    <a:pt x="3607" y="5159"/>
                    <a:pt x="3948" y="5159"/>
                  </a:cubicBezTo>
                  <a:cubicBezTo>
                    <a:pt x="3978" y="5159"/>
                    <a:pt x="4003" y="5151"/>
                    <a:pt x="4023" y="5136"/>
                  </a:cubicBezTo>
                  <a:cubicBezTo>
                    <a:pt x="4286" y="4948"/>
                    <a:pt x="3647" y="3651"/>
                    <a:pt x="2613" y="2241"/>
                  </a:cubicBezTo>
                  <a:cubicBezTo>
                    <a:pt x="1647" y="947"/>
                    <a:pt x="680" y="1"/>
                    <a:pt x="339" y="1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47"/>
            <p:cNvSpPr/>
            <p:nvPr/>
          </p:nvSpPr>
          <p:spPr>
            <a:xfrm>
              <a:off x="4976925" y="3817125"/>
              <a:ext cx="149450" cy="103550"/>
            </a:xfrm>
            <a:custGeom>
              <a:rect b="b" l="l" r="r" t="t"/>
              <a:pathLst>
                <a:path extrusionOk="0" h="4142" w="5978">
                  <a:moveTo>
                    <a:pt x="5649" y="1"/>
                  </a:moveTo>
                  <a:cubicBezTo>
                    <a:pt x="5203" y="1"/>
                    <a:pt x="3949" y="589"/>
                    <a:pt x="2613" y="1527"/>
                  </a:cubicBezTo>
                  <a:cubicBezTo>
                    <a:pt x="1035" y="2655"/>
                    <a:pt x="1" y="3858"/>
                    <a:pt x="208" y="4102"/>
                  </a:cubicBezTo>
                  <a:cubicBezTo>
                    <a:pt x="232" y="4129"/>
                    <a:pt x="272" y="4141"/>
                    <a:pt x="326" y="4141"/>
                  </a:cubicBezTo>
                  <a:cubicBezTo>
                    <a:pt x="731" y="4141"/>
                    <a:pt x="1928" y="3426"/>
                    <a:pt x="3271" y="2448"/>
                  </a:cubicBezTo>
                  <a:cubicBezTo>
                    <a:pt x="4812" y="1358"/>
                    <a:pt x="5978" y="343"/>
                    <a:pt x="5809" y="61"/>
                  </a:cubicBezTo>
                  <a:cubicBezTo>
                    <a:pt x="5785" y="20"/>
                    <a:pt x="5731" y="1"/>
                    <a:pt x="5649" y="1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47"/>
            <p:cNvSpPr/>
            <p:nvPr/>
          </p:nvSpPr>
          <p:spPr>
            <a:xfrm>
              <a:off x="5056800" y="3724750"/>
              <a:ext cx="186250" cy="158000"/>
            </a:xfrm>
            <a:custGeom>
              <a:rect b="b" l="l" r="r" t="t"/>
              <a:pathLst>
                <a:path extrusionOk="0" h="6320" w="7450">
                  <a:moveTo>
                    <a:pt x="3303" y="0"/>
                  </a:moveTo>
                  <a:cubicBezTo>
                    <a:pt x="1749" y="0"/>
                    <a:pt x="236" y="1146"/>
                    <a:pt x="114" y="2967"/>
                  </a:cubicBezTo>
                  <a:cubicBezTo>
                    <a:pt x="1" y="4715"/>
                    <a:pt x="1335" y="6199"/>
                    <a:pt x="3065" y="6312"/>
                  </a:cubicBezTo>
                  <a:cubicBezTo>
                    <a:pt x="3142" y="6317"/>
                    <a:pt x="3218" y="6320"/>
                    <a:pt x="3293" y="6320"/>
                  </a:cubicBezTo>
                  <a:cubicBezTo>
                    <a:pt x="5970" y="6320"/>
                    <a:pt x="7449" y="3134"/>
                    <a:pt x="5640" y="1068"/>
                  </a:cubicBezTo>
                  <a:cubicBezTo>
                    <a:pt x="4989" y="332"/>
                    <a:pt x="4140" y="0"/>
                    <a:pt x="3303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47"/>
            <p:cNvSpPr/>
            <p:nvPr/>
          </p:nvSpPr>
          <p:spPr>
            <a:xfrm>
              <a:off x="4393325" y="1709725"/>
              <a:ext cx="375000" cy="393425"/>
            </a:xfrm>
            <a:custGeom>
              <a:rect b="b" l="l" r="r" t="t"/>
              <a:pathLst>
                <a:path extrusionOk="0" h="15737" w="15000">
                  <a:moveTo>
                    <a:pt x="7872" y="1"/>
                  </a:moveTo>
                  <a:cubicBezTo>
                    <a:pt x="7836" y="1"/>
                    <a:pt x="7800" y="2"/>
                    <a:pt x="7763" y="3"/>
                  </a:cubicBezTo>
                  <a:cubicBezTo>
                    <a:pt x="6842" y="41"/>
                    <a:pt x="6824" y="981"/>
                    <a:pt x="6579" y="1864"/>
                  </a:cubicBezTo>
                  <a:cubicBezTo>
                    <a:pt x="6072" y="3574"/>
                    <a:pt x="5094" y="5548"/>
                    <a:pt x="6354" y="6826"/>
                  </a:cubicBezTo>
                  <a:cubicBezTo>
                    <a:pt x="5338" y="6082"/>
                    <a:pt x="4114" y="5697"/>
                    <a:pt x="2875" y="5697"/>
                  </a:cubicBezTo>
                  <a:cubicBezTo>
                    <a:pt x="2487" y="5697"/>
                    <a:pt x="2097" y="5735"/>
                    <a:pt x="1711" y="5811"/>
                  </a:cubicBezTo>
                  <a:cubicBezTo>
                    <a:pt x="1185" y="5905"/>
                    <a:pt x="640" y="6112"/>
                    <a:pt x="339" y="6563"/>
                  </a:cubicBezTo>
                  <a:cubicBezTo>
                    <a:pt x="1" y="7108"/>
                    <a:pt x="133" y="7860"/>
                    <a:pt x="546" y="8348"/>
                  </a:cubicBezTo>
                  <a:cubicBezTo>
                    <a:pt x="978" y="8818"/>
                    <a:pt x="1561" y="9157"/>
                    <a:pt x="2200" y="9269"/>
                  </a:cubicBezTo>
                  <a:cubicBezTo>
                    <a:pt x="2721" y="9404"/>
                    <a:pt x="3249" y="9470"/>
                    <a:pt x="3773" y="9470"/>
                  </a:cubicBezTo>
                  <a:cubicBezTo>
                    <a:pt x="4681" y="9470"/>
                    <a:pt x="5578" y="9273"/>
                    <a:pt x="6406" y="8897"/>
                  </a:cubicBezTo>
                  <a:lnTo>
                    <a:pt x="6406" y="8897"/>
                  </a:lnTo>
                  <a:cubicBezTo>
                    <a:pt x="5487" y="9870"/>
                    <a:pt x="4842" y="11073"/>
                    <a:pt x="4549" y="12389"/>
                  </a:cubicBezTo>
                  <a:cubicBezTo>
                    <a:pt x="4380" y="13104"/>
                    <a:pt x="4343" y="13874"/>
                    <a:pt x="4625" y="14551"/>
                  </a:cubicBezTo>
                  <a:cubicBezTo>
                    <a:pt x="4897" y="15205"/>
                    <a:pt x="5539" y="15737"/>
                    <a:pt x="6245" y="15737"/>
                  </a:cubicBezTo>
                  <a:cubicBezTo>
                    <a:pt x="6268" y="15737"/>
                    <a:pt x="6292" y="15736"/>
                    <a:pt x="6316" y="15735"/>
                  </a:cubicBezTo>
                  <a:cubicBezTo>
                    <a:pt x="7425" y="15641"/>
                    <a:pt x="8008" y="14382"/>
                    <a:pt x="8177" y="13292"/>
                  </a:cubicBezTo>
                  <a:cubicBezTo>
                    <a:pt x="8440" y="11581"/>
                    <a:pt x="8215" y="9814"/>
                    <a:pt x="7575" y="8217"/>
                  </a:cubicBezTo>
                  <a:lnTo>
                    <a:pt x="7575" y="8217"/>
                  </a:lnTo>
                  <a:cubicBezTo>
                    <a:pt x="8868" y="9691"/>
                    <a:pt x="10743" y="10531"/>
                    <a:pt x="12704" y="10531"/>
                  </a:cubicBezTo>
                  <a:cubicBezTo>
                    <a:pt x="12767" y="10531"/>
                    <a:pt x="12831" y="10530"/>
                    <a:pt x="12895" y="10529"/>
                  </a:cubicBezTo>
                  <a:cubicBezTo>
                    <a:pt x="13552" y="10491"/>
                    <a:pt x="14267" y="10322"/>
                    <a:pt x="14586" y="9758"/>
                  </a:cubicBezTo>
                  <a:cubicBezTo>
                    <a:pt x="15000" y="9044"/>
                    <a:pt x="14473" y="8123"/>
                    <a:pt x="13816" y="7615"/>
                  </a:cubicBezTo>
                  <a:cubicBezTo>
                    <a:pt x="13008" y="7018"/>
                    <a:pt x="12056" y="6721"/>
                    <a:pt x="11108" y="6721"/>
                  </a:cubicBezTo>
                  <a:cubicBezTo>
                    <a:pt x="10028" y="6721"/>
                    <a:pt x="8953" y="7107"/>
                    <a:pt x="8102" y="7878"/>
                  </a:cubicBezTo>
                  <a:cubicBezTo>
                    <a:pt x="9605" y="6168"/>
                    <a:pt x="10977" y="3161"/>
                    <a:pt x="9925" y="1131"/>
                  </a:cubicBezTo>
                  <a:cubicBezTo>
                    <a:pt x="9547" y="411"/>
                    <a:pt x="8703" y="1"/>
                    <a:pt x="7872" y="1"/>
                  </a:cubicBezTo>
                  <a:close/>
                </a:path>
              </a:pathLst>
            </a:custGeom>
            <a:solidFill>
              <a:srgbClr val="61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47"/>
            <p:cNvSpPr/>
            <p:nvPr/>
          </p:nvSpPr>
          <p:spPr>
            <a:xfrm>
              <a:off x="4433750" y="1884550"/>
              <a:ext cx="109975" cy="19000"/>
            </a:xfrm>
            <a:custGeom>
              <a:rect b="b" l="l" r="r" t="t"/>
              <a:pathLst>
                <a:path extrusionOk="0" h="760" w="4399">
                  <a:moveTo>
                    <a:pt x="1989" y="0"/>
                  </a:moveTo>
                  <a:cubicBezTo>
                    <a:pt x="876" y="0"/>
                    <a:pt x="19" y="128"/>
                    <a:pt x="19" y="322"/>
                  </a:cubicBezTo>
                  <a:cubicBezTo>
                    <a:pt x="0" y="510"/>
                    <a:pt x="978" y="716"/>
                    <a:pt x="2181" y="754"/>
                  </a:cubicBezTo>
                  <a:cubicBezTo>
                    <a:pt x="2308" y="758"/>
                    <a:pt x="2433" y="760"/>
                    <a:pt x="2554" y="760"/>
                  </a:cubicBezTo>
                  <a:cubicBezTo>
                    <a:pt x="3596" y="760"/>
                    <a:pt x="4380" y="622"/>
                    <a:pt x="4380" y="453"/>
                  </a:cubicBezTo>
                  <a:cubicBezTo>
                    <a:pt x="4398" y="246"/>
                    <a:pt x="3421" y="40"/>
                    <a:pt x="2218" y="2"/>
                  </a:cubicBezTo>
                  <a:cubicBezTo>
                    <a:pt x="2141" y="1"/>
                    <a:pt x="2064" y="0"/>
                    <a:pt x="1989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47"/>
            <p:cNvSpPr/>
            <p:nvPr/>
          </p:nvSpPr>
          <p:spPr>
            <a:xfrm>
              <a:off x="4583650" y="1750675"/>
              <a:ext cx="28200" cy="118450"/>
            </a:xfrm>
            <a:custGeom>
              <a:rect b="b" l="l" r="r" t="t"/>
              <a:pathLst>
                <a:path extrusionOk="0" h="4738" w="1128">
                  <a:moveTo>
                    <a:pt x="822" y="0"/>
                  </a:moveTo>
                  <a:cubicBezTo>
                    <a:pt x="616" y="0"/>
                    <a:pt x="374" y="1046"/>
                    <a:pt x="207" y="2331"/>
                  </a:cubicBezTo>
                  <a:cubicBezTo>
                    <a:pt x="38" y="3628"/>
                    <a:pt x="0" y="4699"/>
                    <a:pt x="207" y="4737"/>
                  </a:cubicBezTo>
                  <a:cubicBezTo>
                    <a:pt x="210" y="4738"/>
                    <a:pt x="213" y="4738"/>
                    <a:pt x="217" y="4738"/>
                  </a:cubicBezTo>
                  <a:cubicBezTo>
                    <a:pt x="408" y="4738"/>
                    <a:pt x="774" y="3717"/>
                    <a:pt x="940" y="2425"/>
                  </a:cubicBezTo>
                  <a:cubicBezTo>
                    <a:pt x="1128" y="1109"/>
                    <a:pt x="1034" y="38"/>
                    <a:pt x="827" y="0"/>
                  </a:cubicBezTo>
                  <a:cubicBezTo>
                    <a:pt x="825" y="0"/>
                    <a:pt x="823" y="0"/>
                    <a:pt x="822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47"/>
            <p:cNvSpPr/>
            <p:nvPr/>
          </p:nvSpPr>
          <p:spPr>
            <a:xfrm>
              <a:off x="4604775" y="1910325"/>
              <a:ext cx="114675" cy="19175"/>
            </a:xfrm>
            <a:custGeom>
              <a:rect b="b" l="l" r="r" t="t"/>
              <a:pathLst>
                <a:path extrusionOk="0" h="767" w="4587">
                  <a:moveTo>
                    <a:pt x="1367" y="0"/>
                  </a:moveTo>
                  <a:cubicBezTo>
                    <a:pt x="587" y="0"/>
                    <a:pt x="33" y="61"/>
                    <a:pt x="20" y="212"/>
                  </a:cubicBezTo>
                  <a:cubicBezTo>
                    <a:pt x="1" y="418"/>
                    <a:pt x="1016" y="700"/>
                    <a:pt x="2275" y="757"/>
                  </a:cubicBezTo>
                  <a:cubicBezTo>
                    <a:pt x="2432" y="764"/>
                    <a:pt x="2586" y="767"/>
                    <a:pt x="2734" y="767"/>
                  </a:cubicBezTo>
                  <a:cubicBezTo>
                    <a:pt x="3792" y="767"/>
                    <a:pt x="4587" y="602"/>
                    <a:pt x="4587" y="437"/>
                  </a:cubicBezTo>
                  <a:cubicBezTo>
                    <a:pt x="4568" y="230"/>
                    <a:pt x="3553" y="80"/>
                    <a:pt x="2313" y="24"/>
                  </a:cubicBezTo>
                  <a:cubicBezTo>
                    <a:pt x="1977" y="8"/>
                    <a:pt x="1656" y="0"/>
                    <a:pt x="1367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47"/>
            <p:cNvSpPr/>
            <p:nvPr/>
          </p:nvSpPr>
          <p:spPr>
            <a:xfrm>
              <a:off x="4546525" y="1953625"/>
              <a:ext cx="32900" cy="101100"/>
            </a:xfrm>
            <a:custGeom>
              <a:rect b="b" l="l" r="r" t="t"/>
              <a:pathLst>
                <a:path extrusionOk="0" h="4044" w="1316">
                  <a:moveTo>
                    <a:pt x="1096" y="1"/>
                  </a:moveTo>
                  <a:cubicBezTo>
                    <a:pt x="889" y="1"/>
                    <a:pt x="577" y="832"/>
                    <a:pt x="320" y="1844"/>
                  </a:cubicBezTo>
                  <a:cubicBezTo>
                    <a:pt x="113" y="2671"/>
                    <a:pt x="0" y="3385"/>
                    <a:pt x="38" y="3686"/>
                  </a:cubicBezTo>
                  <a:lnTo>
                    <a:pt x="113" y="4043"/>
                  </a:lnTo>
                  <a:lnTo>
                    <a:pt x="245" y="3836"/>
                  </a:lnTo>
                  <a:cubicBezTo>
                    <a:pt x="258" y="3809"/>
                    <a:pt x="269" y="3782"/>
                    <a:pt x="277" y="3757"/>
                  </a:cubicBezTo>
                  <a:lnTo>
                    <a:pt x="277" y="3757"/>
                  </a:lnTo>
                  <a:lnTo>
                    <a:pt x="282" y="3761"/>
                  </a:lnTo>
                  <a:cubicBezTo>
                    <a:pt x="508" y="3536"/>
                    <a:pt x="827" y="2859"/>
                    <a:pt x="1034" y="2032"/>
                  </a:cubicBezTo>
                  <a:cubicBezTo>
                    <a:pt x="1316" y="961"/>
                    <a:pt x="1316" y="40"/>
                    <a:pt x="1109" y="2"/>
                  </a:cubicBezTo>
                  <a:cubicBezTo>
                    <a:pt x="1105" y="1"/>
                    <a:pt x="1100" y="1"/>
                    <a:pt x="1096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47"/>
            <p:cNvSpPr/>
            <p:nvPr/>
          </p:nvSpPr>
          <p:spPr>
            <a:xfrm>
              <a:off x="4393325" y="1709725"/>
              <a:ext cx="375000" cy="393425"/>
            </a:xfrm>
            <a:custGeom>
              <a:rect b="b" l="l" r="r" t="t"/>
              <a:pathLst>
                <a:path extrusionOk="0" h="15737" w="15000">
                  <a:moveTo>
                    <a:pt x="7872" y="1"/>
                  </a:moveTo>
                  <a:cubicBezTo>
                    <a:pt x="7836" y="1"/>
                    <a:pt x="7800" y="2"/>
                    <a:pt x="7763" y="3"/>
                  </a:cubicBezTo>
                  <a:cubicBezTo>
                    <a:pt x="6842" y="41"/>
                    <a:pt x="6824" y="981"/>
                    <a:pt x="6579" y="1864"/>
                  </a:cubicBezTo>
                  <a:cubicBezTo>
                    <a:pt x="6072" y="3574"/>
                    <a:pt x="5094" y="5548"/>
                    <a:pt x="6354" y="6826"/>
                  </a:cubicBezTo>
                  <a:cubicBezTo>
                    <a:pt x="5338" y="6082"/>
                    <a:pt x="4114" y="5697"/>
                    <a:pt x="2875" y="5697"/>
                  </a:cubicBezTo>
                  <a:cubicBezTo>
                    <a:pt x="2487" y="5697"/>
                    <a:pt x="2097" y="5735"/>
                    <a:pt x="1711" y="5811"/>
                  </a:cubicBezTo>
                  <a:cubicBezTo>
                    <a:pt x="1185" y="5905"/>
                    <a:pt x="640" y="6112"/>
                    <a:pt x="339" y="6563"/>
                  </a:cubicBezTo>
                  <a:cubicBezTo>
                    <a:pt x="1" y="7108"/>
                    <a:pt x="133" y="7860"/>
                    <a:pt x="546" y="8348"/>
                  </a:cubicBezTo>
                  <a:cubicBezTo>
                    <a:pt x="978" y="8818"/>
                    <a:pt x="1561" y="9157"/>
                    <a:pt x="2200" y="9269"/>
                  </a:cubicBezTo>
                  <a:cubicBezTo>
                    <a:pt x="2721" y="9404"/>
                    <a:pt x="3249" y="9470"/>
                    <a:pt x="3773" y="9470"/>
                  </a:cubicBezTo>
                  <a:cubicBezTo>
                    <a:pt x="4681" y="9470"/>
                    <a:pt x="5578" y="9273"/>
                    <a:pt x="6406" y="8897"/>
                  </a:cubicBezTo>
                  <a:lnTo>
                    <a:pt x="6406" y="8897"/>
                  </a:lnTo>
                  <a:cubicBezTo>
                    <a:pt x="5487" y="9870"/>
                    <a:pt x="4842" y="11073"/>
                    <a:pt x="4549" y="12389"/>
                  </a:cubicBezTo>
                  <a:cubicBezTo>
                    <a:pt x="4380" y="13104"/>
                    <a:pt x="4343" y="13874"/>
                    <a:pt x="4625" y="14551"/>
                  </a:cubicBezTo>
                  <a:cubicBezTo>
                    <a:pt x="4897" y="15205"/>
                    <a:pt x="5539" y="15737"/>
                    <a:pt x="6245" y="15737"/>
                  </a:cubicBezTo>
                  <a:cubicBezTo>
                    <a:pt x="6268" y="15737"/>
                    <a:pt x="6292" y="15736"/>
                    <a:pt x="6316" y="15735"/>
                  </a:cubicBezTo>
                  <a:cubicBezTo>
                    <a:pt x="7425" y="15641"/>
                    <a:pt x="8008" y="14382"/>
                    <a:pt x="8177" y="13292"/>
                  </a:cubicBezTo>
                  <a:cubicBezTo>
                    <a:pt x="8440" y="11581"/>
                    <a:pt x="8215" y="9814"/>
                    <a:pt x="7575" y="8217"/>
                  </a:cubicBezTo>
                  <a:lnTo>
                    <a:pt x="7575" y="8217"/>
                  </a:lnTo>
                  <a:cubicBezTo>
                    <a:pt x="8868" y="9691"/>
                    <a:pt x="10743" y="10531"/>
                    <a:pt x="12704" y="10531"/>
                  </a:cubicBezTo>
                  <a:cubicBezTo>
                    <a:pt x="12767" y="10531"/>
                    <a:pt x="12831" y="10530"/>
                    <a:pt x="12895" y="10529"/>
                  </a:cubicBezTo>
                  <a:cubicBezTo>
                    <a:pt x="13552" y="10491"/>
                    <a:pt x="14267" y="10322"/>
                    <a:pt x="14586" y="9758"/>
                  </a:cubicBezTo>
                  <a:cubicBezTo>
                    <a:pt x="15000" y="9044"/>
                    <a:pt x="14473" y="8123"/>
                    <a:pt x="13816" y="7615"/>
                  </a:cubicBezTo>
                  <a:cubicBezTo>
                    <a:pt x="13008" y="7018"/>
                    <a:pt x="12056" y="6721"/>
                    <a:pt x="11108" y="6721"/>
                  </a:cubicBezTo>
                  <a:cubicBezTo>
                    <a:pt x="10028" y="6721"/>
                    <a:pt x="8953" y="7107"/>
                    <a:pt x="8102" y="7878"/>
                  </a:cubicBezTo>
                  <a:cubicBezTo>
                    <a:pt x="9605" y="6168"/>
                    <a:pt x="10977" y="3161"/>
                    <a:pt x="9925" y="1131"/>
                  </a:cubicBezTo>
                  <a:cubicBezTo>
                    <a:pt x="9547" y="411"/>
                    <a:pt x="8703" y="1"/>
                    <a:pt x="7872" y="1"/>
                  </a:cubicBezTo>
                  <a:close/>
                </a:path>
              </a:pathLst>
            </a:custGeom>
            <a:solidFill>
              <a:srgbClr val="614F6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47"/>
            <p:cNvSpPr/>
            <p:nvPr/>
          </p:nvSpPr>
          <p:spPr>
            <a:xfrm>
              <a:off x="4433750" y="1884550"/>
              <a:ext cx="109975" cy="19000"/>
            </a:xfrm>
            <a:custGeom>
              <a:rect b="b" l="l" r="r" t="t"/>
              <a:pathLst>
                <a:path extrusionOk="0" h="760" w="4399">
                  <a:moveTo>
                    <a:pt x="1989" y="0"/>
                  </a:moveTo>
                  <a:cubicBezTo>
                    <a:pt x="876" y="0"/>
                    <a:pt x="19" y="128"/>
                    <a:pt x="19" y="322"/>
                  </a:cubicBezTo>
                  <a:cubicBezTo>
                    <a:pt x="0" y="510"/>
                    <a:pt x="978" y="716"/>
                    <a:pt x="2181" y="754"/>
                  </a:cubicBezTo>
                  <a:cubicBezTo>
                    <a:pt x="2308" y="758"/>
                    <a:pt x="2433" y="760"/>
                    <a:pt x="2554" y="760"/>
                  </a:cubicBezTo>
                  <a:cubicBezTo>
                    <a:pt x="3596" y="760"/>
                    <a:pt x="4380" y="622"/>
                    <a:pt x="4380" y="453"/>
                  </a:cubicBezTo>
                  <a:cubicBezTo>
                    <a:pt x="4398" y="246"/>
                    <a:pt x="3421" y="40"/>
                    <a:pt x="2218" y="2"/>
                  </a:cubicBezTo>
                  <a:cubicBezTo>
                    <a:pt x="2141" y="1"/>
                    <a:pt x="2064" y="0"/>
                    <a:pt x="1989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47"/>
            <p:cNvSpPr/>
            <p:nvPr/>
          </p:nvSpPr>
          <p:spPr>
            <a:xfrm>
              <a:off x="4583650" y="1750675"/>
              <a:ext cx="28200" cy="118450"/>
            </a:xfrm>
            <a:custGeom>
              <a:rect b="b" l="l" r="r" t="t"/>
              <a:pathLst>
                <a:path extrusionOk="0" h="4738" w="1128">
                  <a:moveTo>
                    <a:pt x="822" y="0"/>
                  </a:moveTo>
                  <a:cubicBezTo>
                    <a:pt x="616" y="0"/>
                    <a:pt x="374" y="1046"/>
                    <a:pt x="207" y="2331"/>
                  </a:cubicBezTo>
                  <a:cubicBezTo>
                    <a:pt x="38" y="3628"/>
                    <a:pt x="0" y="4699"/>
                    <a:pt x="207" y="4737"/>
                  </a:cubicBezTo>
                  <a:cubicBezTo>
                    <a:pt x="210" y="4738"/>
                    <a:pt x="213" y="4738"/>
                    <a:pt x="217" y="4738"/>
                  </a:cubicBezTo>
                  <a:cubicBezTo>
                    <a:pt x="408" y="4738"/>
                    <a:pt x="774" y="3717"/>
                    <a:pt x="940" y="2425"/>
                  </a:cubicBezTo>
                  <a:cubicBezTo>
                    <a:pt x="1128" y="1109"/>
                    <a:pt x="1034" y="38"/>
                    <a:pt x="827" y="0"/>
                  </a:cubicBezTo>
                  <a:cubicBezTo>
                    <a:pt x="825" y="0"/>
                    <a:pt x="823" y="0"/>
                    <a:pt x="822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47"/>
            <p:cNvSpPr/>
            <p:nvPr/>
          </p:nvSpPr>
          <p:spPr>
            <a:xfrm>
              <a:off x="4604775" y="1910325"/>
              <a:ext cx="114675" cy="19175"/>
            </a:xfrm>
            <a:custGeom>
              <a:rect b="b" l="l" r="r" t="t"/>
              <a:pathLst>
                <a:path extrusionOk="0" h="767" w="4587">
                  <a:moveTo>
                    <a:pt x="1367" y="0"/>
                  </a:moveTo>
                  <a:cubicBezTo>
                    <a:pt x="587" y="0"/>
                    <a:pt x="33" y="61"/>
                    <a:pt x="20" y="212"/>
                  </a:cubicBezTo>
                  <a:cubicBezTo>
                    <a:pt x="1" y="418"/>
                    <a:pt x="1016" y="700"/>
                    <a:pt x="2275" y="757"/>
                  </a:cubicBezTo>
                  <a:cubicBezTo>
                    <a:pt x="2432" y="764"/>
                    <a:pt x="2586" y="767"/>
                    <a:pt x="2734" y="767"/>
                  </a:cubicBezTo>
                  <a:cubicBezTo>
                    <a:pt x="3792" y="767"/>
                    <a:pt x="4587" y="602"/>
                    <a:pt x="4587" y="437"/>
                  </a:cubicBezTo>
                  <a:cubicBezTo>
                    <a:pt x="4568" y="230"/>
                    <a:pt x="3553" y="80"/>
                    <a:pt x="2313" y="24"/>
                  </a:cubicBezTo>
                  <a:cubicBezTo>
                    <a:pt x="1977" y="8"/>
                    <a:pt x="1656" y="0"/>
                    <a:pt x="1367" y="0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47"/>
            <p:cNvSpPr/>
            <p:nvPr/>
          </p:nvSpPr>
          <p:spPr>
            <a:xfrm>
              <a:off x="4546525" y="1953625"/>
              <a:ext cx="32900" cy="101100"/>
            </a:xfrm>
            <a:custGeom>
              <a:rect b="b" l="l" r="r" t="t"/>
              <a:pathLst>
                <a:path extrusionOk="0" h="4044" w="1316">
                  <a:moveTo>
                    <a:pt x="1096" y="1"/>
                  </a:moveTo>
                  <a:cubicBezTo>
                    <a:pt x="889" y="1"/>
                    <a:pt x="577" y="832"/>
                    <a:pt x="320" y="1844"/>
                  </a:cubicBezTo>
                  <a:cubicBezTo>
                    <a:pt x="113" y="2671"/>
                    <a:pt x="0" y="3385"/>
                    <a:pt x="38" y="3686"/>
                  </a:cubicBezTo>
                  <a:lnTo>
                    <a:pt x="113" y="4043"/>
                  </a:lnTo>
                  <a:lnTo>
                    <a:pt x="245" y="3836"/>
                  </a:lnTo>
                  <a:cubicBezTo>
                    <a:pt x="258" y="3809"/>
                    <a:pt x="269" y="3782"/>
                    <a:pt x="277" y="3757"/>
                  </a:cubicBezTo>
                  <a:lnTo>
                    <a:pt x="277" y="3757"/>
                  </a:lnTo>
                  <a:lnTo>
                    <a:pt x="282" y="3761"/>
                  </a:lnTo>
                  <a:cubicBezTo>
                    <a:pt x="508" y="3536"/>
                    <a:pt x="827" y="2859"/>
                    <a:pt x="1034" y="2032"/>
                  </a:cubicBezTo>
                  <a:cubicBezTo>
                    <a:pt x="1316" y="961"/>
                    <a:pt x="1316" y="40"/>
                    <a:pt x="1109" y="2"/>
                  </a:cubicBezTo>
                  <a:cubicBezTo>
                    <a:pt x="1105" y="1"/>
                    <a:pt x="1100" y="1"/>
                    <a:pt x="1096" y="1"/>
                  </a:cubicBezTo>
                  <a:close/>
                </a:path>
              </a:pathLst>
            </a:custGeom>
            <a:solidFill>
              <a:srgbClr val="3D264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47"/>
            <p:cNvSpPr/>
            <p:nvPr/>
          </p:nvSpPr>
          <p:spPr>
            <a:xfrm>
              <a:off x="4413550" y="1738050"/>
              <a:ext cx="325175" cy="325400"/>
            </a:xfrm>
            <a:custGeom>
              <a:rect b="b" l="l" r="r" t="t"/>
              <a:pathLst>
                <a:path extrusionOk="0" h="13016" w="13007">
                  <a:moveTo>
                    <a:pt x="3523" y="1"/>
                  </a:moveTo>
                  <a:cubicBezTo>
                    <a:pt x="3090" y="1"/>
                    <a:pt x="2665" y="141"/>
                    <a:pt x="2368" y="449"/>
                  </a:cubicBezTo>
                  <a:cubicBezTo>
                    <a:pt x="1598" y="1238"/>
                    <a:pt x="1992" y="2573"/>
                    <a:pt x="2613" y="3513"/>
                  </a:cubicBezTo>
                  <a:cubicBezTo>
                    <a:pt x="3552" y="4960"/>
                    <a:pt x="4868" y="6125"/>
                    <a:pt x="6409" y="6896"/>
                  </a:cubicBezTo>
                  <a:cubicBezTo>
                    <a:pt x="6133" y="6862"/>
                    <a:pt x="5857" y="6846"/>
                    <a:pt x="5582" y="6846"/>
                  </a:cubicBezTo>
                  <a:cubicBezTo>
                    <a:pt x="3852" y="6846"/>
                    <a:pt x="2167" y="7500"/>
                    <a:pt x="902" y="8700"/>
                  </a:cubicBezTo>
                  <a:cubicBezTo>
                    <a:pt x="432" y="9151"/>
                    <a:pt x="0" y="9772"/>
                    <a:pt x="132" y="10392"/>
                  </a:cubicBezTo>
                  <a:cubicBezTo>
                    <a:pt x="310" y="11160"/>
                    <a:pt x="1219" y="11504"/>
                    <a:pt x="2018" y="11504"/>
                  </a:cubicBezTo>
                  <a:cubicBezTo>
                    <a:pt x="2060" y="11504"/>
                    <a:pt x="2102" y="11503"/>
                    <a:pt x="2143" y="11501"/>
                  </a:cubicBezTo>
                  <a:cubicBezTo>
                    <a:pt x="4285" y="11313"/>
                    <a:pt x="5996" y="9640"/>
                    <a:pt x="6240" y="7497"/>
                  </a:cubicBezTo>
                  <a:cubicBezTo>
                    <a:pt x="6297" y="9828"/>
                    <a:pt x="7744" y="11914"/>
                    <a:pt x="9905" y="12779"/>
                  </a:cubicBezTo>
                  <a:cubicBezTo>
                    <a:pt x="10275" y="12920"/>
                    <a:pt x="10694" y="13015"/>
                    <a:pt x="11099" y="13015"/>
                  </a:cubicBezTo>
                  <a:cubicBezTo>
                    <a:pt x="11559" y="13015"/>
                    <a:pt x="12000" y="12892"/>
                    <a:pt x="12330" y="12572"/>
                  </a:cubicBezTo>
                  <a:cubicBezTo>
                    <a:pt x="12988" y="11933"/>
                    <a:pt x="12875" y="10824"/>
                    <a:pt x="12480" y="9997"/>
                  </a:cubicBezTo>
                  <a:cubicBezTo>
                    <a:pt x="11691" y="8362"/>
                    <a:pt x="10074" y="7272"/>
                    <a:pt x="8251" y="7140"/>
                  </a:cubicBezTo>
                  <a:cubicBezTo>
                    <a:pt x="9905" y="6971"/>
                    <a:pt x="11409" y="6125"/>
                    <a:pt x="12405" y="4810"/>
                  </a:cubicBezTo>
                  <a:cubicBezTo>
                    <a:pt x="12725" y="4377"/>
                    <a:pt x="13007" y="3870"/>
                    <a:pt x="12931" y="3325"/>
                  </a:cubicBezTo>
                  <a:cubicBezTo>
                    <a:pt x="12819" y="2704"/>
                    <a:pt x="12217" y="2235"/>
                    <a:pt x="11597" y="2141"/>
                  </a:cubicBezTo>
                  <a:cubicBezTo>
                    <a:pt x="11485" y="2128"/>
                    <a:pt x="11373" y="2122"/>
                    <a:pt x="11263" y="2122"/>
                  </a:cubicBezTo>
                  <a:cubicBezTo>
                    <a:pt x="10724" y="2122"/>
                    <a:pt x="10204" y="2270"/>
                    <a:pt x="9736" y="2535"/>
                  </a:cubicBezTo>
                  <a:cubicBezTo>
                    <a:pt x="8428" y="3209"/>
                    <a:pt x="7417" y="4310"/>
                    <a:pt x="6834" y="5623"/>
                  </a:cubicBezTo>
                  <a:lnTo>
                    <a:pt x="6834" y="5623"/>
                  </a:lnTo>
                  <a:cubicBezTo>
                    <a:pt x="6879" y="4290"/>
                    <a:pt x="6566" y="2953"/>
                    <a:pt x="5921" y="1765"/>
                  </a:cubicBezTo>
                  <a:cubicBezTo>
                    <a:pt x="5564" y="1126"/>
                    <a:pt x="5075" y="524"/>
                    <a:pt x="4417" y="205"/>
                  </a:cubicBezTo>
                  <a:cubicBezTo>
                    <a:pt x="4144" y="72"/>
                    <a:pt x="3831" y="1"/>
                    <a:pt x="3523" y="1"/>
                  </a:cubicBezTo>
                  <a:close/>
                </a:path>
              </a:pathLst>
            </a:custGeom>
            <a:solidFill>
              <a:srgbClr val="85778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47"/>
            <p:cNvSpPr/>
            <p:nvPr/>
          </p:nvSpPr>
          <p:spPr>
            <a:xfrm>
              <a:off x="4593025" y="1931475"/>
              <a:ext cx="92600" cy="88850"/>
            </a:xfrm>
            <a:custGeom>
              <a:rect b="b" l="l" r="r" t="t"/>
              <a:pathLst>
                <a:path extrusionOk="0" h="3554" w="3704">
                  <a:moveTo>
                    <a:pt x="198" y="1"/>
                  </a:moveTo>
                  <a:cubicBezTo>
                    <a:pt x="168" y="1"/>
                    <a:pt x="146" y="8"/>
                    <a:pt x="133" y="23"/>
                  </a:cubicBezTo>
                  <a:cubicBezTo>
                    <a:pt x="1" y="193"/>
                    <a:pt x="715" y="1020"/>
                    <a:pt x="1655" y="1978"/>
                  </a:cubicBezTo>
                  <a:cubicBezTo>
                    <a:pt x="2504" y="2862"/>
                    <a:pt x="3257" y="3553"/>
                    <a:pt x="3502" y="3553"/>
                  </a:cubicBezTo>
                  <a:cubicBezTo>
                    <a:pt x="3523" y="3553"/>
                    <a:pt x="3540" y="3548"/>
                    <a:pt x="3553" y="3538"/>
                  </a:cubicBezTo>
                  <a:cubicBezTo>
                    <a:pt x="3704" y="3407"/>
                    <a:pt x="3140" y="2448"/>
                    <a:pt x="2181" y="1452"/>
                  </a:cubicBezTo>
                  <a:cubicBezTo>
                    <a:pt x="1321" y="575"/>
                    <a:pt x="461" y="1"/>
                    <a:pt x="198" y="1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47"/>
            <p:cNvSpPr/>
            <p:nvPr/>
          </p:nvSpPr>
          <p:spPr>
            <a:xfrm>
              <a:off x="4615600" y="1830050"/>
              <a:ext cx="98225" cy="59675"/>
            </a:xfrm>
            <a:custGeom>
              <a:rect b="b" l="l" r="r" t="t"/>
              <a:pathLst>
                <a:path extrusionOk="0" h="2387" w="3929">
                  <a:moveTo>
                    <a:pt x="3691" y="1"/>
                  </a:moveTo>
                  <a:cubicBezTo>
                    <a:pt x="3355" y="1"/>
                    <a:pt x="2566" y="283"/>
                    <a:pt x="1729" y="791"/>
                  </a:cubicBezTo>
                  <a:cubicBezTo>
                    <a:pt x="677" y="1449"/>
                    <a:pt x="0" y="2182"/>
                    <a:pt x="113" y="2351"/>
                  </a:cubicBezTo>
                  <a:cubicBezTo>
                    <a:pt x="131" y="2375"/>
                    <a:pt x="164" y="2386"/>
                    <a:pt x="209" y="2386"/>
                  </a:cubicBezTo>
                  <a:cubicBezTo>
                    <a:pt x="485" y="2386"/>
                    <a:pt x="1235" y="1964"/>
                    <a:pt x="2124" y="1430"/>
                  </a:cubicBezTo>
                  <a:cubicBezTo>
                    <a:pt x="3139" y="810"/>
                    <a:pt x="3928" y="246"/>
                    <a:pt x="3853" y="58"/>
                  </a:cubicBezTo>
                  <a:cubicBezTo>
                    <a:pt x="3834" y="20"/>
                    <a:pt x="3778" y="1"/>
                    <a:pt x="3691" y="1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47"/>
            <p:cNvSpPr/>
            <p:nvPr/>
          </p:nvSpPr>
          <p:spPr>
            <a:xfrm>
              <a:off x="4508925" y="1803450"/>
              <a:ext cx="69575" cy="83825"/>
            </a:xfrm>
            <a:custGeom>
              <a:rect b="b" l="l" r="r" t="t"/>
              <a:pathLst>
                <a:path extrusionOk="0" h="3353" w="2783">
                  <a:moveTo>
                    <a:pt x="218" y="0"/>
                  </a:moveTo>
                  <a:cubicBezTo>
                    <a:pt x="199" y="0"/>
                    <a:pt x="183" y="5"/>
                    <a:pt x="170" y="13"/>
                  </a:cubicBezTo>
                  <a:cubicBezTo>
                    <a:pt x="1" y="126"/>
                    <a:pt x="414" y="972"/>
                    <a:pt x="1091" y="1893"/>
                  </a:cubicBezTo>
                  <a:cubicBezTo>
                    <a:pt x="1715" y="2743"/>
                    <a:pt x="2340" y="3353"/>
                    <a:pt x="2565" y="3353"/>
                  </a:cubicBezTo>
                  <a:cubicBezTo>
                    <a:pt x="2584" y="3353"/>
                    <a:pt x="2600" y="3349"/>
                    <a:pt x="2613" y="3340"/>
                  </a:cubicBezTo>
                  <a:cubicBezTo>
                    <a:pt x="2782" y="3209"/>
                    <a:pt x="2369" y="2363"/>
                    <a:pt x="1692" y="1461"/>
                  </a:cubicBezTo>
                  <a:cubicBezTo>
                    <a:pt x="1068" y="610"/>
                    <a:pt x="443" y="0"/>
                    <a:pt x="218" y="0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47"/>
            <p:cNvSpPr/>
            <p:nvPr/>
          </p:nvSpPr>
          <p:spPr>
            <a:xfrm>
              <a:off x="4471800" y="1915575"/>
              <a:ext cx="96825" cy="67100"/>
            </a:xfrm>
            <a:custGeom>
              <a:rect b="b" l="l" r="r" t="t"/>
              <a:pathLst>
                <a:path extrusionOk="0" h="2684" w="3873">
                  <a:moveTo>
                    <a:pt x="3669" y="0"/>
                  </a:moveTo>
                  <a:cubicBezTo>
                    <a:pt x="3372" y="0"/>
                    <a:pt x="2566" y="376"/>
                    <a:pt x="1692" y="979"/>
                  </a:cubicBezTo>
                  <a:cubicBezTo>
                    <a:pt x="677" y="1712"/>
                    <a:pt x="1" y="2501"/>
                    <a:pt x="132" y="2652"/>
                  </a:cubicBezTo>
                  <a:cubicBezTo>
                    <a:pt x="149" y="2673"/>
                    <a:pt x="178" y="2684"/>
                    <a:pt x="217" y="2684"/>
                  </a:cubicBezTo>
                  <a:cubicBezTo>
                    <a:pt x="487" y="2684"/>
                    <a:pt x="1256" y="2204"/>
                    <a:pt x="2125" y="1580"/>
                  </a:cubicBezTo>
                  <a:cubicBezTo>
                    <a:pt x="3121" y="866"/>
                    <a:pt x="3873" y="208"/>
                    <a:pt x="3779" y="39"/>
                  </a:cubicBezTo>
                  <a:cubicBezTo>
                    <a:pt x="3761" y="13"/>
                    <a:pt x="3724" y="0"/>
                    <a:pt x="3669" y="0"/>
                  </a:cubicBezTo>
                  <a:close/>
                </a:path>
              </a:pathLst>
            </a:custGeom>
            <a:solidFill>
              <a:srgbClr val="5F4C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47"/>
            <p:cNvSpPr/>
            <p:nvPr/>
          </p:nvSpPr>
          <p:spPr>
            <a:xfrm>
              <a:off x="4523500" y="1855350"/>
              <a:ext cx="121400" cy="102675"/>
            </a:xfrm>
            <a:custGeom>
              <a:rect b="b" l="l" r="r" t="t"/>
              <a:pathLst>
                <a:path extrusionOk="0" h="4107" w="4856">
                  <a:moveTo>
                    <a:pt x="2140" y="0"/>
                  </a:moveTo>
                  <a:cubicBezTo>
                    <a:pt x="1130" y="0"/>
                    <a:pt x="149" y="740"/>
                    <a:pt x="75" y="1922"/>
                  </a:cubicBezTo>
                  <a:cubicBezTo>
                    <a:pt x="0" y="3068"/>
                    <a:pt x="865" y="4027"/>
                    <a:pt x="1993" y="4102"/>
                  </a:cubicBezTo>
                  <a:cubicBezTo>
                    <a:pt x="2039" y="4105"/>
                    <a:pt x="2086" y="4106"/>
                    <a:pt x="2132" y="4106"/>
                  </a:cubicBezTo>
                  <a:cubicBezTo>
                    <a:pt x="3887" y="4106"/>
                    <a:pt x="4856" y="2037"/>
                    <a:pt x="3665" y="700"/>
                  </a:cubicBezTo>
                  <a:cubicBezTo>
                    <a:pt x="3242" y="218"/>
                    <a:pt x="2687" y="0"/>
                    <a:pt x="2140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47"/>
            <p:cNvSpPr/>
            <p:nvPr/>
          </p:nvSpPr>
          <p:spPr>
            <a:xfrm>
              <a:off x="5297400" y="1133725"/>
              <a:ext cx="181850" cy="369350"/>
            </a:xfrm>
            <a:custGeom>
              <a:rect b="b" l="l" r="r" t="t"/>
              <a:pathLst>
                <a:path extrusionOk="0" h="14774" w="7274">
                  <a:moveTo>
                    <a:pt x="2895" y="0"/>
                  </a:moveTo>
                  <a:cubicBezTo>
                    <a:pt x="2650" y="0"/>
                    <a:pt x="2481" y="226"/>
                    <a:pt x="2368" y="432"/>
                  </a:cubicBezTo>
                  <a:cubicBezTo>
                    <a:pt x="320" y="3891"/>
                    <a:pt x="0" y="8120"/>
                    <a:pt x="1523" y="11841"/>
                  </a:cubicBezTo>
                  <a:cubicBezTo>
                    <a:pt x="2105" y="13251"/>
                    <a:pt x="3214" y="14717"/>
                    <a:pt x="4737" y="14773"/>
                  </a:cubicBezTo>
                  <a:lnTo>
                    <a:pt x="5394" y="12988"/>
                  </a:lnTo>
                  <a:cubicBezTo>
                    <a:pt x="7274" y="8853"/>
                    <a:pt x="6447" y="3646"/>
                    <a:pt x="3402" y="301"/>
                  </a:cubicBezTo>
                  <a:cubicBezTo>
                    <a:pt x="3271" y="132"/>
                    <a:pt x="3101" y="19"/>
                    <a:pt x="2895" y="0"/>
                  </a:cubicBezTo>
                  <a:close/>
                </a:path>
              </a:pathLst>
            </a:custGeom>
            <a:solidFill>
              <a:srgbClr val="129A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47"/>
            <p:cNvSpPr/>
            <p:nvPr/>
          </p:nvSpPr>
          <p:spPr>
            <a:xfrm>
              <a:off x="5479225" y="1291875"/>
              <a:ext cx="154625" cy="261950"/>
            </a:xfrm>
            <a:custGeom>
              <a:rect b="b" l="l" r="r" t="t"/>
              <a:pathLst>
                <a:path extrusionOk="0" h="10478" w="6185">
                  <a:moveTo>
                    <a:pt x="4952" y="1"/>
                  </a:moveTo>
                  <a:cubicBezTo>
                    <a:pt x="4831" y="1"/>
                    <a:pt x="4710" y="43"/>
                    <a:pt x="4606" y="121"/>
                  </a:cubicBezTo>
                  <a:cubicBezTo>
                    <a:pt x="2050" y="1718"/>
                    <a:pt x="377" y="4425"/>
                    <a:pt x="95" y="7432"/>
                  </a:cubicBezTo>
                  <a:cubicBezTo>
                    <a:pt x="1" y="8579"/>
                    <a:pt x="227" y="9932"/>
                    <a:pt x="1223" y="10477"/>
                  </a:cubicBezTo>
                  <a:lnTo>
                    <a:pt x="2275" y="9537"/>
                  </a:lnTo>
                  <a:cubicBezTo>
                    <a:pt x="4982" y="7357"/>
                    <a:pt x="6185" y="3786"/>
                    <a:pt x="5358" y="403"/>
                  </a:cubicBezTo>
                  <a:cubicBezTo>
                    <a:pt x="5339" y="252"/>
                    <a:pt x="5245" y="102"/>
                    <a:pt x="5113" y="27"/>
                  </a:cubicBezTo>
                  <a:cubicBezTo>
                    <a:pt x="5061" y="9"/>
                    <a:pt x="5007" y="1"/>
                    <a:pt x="495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47"/>
            <p:cNvSpPr/>
            <p:nvPr/>
          </p:nvSpPr>
          <p:spPr>
            <a:xfrm>
              <a:off x="5238175" y="1422700"/>
              <a:ext cx="404600" cy="374050"/>
            </a:xfrm>
            <a:custGeom>
              <a:rect b="b" l="l" r="r" t="t"/>
              <a:pathLst>
                <a:path extrusionOk="0" h="14962" w="16184">
                  <a:moveTo>
                    <a:pt x="9211" y="0"/>
                  </a:moveTo>
                  <a:cubicBezTo>
                    <a:pt x="8236" y="0"/>
                    <a:pt x="7307" y="249"/>
                    <a:pt x="6383" y="521"/>
                  </a:cubicBezTo>
                  <a:lnTo>
                    <a:pt x="6383" y="521"/>
                  </a:lnTo>
                  <a:cubicBezTo>
                    <a:pt x="5535" y="586"/>
                    <a:pt x="4687" y="698"/>
                    <a:pt x="3873" y="940"/>
                  </a:cubicBezTo>
                  <a:cubicBezTo>
                    <a:pt x="2689" y="1297"/>
                    <a:pt x="1523" y="1974"/>
                    <a:pt x="847" y="3026"/>
                  </a:cubicBezTo>
                  <a:cubicBezTo>
                    <a:pt x="1" y="4342"/>
                    <a:pt x="1" y="6015"/>
                    <a:pt x="20" y="7575"/>
                  </a:cubicBezTo>
                  <a:cubicBezTo>
                    <a:pt x="39" y="8515"/>
                    <a:pt x="57" y="9454"/>
                    <a:pt x="490" y="10281"/>
                  </a:cubicBezTo>
                  <a:cubicBezTo>
                    <a:pt x="772" y="10770"/>
                    <a:pt x="1129" y="11202"/>
                    <a:pt x="1542" y="11597"/>
                  </a:cubicBezTo>
                  <a:cubicBezTo>
                    <a:pt x="2125" y="12255"/>
                    <a:pt x="2801" y="12856"/>
                    <a:pt x="3516" y="13364"/>
                  </a:cubicBezTo>
                  <a:cubicBezTo>
                    <a:pt x="4512" y="14003"/>
                    <a:pt x="5658" y="14304"/>
                    <a:pt x="6805" y="14623"/>
                  </a:cubicBezTo>
                  <a:cubicBezTo>
                    <a:pt x="7369" y="14811"/>
                    <a:pt x="7970" y="14924"/>
                    <a:pt x="8572" y="14961"/>
                  </a:cubicBezTo>
                  <a:cubicBezTo>
                    <a:pt x="9248" y="14961"/>
                    <a:pt x="9925" y="14867"/>
                    <a:pt x="10583" y="14661"/>
                  </a:cubicBezTo>
                  <a:cubicBezTo>
                    <a:pt x="11748" y="14360"/>
                    <a:pt x="12951" y="13965"/>
                    <a:pt x="13834" y="13138"/>
                  </a:cubicBezTo>
                  <a:cubicBezTo>
                    <a:pt x="15131" y="11935"/>
                    <a:pt x="15507" y="10056"/>
                    <a:pt x="15827" y="8308"/>
                  </a:cubicBezTo>
                  <a:cubicBezTo>
                    <a:pt x="16015" y="7330"/>
                    <a:pt x="16184" y="6315"/>
                    <a:pt x="16052" y="5338"/>
                  </a:cubicBezTo>
                  <a:cubicBezTo>
                    <a:pt x="15902" y="4342"/>
                    <a:pt x="15394" y="3346"/>
                    <a:pt x="14492" y="2895"/>
                  </a:cubicBezTo>
                  <a:cubicBezTo>
                    <a:pt x="13985" y="2632"/>
                    <a:pt x="13402" y="2556"/>
                    <a:pt x="12951" y="2218"/>
                  </a:cubicBezTo>
                  <a:cubicBezTo>
                    <a:pt x="12575" y="1936"/>
                    <a:pt x="12368" y="1485"/>
                    <a:pt x="12049" y="1147"/>
                  </a:cubicBezTo>
                  <a:cubicBezTo>
                    <a:pt x="11372" y="339"/>
                    <a:pt x="10263" y="0"/>
                    <a:pt x="9211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47"/>
            <p:cNvSpPr/>
            <p:nvPr/>
          </p:nvSpPr>
          <p:spPr>
            <a:xfrm>
              <a:off x="5366000" y="1454250"/>
              <a:ext cx="174350" cy="214950"/>
            </a:xfrm>
            <a:custGeom>
              <a:rect b="b" l="l" r="r" t="t"/>
              <a:pathLst>
                <a:path extrusionOk="0" h="8598" w="6974">
                  <a:moveTo>
                    <a:pt x="3338" y="0"/>
                  </a:moveTo>
                  <a:cubicBezTo>
                    <a:pt x="3228" y="0"/>
                    <a:pt x="3118" y="5"/>
                    <a:pt x="3008" y="16"/>
                  </a:cubicBezTo>
                  <a:cubicBezTo>
                    <a:pt x="2350" y="91"/>
                    <a:pt x="2049" y="336"/>
                    <a:pt x="2068" y="373"/>
                  </a:cubicBezTo>
                  <a:cubicBezTo>
                    <a:pt x="2071" y="382"/>
                    <a:pt x="2082" y="386"/>
                    <a:pt x="2100" y="386"/>
                  </a:cubicBezTo>
                  <a:cubicBezTo>
                    <a:pt x="2200" y="386"/>
                    <a:pt x="2520" y="279"/>
                    <a:pt x="3026" y="279"/>
                  </a:cubicBezTo>
                  <a:cubicBezTo>
                    <a:pt x="3872" y="298"/>
                    <a:pt x="4699" y="655"/>
                    <a:pt x="5301" y="1257"/>
                  </a:cubicBezTo>
                  <a:cubicBezTo>
                    <a:pt x="6090" y="1971"/>
                    <a:pt x="6503" y="3287"/>
                    <a:pt x="6203" y="4678"/>
                  </a:cubicBezTo>
                  <a:cubicBezTo>
                    <a:pt x="6052" y="5392"/>
                    <a:pt x="5714" y="6068"/>
                    <a:pt x="5263" y="6651"/>
                  </a:cubicBezTo>
                  <a:cubicBezTo>
                    <a:pt x="4793" y="7234"/>
                    <a:pt x="4154" y="7741"/>
                    <a:pt x="3402" y="7873"/>
                  </a:cubicBezTo>
                  <a:cubicBezTo>
                    <a:pt x="3277" y="7893"/>
                    <a:pt x="3153" y="7903"/>
                    <a:pt x="3031" y="7903"/>
                  </a:cubicBezTo>
                  <a:cubicBezTo>
                    <a:pt x="1687" y="7903"/>
                    <a:pt x="580" y="6712"/>
                    <a:pt x="752" y="5317"/>
                  </a:cubicBezTo>
                  <a:cubicBezTo>
                    <a:pt x="809" y="4696"/>
                    <a:pt x="1147" y="4133"/>
                    <a:pt x="1673" y="3775"/>
                  </a:cubicBezTo>
                  <a:cubicBezTo>
                    <a:pt x="1906" y="3620"/>
                    <a:pt x="2168" y="3540"/>
                    <a:pt x="2430" y="3540"/>
                  </a:cubicBezTo>
                  <a:cubicBezTo>
                    <a:pt x="2676" y="3540"/>
                    <a:pt x="2921" y="3611"/>
                    <a:pt x="3139" y="3757"/>
                  </a:cubicBezTo>
                  <a:cubicBezTo>
                    <a:pt x="3515" y="3963"/>
                    <a:pt x="3741" y="4377"/>
                    <a:pt x="3684" y="4828"/>
                  </a:cubicBezTo>
                  <a:cubicBezTo>
                    <a:pt x="3609" y="5147"/>
                    <a:pt x="3383" y="5411"/>
                    <a:pt x="3064" y="5542"/>
                  </a:cubicBezTo>
                  <a:cubicBezTo>
                    <a:pt x="2902" y="5615"/>
                    <a:pt x="2760" y="5639"/>
                    <a:pt x="2640" y="5639"/>
                  </a:cubicBezTo>
                  <a:cubicBezTo>
                    <a:pt x="2391" y="5639"/>
                    <a:pt x="2237" y="5535"/>
                    <a:pt x="2193" y="5535"/>
                  </a:cubicBezTo>
                  <a:cubicBezTo>
                    <a:pt x="2186" y="5535"/>
                    <a:pt x="2182" y="5537"/>
                    <a:pt x="2181" y="5542"/>
                  </a:cubicBezTo>
                  <a:cubicBezTo>
                    <a:pt x="2162" y="5561"/>
                    <a:pt x="2218" y="5655"/>
                    <a:pt x="2369" y="5730"/>
                  </a:cubicBezTo>
                  <a:cubicBezTo>
                    <a:pt x="2519" y="5811"/>
                    <a:pt x="2683" y="5849"/>
                    <a:pt x="2849" y="5849"/>
                  </a:cubicBezTo>
                  <a:cubicBezTo>
                    <a:pt x="2952" y="5849"/>
                    <a:pt x="3057" y="5834"/>
                    <a:pt x="3158" y="5805"/>
                  </a:cubicBezTo>
                  <a:cubicBezTo>
                    <a:pt x="3590" y="5674"/>
                    <a:pt x="3947" y="5335"/>
                    <a:pt x="4079" y="4903"/>
                  </a:cubicBezTo>
                  <a:cubicBezTo>
                    <a:pt x="4192" y="4302"/>
                    <a:pt x="3947" y="3681"/>
                    <a:pt x="3421" y="3343"/>
                  </a:cubicBezTo>
                  <a:cubicBezTo>
                    <a:pt x="3139" y="3136"/>
                    <a:pt x="2801" y="3024"/>
                    <a:pt x="2444" y="3005"/>
                  </a:cubicBezTo>
                  <a:cubicBezTo>
                    <a:pt x="2416" y="3003"/>
                    <a:pt x="2389" y="3003"/>
                    <a:pt x="2362" y="3003"/>
                  </a:cubicBezTo>
                  <a:cubicBezTo>
                    <a:pt x="2016" y="3003"/>
                    <a:pt x="1687" y="3112"/>
                    <a:pt x="1391" y="3287"/>
                  </a:cubicBezTo>
                  <a:cubicBezTo>
                    <a:pt x="677" y="3700"/>
                    <a:pt x="207" y="4433"/>
                    <a:pt x="113" y="5241"/>
                  </a:cubicBezTo>
                  <a:cubicBezTo>
                    <a:pt x="0" y="6125"/>
                    <a:pt x="282" y="7027"/>
                    <a:pt x="902" y="7685"/>
                  </a:cubicBezTo>
                  <a:cubicBezTo>
                    <a:pt x="1479" y="8278"/>
                    <a:pt x="2274" y="8597"/>
                    <a:pt x="3090" y="8597"/>
                  </a:cubicBezTo>
                  <a:cubicBezTo>
                    <a:pt x="3232" y="8597"/>
                    <a:pt x="3374" y="8588"/>
                    <a:pt x="3515" y="8568"/>
                  </a:cubicBezTo>
                  <a:cubicBezTo>
                    <a:pt x="4511" y="8399"/>
                    <a:pt x="5282" y="7760"/>
                    <a:pt x="5808" y="7065"/>
                  </a:cubicBezTo>
                  <a:cubicBezTo>
                    <a:pt x="6316" y="6407"/>
                    <a:pt x="6673" y="5636"/>
                    <a:pt x="6823" y="4809"/>
                  </a:cubicBezTo>
                  <a:cubicBezTo>
                    <a:pt x="6973" y="4057"/>
                    <a:pt x="6936" y="3268"/>
                    <a:pt x="6710" y="2554"/>
                  </a:cubicBezTo>
                  <a:cubicBezTo>
                    <a:pt x="6522" y="1896"/>
                    <a:pt x="6146" y="1332"/>
                    <a:pt x="5639" y="881"/>
                  </a:cubicBezTo>
                  <a:cubicBezTo>
                    <a:pt x="5007" y="315"/>
                    <a:pt x="4184" y="0"/>
                    <a:pt x="333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47"/>
            <p:cNvSpPr/>
            <p:nvPr/>
          </p:nvSpPr>
          <p:spPr>
            <a:xfrm>
              <a:off x="5268725" y="1488300"/>
              <a:ext cx="189400" cy="226275"/>
            </a:xfrm>
            <a:custGeom>
              <a:rect b="b" l="l" r="r" t="t"/>
              <a:pathLst>
                <a:path extrusionOk="0" h="9051" w="7576">
                  <a:moveTo>
                    <a:pt x="2241" y="0"/>
                  </a:moveTo>
                  <a:cubicBezTo>
                    <a:pt x="2188" y="0"/>
                    <a:pt x="2014" y="114"/>
                    <a:pt x="1767" y="327"/>
                  </a:cubicBezTo>
                  <a:cubicBezTo>
                    <a:pt x="1335" y="665"/>
                    <a:pt x="978" y="1079"/>
                    <a:pt x="677" y="1530"/>
                  </a:cubicBezTo>
                  <a:cubicBezTo>
                    <a:pt x="170" y="2244"/>
                    <a:pt x="1" y="3146"/>
                    <a:pt x="207" y="3992"/>
                  </a:cubicBezTo>
                  <a:cubicBezTo>
                    <a:pt x="283" y="4237"/>
                    <a:pt x="395" y="4481"/>
                    <a:pt x="546" y="4688"/>
                  </a:cubicBezTo>
                  <a:cubicBezTo>
                    <a:pt x="696" y="4894"/>
                    <a:pt x="865" y="5082"/>
                    <a:pt x="1053" y="5252"/>
                  </a:cubicBezTo>
                  <a:cubicBezTo>
                    <a:pt x="1392" y="5515"/>
                    <a:pt x="1598" y="5909"/>
                    <a:pt x="1617" y="6323"/>
                  </a:cubicBezTo>
                  <a:cubicBezTo>
                    <a:pt x="1636" y="6586"/>
                    <a:pt x="1673" y="6849"/>
                    <a:pt x="1730" y="7112"/>
                  </a:cubicBezTo>
                  <a:cubicBezTo>
                    <a:pt x="1805" y="7394"/>
                    <a:pt x="1937" y="7657"/>
                    <a:pt x="2106" y="7883"/>
                  </a:cubicBezTo>
                  <a:cubicBezTo>
                    <a:pt x="2406" y="8315"/>
                    <a:pt x="2839" y="8635"/>
                    <a:pt x="3327" y="8823"/>
                  </a:cubicBezTo>
                  <a:cubicBezTo>
                    <a:pt x="3705" y="8976"/>
                    <a:pt x="4109" y="9051"/>
                    <a:pt x="4514" y="9051"/>
                  </a:cubicBezTo>
                  <a:cubicBezTo>
                    <a:pt x="4955" y="9051"/>
                    <a:pt x="5397" y="8961"/>
                    <a:pt x="5808" y="8785"/>
                  </a:cubicBezTo>
                  <a:cubicBezTo>
                    <a:pt x="6316" y="8578"/>
                    <a:pt x="6786" y="8278"/>
                    <a:pt x="7180" y="7902"/>
                  </a:cubicBezTo>
                  <a:cubicBezTo>
                    <a:pt x="7462" y="7639"/>
                    <a:pt x="7575" y="7451"/>
                    <a:pt x="7556" y="7432"/>
                  </a:cubicBezTo>
                  <a:cubicBezTo>
                    <a:pt x="7551" y="7426"/>
                    <a:pt x="7542" y="7424"/>
                    <a:pt x="7531" y="7424"/>
                  </a:cubicBezTo>
                  <a:cubicBezTo>
                    <a:pt x="7462" y="7424"/>
                    <a:pt x="7285" y="7518"/>
                    <a:pt x="7011" y="7695"/>
                  </a:cubicBezTo>
                  <a:cubicBezTo>
                    <a:pt x="6579" y="7958"/>
                    <a:pt x="6128" y="8165"/>
                    <a:pt x="5639" y="8315"/>
                  </a:cubicBezTo>
                  <a:cubicBezTo>
                    <a:pt x="5337" y="8424"/>
                    <a:pt x="5024" y="8477"/>
                    <a:pt x="4711" y="8477"/>
                  </a:cubicBezTo>
                  <a:cubicBezTo>
                    <a:pt x="4323" y="8477"/>
                    <a:pt x="3936" y="8396"/>
                    <a:pt x="3572" y="8240"/>
                  </a:cubicBezTo>
                  <a:cubicBezTo>
                    <a:pt x="3196" y="8090"/>
                    <a:pt x="2876" y="7826"/>
                    <a:pt x="2651" y="7507"/>
                  </a:cubicBezTo>
                  <a:cubicBezTo>
                    <a:pt x="2406" y="7169"/>
                    <a:pt x="2350" y="6793"/>
                    <a:pt x="2294" y="6248"/>
                  </a:cubicBezTo>
                  <a:cubicBezTo>
                    <a:pt x="2275" y="5947"/>
                    <a:pt x="2200" y="5665"/>
                    <a:pt x="2068" y="5402"/>
                  </a:cubicBezTo>
                  <a:cubicBezTo>
                    <a:pt x="1918" y="5158"/>
                    <a:pt x="1749" y="4951"/>
                    <a:pt x="1523" y="4763"/>
                  </a:cubicBezTo>
                  <a:cubicBezTo>
                    <a:pt x="1204" y="4518"/>
                    <a:pt x="959" y="4199"/>
                    <a:pt x="828" y="3804"/>
                  </a:cubicBezTo>
                  <a:cubicBezTo>
                    <a:pt x="640" y="3128"/>
                    <a:pt x="752" y="2395"/>
                    <a:pt x="1110" y="1774"/>
                  </a:cubicBezTo>
                  <a:cubicBezTo>
                    <a:pt x="1354" y="1342"/>
                    <a:pt x="1636" y="910"/>
                    <a:pt x="1955" y="515"/>
                  </a:cubicBezTo>
                  <a:cubicBezTo>
                    <a:pt x="2181" y="214"/>
                    <a:pt x="2294" y="26"/>
                    <a:pt x="2256" y="8"/>
                  </a:cubicBezTo>
                  <a:cubicBezTo>
                    <a:pt x="2254" y="3"/>
                    <a:pt x="2249" y="0"/>
                    <a:pt x="224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47"/>
            <p:cNvSpPr/>
            <p:nvPr/>
          </p:nvSpPr>
          <p:spPr>
            <a:xfrm>
              <a:off x="5384800" y="1597425"/>
              <a:ext cx="223200" cy="158525"/>
            </a:xfrm>
            <a:custGeom>
              <a:rect b="b" l="l" r="r" t="t"/>
              <a:pathLst>
                <a:path extrusionOk="0" h="6341" w="8928">
                  <a:moveTo>
                    <a:pt x="8881" y="0"/>
                  </a:moveTo>
                  <a:cubicBezTo>
                    <a:pt x="8836" y="0"/>
                    <a:pt x="8664" y="86"/>
                    <a:pt x="8477" y="341"/>
                  </a:cubicBezTo>
                  <a:cubicBezTo>
                    <a:pt x="8214" y="736"/>
                    <a:pt x="8026" y="1187"/>
                    <a:pt x="7951" y="1657"/>
                  </a:cubicBezTo>
                  <a:cubicBezTo>
                    <a:pt x="7819" y="2240"/>
                    <a:pt x="7763" y="2898"/>
                    <a:pt x="7443" y="3518"/>
                  </a:cubicBezTo>
                  <a:cubicBezTo>
                    <a:pt x="7312" y="3819"/>
                    <a:pt x="7105" y="4063"/>
                    <a:pt x="6823" y="4232"/>
                  </a:cubicBezTo>
                  <a:cubicBezTo>
                    <a:pt x="6625" y="4309"/>
                    <a:pt x="6422" y="4347"/>
                    <a:pt x="6219" y="4347"/>
                  </a:cubicBezTo>
                  <a:cubicBezTo>
                    <a:pt x="6074" y="4347"/>
                    <a:pt x="5930" y="4328"/>
                    <a:pt x="5789" y="4288"/>
                  </a:cubicBezTo>
                  <a:cubicBezTo>
                    <a:pt x="5475" y="4210"/>
                    <a:pt x="5151" y="4177"/>
                    <a:pt x="4825" y="4177"/>
                  </a:cubicBezTo>
                  <a:cubicBezTo>
                    <a:pt x="4683" y="4177"/>
                    <a:pt x="4541" y="4183"/>
                    <a:pt x="4398" y="4194"/>
                  </a:cubicBezTo>
                  <a:cubicBezTo>
                    <a:pt x="3947" y="4326"/>
                    <a:pt x="3552" y="4608"/>
                    <a:pt x="3271" y="4984"/>
                  </a:cubicBezTo>
                  <a:cubicBezTo>
                    <a:pt x="3083" y="5247"/>
                    <a:pt x="2857" y="5473"/>
                    <a:pt x="2594" y="5642"/>
                  </a:cubicBezTo>
                  <a:cubicBezTo>
                    <a:pt x="2350" y="5773"/>
                    <a:pt x="2086" y="5830"/>
                    <a:pt x="1804" y="5830"/>
                  </a:cubicBezTo>
                  <a:cubicBezTo>
                    <a:pt x="1372" y="5830"/>
                    <a:pt x="940" y="5773"/>
                    <a:pt x="526" y="5679"/>
                  </a:cubicBezTo>
                  <a:cubicBezTo>
                    <a:pt x="326" y="5629"/>
                    <a:pt x="176" y="5604"/>
                    <a:pt x="92" y="5604"/>
                  </a:cubicBezTo>
                  <a:cubicBezTo>
                    <a:pt x="50" y="5604"/>
                    <a:pt x="25" y="5610"/>
                    <a:pt x="19" y="5623"/>
                  </a:cubicBezTo>
                  <a:cubicBezTo>
                    <a:pt x="0" y="5679"/>
                    <a:pt x="150" y="5792"/>
                    <a:pt x="432" y="5924"/>
                  </a:cubicBezTo>
                  <a:cubicBezTo>
                    <a:pt x="865" y="6149"/>
                    <a:pt x="1316" y="6281"/>
                    <a:pt x="1804" y="6337"/>
                  </a:cubicBezTo>
                  <a:cubicBezTo>
                    <a:pt x="1849" y="6340"/>
                    <a:pt x="1894" y="6341"/>
                    <a:pt x="1938" y="6341"/>
                  </a:cubicBezTo>
                  <a:cubicBezTo>
                    <a:pt x="2250" y="6341"/>
                    <a:pt x="2559" y="6283"/>
                    <a:pt x="2838" y="6168"/>
                  </a:cubicBezTo>
                  <a:cubicBezTo>
                    <a:pt x="3195" y="5980"/>
                    <a:pt x="3515" y="5736"/>
                    <a:pt x="3759" y="5416"/>
                  </a:cubicBezTo>
                  <a:cubicBezTo>
                    <a:pt x="4022" y="5134"/>
                    <a:pt x="4248" y="4928"/>
                    <a:pt x="4530" y="4871"/>
                  </a:cubicBezTo>
                  <a:cubicBezTo>
                    <a:pt x="4596" y="4868"/>
                    <a:pt x="4661" y="4866"/>
                    <a:pt x="4726" y="4866"/>
                  </a:cubicBezTo>
                  <a:cubicBezTo>
                    <a:pt x="5050" y="4866"/>
                    <a:pt x="5363" y="4906"/>
                    <a:pt x="5676" y="4984"/>
                  </a:cubicBezTo>
                  <a:cubicBezTo>
                    <a:pt x="5854" y="5035"/>
                    <a:pt x="6034" y="5060"/>
                    <a:pt x="6211" y="5060"/>
                  </a:cubicBezTo>
                  <a:cubicBezTo>
                    <a:pt x="7007" y="5060"/>
                    <a:pt x="7749" y="4565"/>
                    <a:pt x="8026" y="3781"/>
                  </a:cubicBezTo>
                  <a:cubicBezTo>
                    <a:pt x="8364" y="3010"/>
                    <a:pt x="8364" y="2277"/>
                    <a:pt x="8420" y="1732"/>
                  </a:cubicBezTo>
                  <a:cubicBezTo>
                    <a:pt x="8458" y="1300"/>
                    <a:pt x="8552" y="887"/>
                    <a:pt x="8702" y="473"/>
                  </a:cubicBezTo>
                  <a:cubicBezTo>
                    <a:pt x="8834" y="191"/>
                    <a:pt x="8928" y="60"/>
                    <a:pt x="8890" y="3"/>
                  </a:cubicBezTo>
                  <a:cubicBezTo>
                    <a:pt x="8889" y="1"/>
                    <a:pt x="8885" y="0"/>
                    <a:pt x="888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47"/>
            <p:cNvSpPr/>
            <p:nvPr/>
          </p:nvSpPr>
          <p:spPr>
            <a:xfrm>
              <a:off x="4537600" y="2699400"/>
              <a:ext cx="319525" cy="225775"/>
            </a:xfrm>
            <a:custGeom>
              <a:rect b="b" l="l" r="r" t="t"/>
              <a:pathLst>
                <a:path extrusionOk="0" h="9031" w="12781">
                  <a:moveTo>
                    <a:pt x="1320" y="0"/>
                  </a:moveTo>
                  <a:cubicBezTo>
                    <a:pt x="1112" y="0"/>
                    <a:pt x="904" y="6"/>
                    <a:pt x="696" y="18"/>
                  </a:cubicBezTo>
                  <a:cubicBezTo>
                    <a:pt x="674" y="16"/>
                    <a:pt x="653" y="15"/>
                    <a:pt x="632" y="15"/>
                  </a:cubicBezTo>
                  <a:cubicBezTo>
                    <a:pt x="447" y="15"/>
                    <a:pt x="269" y="88"/>
                    <a:pt x="150" y="206"/>
                  </a:cubicBezTo>
                  <a:cubicBezTo>
                    <a:pt x="0" y="394"/>
                    <a:pt x="56" y="676"/>
                    <a:pt x="150" y="902"/>
                  </a:cubicBezTo>
                  <a:cubicBezTo>
                    <a:pt x="1541" y="4679"/>
                    <a:pt x="4624" y="7574"/>
                    <a:pt x="8477" y="8739"/>
                  </a:cubicBezTo>
                  <a:cubicBezTo>
                    <a:pt x="9069" y="8914"/>
                    <a:pt x="9719" y="9030"/>
                    <a:pt x="10350" y="9030"/>
                  </a:cubicBezTo>
                  <a:cubicBezTo>
                    <a:pt x="11283" y="9030"/>
                    <a:pt x="12176" y="8776"/>
                    <a:pt x="12781" y="8081"/>
                  </a:cubicBezTo>
                  <a:lnTo>
                    <a:pt x="11804" y="6446"/>
                  </a:lnTo>
                  <a:cubicBezTo>
                    <a:pt x="9867" y="2573"/>
                    <a:pt x="5638" y="0"/>
                    <a:pt x="1320" y="0"/>
                  </a:cubicBezTo>
                  <a:close/>
                </a:path>
              </a:pathLst>
            </a:custGeom>
            <a:solidFill>
              <a:srgbClr val="129A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47"/>
            <p:cNvSpPr/>
            <p:nvPr/>
          </p:nvSpPr>
          <p:spPr>
            <a:xfrm>
              <a:off x="4798375" y="2619500"/>
              <a:ext cx="157425" cy="244425"/>
            </a:xfrm>
            <a:custGeom>
              <a:rect b="b" l="l" r="r" t="t"/>
              <a:pathLst>
                <a:path extrusionOk="0" h="9777" w="6297">
                  <a:moveTo>
                    <a:pt x="770" y="0"/>
                  </a:moveTo>
                  <a:cubicBezTo>
                    <a:pt x="721" y="0"/>
                    <a:pt x="671" y="6"/>
                    <a:pt x="621" y="19"/>
                  </a:cubicBezTo>
                  <a:cubicBezTo>
                    <a:pt x="452" y="94"/>
                    <a:pt x="414" y="301"/>
                    <a:pt x="395" y="470"/>
                  </a:cubicBezTo>
                  <a:cubicBezTo>
                    <a:pt x="1" y="3477"/>
                    <a:pt x="1053" y="6485"/>
                    <a:pt x="3215" y="8590"/>
                  </a:cubicBezTo>
                  <a:cubicBezTo>
                    <a:pt x="3863" y="9224"/>
                    <a:pt x="4732" y="9777"/>
                    <a:pt x="5594" y="9777"/>
                  </a:cubicBezTo>
                  <a:cubicBezTo>
                    <a:pt x="5830" y="9777"/>
                    <a:pt x="6066" y="9735"/>
                    <a:pt x="6297" y="9642"/>
                  </a:cubicBezTo>
                  <a:lnTo>
                    <a:pt x="6222" y="8233"/>
                  </a:lnTo>
                  <a:cubicBezTo>
                    <a:pt x="6241" y="4737"/>
                    <a:pt x="4211" y="1560"/>
                    <a:pt x="1053" y="75"/>
                  </a:cubicBezTo>
                  <a:cubicBezTo>
                    <a:pt x="965" y="25"/>
                    <a:pt x="869" y="0"/>
                    <a:pt x="77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47"/>
            <p:cNvSpPr/>
            <p:nvPr/>
          </p:nvSpPr>
          <p:spPr>
            <a:xfrm>
              <a:off x="4745275" y="2747600"/>
              <a:ext cx="412575" cy="395625"/>
            </a:xfrm>
            <a:custGeom>
              <a:rect b="b" l="l" r="r" t="t"/>
              <a:pathLst>
                <a:path extrusionOk="0" h="15825" w="16503">
                  <a:moveTo>
                    <a:pt x="9906" y="0"/>
                  </a:moveTo>
                  <a:cubicBezTo>
                    <a:pt x="9552" y="0"/>
                    <a:pt x="9201" y="66"/>
                    <a:pt x="8872" y="214"/>
                  </a:cubicBezTo>
                  <a:cubicBezTo>
                    <a:pt x="8365" y="440"/>
                    <a:pt x="7932" y="853"/>
                    <a:pt x="7368" y="985"/>
                  </a:cubicBezTo>
                  <a:cubicBezTo>
                    <a:pt x="7214" y="1023"/>
                    <a:pt x="7054" y="1035"/>
                    <a:pt x="6894" y="1035"/>
                  </a:cubicBezTo>
                  <a:cubicBezTo>
                    <a:pt x="6624" y="1035"/>
                    <a:pt x="6350" y="1001"/>
                    <a:pt x="6087" y="1001"/>
                  </a:cubicBezTo>
                  <a:cubicBezTo>
                    <a:pt x="6050" y="1001"/>
                    <a:pt x="6014" y="1002"/>
                    <a:pt x="5978" y="1003"/>
                  </a:cubicBezTo>
                  <a:cubicBezTo>
                    <a:pt x="4925" y="1041"/>
                    <a:pt x="3966" y="1680"/>
                    <a:pt x="3309" y="2507"/>
                  </a:cubicBezTo>
                  <a:cubicBezTo>
                    <a:pt x="2699" y="3252"/>
                    <a:pt x="2303" y="4120"/>
                    <a:pt x="1941" y="5000"/>
                  </a:cubicBezTo>
                  <a:lnTo>
                    <a:pt x="1941" y="5000"/>
                  </a:lnTo>
                  <a:cubicBezTo>
                    <a:pt x="1452" y="5709"/>
                    <a:pt x="999" y="6440"/>
                    <a:pt x="677" y="7225"/>
                  </a:cubicBezTo>
                  <a:cubicBezTo>
                    <a:pt x="207" y="8390"/>
                    <a:pt x="1" y="9706"/>
                    <a:pt x="395" y="10890"/>
                  </a:cubicBezTo>
                  <a:cubicBezTo>
                    <a:pt x="884" y="12393"/>
                    <a:pt x="2181" y="13446"/>
                    <a:pt x="3403" y="14423"/>
                  </a:cubicBezTo>
                  <a:cubicBezTo>
                    <a:pt x="4136" y="14987"/>
                    <a:pt x="4906" y="15570"/>
                    <a:pt x="5808" y="15758"/>
                  </a:cubicBezTo>
                  <a:cubicBezTo>
                    <a:pt x="6114" y="15800"/>
                    <a:pt x="6427" y="15824"/>
                    <a:pt x="6741" y="15824"/>
                  </a:cubicBezTo>
                  <a:cubicBezTo>
                    <a:pt x="6987" y="15824"/>
                    <a:pt x="7234" y="15810"/>
                    <a:pt x="7481" y="15777"/>
                  </a:cubicBezTo>
                  <a:cubicBezTo>
                    <a:pt x="8365" y="15739"/>
                    <a:pt x="9248" y="15589"/>
                    <a:pt x="10113" y="15344"/>
                  </a:cubicBezTo>
                  <a:cubicBezTo>
                    <a:pt x="11221" y="14968"/>
                    <a:pt x="12199" y="14273"/>
                    <a:pt x="13139" y="13596"/>
                  </a:cubicBezTo>
                  <a:cubicBezTo>
                    <a:pt x="13646" y="13258"/>
                    <a:pt x="14116" y="12863"/>
                    <a:pt x="14529" y="12412"/>
                  </a:cubicBezTo>
                  <a:cubicBezTo>
                    <a:pt x="14962" y="11886"/>
                    <a:pt x="15300" y="11303"/>
                    <a:pt x="15563" y="10664"/>
                  </a:cubicBezTo>
                  <a:cubicBezTo>
                    <a:pt x="16071" y="9574"/>
                    <a:pt x="16503" y="8390"/>
                    <a:pt x="16428" y="7187"/>
                  </a:cubicBezTo>
                  <a:cubicBezTo>
                    <a:pt x="16296" y="5420"/>
                    <a:pt x="15093" y="3936"/>
                    <a:pt x="13928" y="2601"/>
                  </a:cubicBezTo>
                  <a:cubicBezTo>
                    <a:pt x="13270" y="1830"/>
                    <a:pt x="12612" y="1060"/>
                    <a:pt x="11748" y="552"/>
                  </a:cubicBezTo>
                  <a:cubicBezTo>
                    <a:pt x="11192" y="214"/>
                    <a:pt x="10543" y="0"/>
                    <a:pt x="9906" y="0"/>
                  </a:cubicBezTo>
                  <a:close/>
                </a:path>
              </a:pathLst>
            </a:custGeom>
            <a:solidFill>
              <a:srgbClr val="FFC8A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47"/>
            <p:cNvSpPr/>
            <p:nvPr/>
          </p:nvSpPr>
          <p:spPr>
            <a:xfrm>
              <a:off x="4826575" y="2812425"/>
              <a:ext cx="196900" cy="200525"/>
            </a:xfrm>
            <a:custGeom>
              <a:rect b="b" l="l" r="r" t="t"/>
              <a:pathLst>
                <a:path extrusionOk="0" h="8021" w="7876">
                  <a:moveTo>
                    <a:pt x="3362" y="0"/>
                  </a:moveTo>
                  <a:cubicBezTo>
                    <a:pt x="3142" y="0"/>
                    <a:pt x="2923" y="21"/>
                    <a:pt x="2707" y="64"/>
                  </a:cubicBezTo>
                  <a:cubicBezTo>
                    <a:pt x="1748" y="196"/>
                    <a:pt x="902" y="741"/>
                    <a:pt x="357" y="1549"/>
                  </a:cubicBezTo>
                  <a:cubicBezTo>
                    <a:pt x="0" y="2113"/>
                    <a:pt x="0" y="2508"/>
                    <a:pt x="38" y="2508"/>
                  </a:cubicBezTo>
                  <a:cubicBezTo>
                    <a:pt x="39" y="2508"/>
                    <a:pt x="41" y="2509"/>
                    <a:pt x="42" y="2509"/>
                  </a:cubicBezTo>
                  <a:cubicBezTo>
                    <a:pt x="99" y="2509"/>
                    <a:pt x="198" y="2158"/>
                    <a:pt x="583" y="1700"/>
                  </a:cubicBezTo>
                  <a:cubicBezTo>
                    <a:pt x="1147" y="1061"/>
                    <a:pt x="1917" y="647"/>
                    <a:pt x="2782" y="553"/>
                  </a:cubicBezTo>
                  <a:cubicBezTo>
                    <a:pt x="2912" y="532"/>
                    <a:pt x="3046" y="521"/>
                    <a:pt x="3183" y="521"/>
                  </a:cubicBezTo>
                  <a:cubicBezTo>
                    <a:pt x="4136" y="521"/>
                    <a:pt x="5224" y="1031"/>
                    <a:pt x="5996" y="2000"/>
                  </a:cubicBezTo>
                  <a:cubicBezTo>
                    <a:pt x="6447" y="2583"/>
                    <a:pt x="6785" y="3260"/>
                    <a:pt x="6936" y="3974"/>
                  </a:cubicBezTo>
                  <a:cubicBezTo>
                    <a:pt x="7105" y="4707"/>
                    <a:pt x="7086" y="5534"/>
                    <a:pt x="6710" y="6173"/>
                  </a:cubicBezTo>
                  <a:cubicBezTo>
                    <a:pt x="6280" y="6937"/>
                    <a:pt x="5498" y="7344"/>
                    <a:pt x="4708" y="7344"/>
                  </a:cubicBezTo>
                  <a:cubicBezTo>
                    <a:pt x="4117" y="7344"/>
                    <a:pt x="3522" y="7117"/>
                    <a:pt x="3064" y="6643"/>
                  </a:cubicBezTo>
                  <a:cubicBezTo>
                    <a:pt x="2613" y="6192"/>
                    <a:pt x="2387" y="5571"/>
                    <a:pt x="2462" y="4951"/>
                  </a:cubicBezTo>
                  <a:cubicBezTo>
                    <a:pt x="2481" y="4425"/>
                    <a:pt x="2838" y="3955"/>
                    <a:pt x="3346" y="3805"/>
                  </a:cubicBezTo>
                  <a:cubicBezTo>
                    <a:pt x="3482" y="3749"/>
                    <a:pt x="3622" y="3722"/>
                    <a:pt x="3760" y="3722"/>
                  </a:cubicBezTo>
                  <a:cubicBezTo>
                    <a:pt x="4042" y="3722"/>
                    <a:pt x="4316" y="3835"/>
                    <a:pt x="4530" y="4049"/>
                  </a:cubicBezTo>
                  <a:cubicBezTo>
                    <a:pt x="4718" y="4312"/>
                    <a:pt x="4793" y="4651"/>
                    <a:pt x="4699" y="4989"/>
                  </a:cubicBezTo>
                  <a:cubicBezTo>
                    <a:pt x="4530" y="5553"/>
                    <a:pt x="4098" y="5609"/>
                    <a:pt x="4135" y="5665"/>
                  </a:cubicBezTo>
                  <a:cubicBezTo>
                    <a:pt x="4135" y="5676"/>
                    <a:pt x="4163" y="5692"/>
                    <a:pt x="4220" y="5692"/>
                  </a:cubicBezTo>
                  <a:cubicBezTo>
                    <a:pt x="4266" y="5692"/>
                    <a:pt x="4332" y="5681"/>
                    <a:pt x="4417" y="5647"/>
                  </a:cubicBezTo>
                  <a:cubicBezTo>
                    <a:pt x="4661" y="5534"/>
                    <a:pt x="4849" y="5327"/>
                    <a:pt x="4943" y="5064"/>
                  </a:cubicBezTo>
                  <a:cubicBezTo>
                    <a:pt x="5131" y="4651"/>
                    <a:pt x="5075" y="4181"/>
                    <a:pt x="4831" y="3805"/>
                  </a:cubicBezTo>
                  <a:cubicBezTo>
                    <a:pt x="4534" y="3452"/>
                    <a:pt x="4099" y="3247"/>
                    <a:pt x="3654" y="3247"/>
                  </a:cubicBezTo>
                  <a:cubicBezTo>
                    <a:pt x="3507" y="3247"/>
                    <a:pt x="3359" y="3269"/>
                    <a:pt x="3214" y="3316"/>
                  </a:cubicBezTo>
                  <a:cubicBezTo>
                    <a:pt x="2876" y="3410"/>
                    <a:pt x="2556" y="3598"/>
                    <a:pt x="2331" y="3861"/>
                  </a:cubicBezTo>
                  <a:cubicBezTo>
                    <a:pt x="2087" y="4143"/>
                    <a:pt x="1936" y="4500"/>
                    <a:pt x="1880" y="4876"/>
                  </a:cubicBezTo>
                  <a:cubicBezTo>
                    <a:pt x="1767" y="5684"/>
                    <a:pt x="2049" y="6492"/>
                    <a:pt x="2613" y="7075"/>
                  </a:cubicBezTo>
                  <a:cubicBezTo>
                    <a:pt x="3188" y="7686"/>
                    <a:pt x="3991" y="8021"/>
                    <a:pt x="4824" y="8021"/>
                  </a:cubicBezTo>
                  <a:cubicBezTo>
                    <a:pt x="4889" y="8021"/>
                    <a:pt x="4954" y="8019"/>
                    <a:pt x="5019" y="8015"/>
                  </a:cubicBezTo>
                  <a:cubicBezTo>
                    <a:pt x="5977" y="7921"/>
                    <a:pt x="6842" y="7376"/>
                    <a:pt x="7349" y="6530"/>
                  </a:cubicBezTo>
                  <a:cubicBezTo>
                    <a:pt x="7763" y="5684"/>
                    <a:pt x="7875" y="4726"/>
                    <a:pt x="7631" y="3824"/>
                  </a:cubicBezTo>
                  <a:cubicBezTo>
                    <a:pt x="7424" y="2997"/>
                    <a:pt x="7049" y="2245"/>
                    <a:pt x="6503" y="1587"/>
                  </a:cubicBezTo>
                  <a:cubicBezTo>
                    <a:pt x="6015" y="1004"/>
                    <a:pt x="5395" y="553"/>
                    <a:pt x="4680" y="252"/>
                  </a:cubicBezTo>
                  <a:cubicBezTo>
                    <a:pt x="4263" y="88"/>
                    <a:pt x="3813" y="0"/>
                    <a:pt x="3362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47"/>
            <p:cNvSpPr/>
            <p:nvPr/>
          </p:nvSpPr>
          <p:spPr>
            <a:xfrm>
              <a:off x="4787100" y="2962950"/>
              <a:ext cx="233550" cy="127075"/>
            </a:xfrm>
            <a:custGeom>
              <a:rect b="b" l="l" r="r" t="t"/>
              <a:pathLst>
                <a:path extrusionOk="0" h="5083" w="9342">
                  <a:moveTo>
                    <a:pt x="81" y="0"/>
                  </a:moveTo>
                  <a:cubicBezTo>
                    <a:pt x="79" y="0"/>
                    <a:pt x="77" y="1"/>
                    <a:pt x="76" y="2"/>
                  </a:cubicBezTo>
                  <a:cubicBezTo>
                    <a:pt x="19" y="2"/>
                    <a:pt x="0" y="208"/>
                    <a:pt x="0" y="584"/>
                  </a:cubicBezTo>
                  <a:cubicBezTo>
                    <a:pt x="19" y="1129"/>
                    <a:pt x="94" y="1674"/>
                    <a:pt x="264" y="2201"/>
                  </a:cubicBezTo>
                  <a:cubicBezTo>
                    <a:pt x="508" y="3028"/>
                    <a:pt x="1091" y="3723"/>
                    <a:pt x="1880" y="4099"/>
                  </a:cubicBezTo>
                  <a:cubicBezTo>
                    <a:pt x="2124" y="4212"/>
                    <a:pt x="2387" y="4268"/>
                    <a:pt x="2651" y="4287"/>
                  </a:cubicBezTo>
                  <a:cubicBezTo>
                    <a:pt x="2895" y="4287"/>
                    <a:pt x="3158" y="4287"/>
                    <a:pt x="3402" y="4231"/>
                  </a:cubicBezTo>
                  <a:cubicBezTo>
                    <a:pt x="3508" y="4206"/>
                    <a:pt x="3615" y="4195"/>
                    <a:pt x="3719" y="4195"/>
                  </a:cubicBezTo>
                  <a:cubicBezTo>
                    <a:pt x="4023" y="4195"/>
                    <a:pt x="4316" y="4293"/>
                    <a:pt x="4568" y="4475"/>
                  </a:cubicBezTo>
                  <a:cubicBezTo>
                    <a:pt x="4793" y="4625"/>
                    <a:pt x="5019" y="4757"/>
                    <a:pt x="5263" y="4870"/>
                  </a:cubicBezTo>
                  <a:cubicBezTo>
                    <a:pt x="5526" y="5001"/>
                    <a:pt x="5808" y="5058"/>
                    <a:pt x="6090" y="5076"/>
                  </a:cubicBezTo>
                  <a:cubicBezTo>
                    <a:pt x="6149" y="5081"/>
                    <a:pt x="6209" y="5083"/>
                    <a:pt x="6268" y="5083"/>
                  </a:cubicBezTo>
                  <a:cubicBezTo>
                    <a:pt x="6734" y="5083"/>
                    <a:pt x="7193" y="4953"/>
                    <a:pt x="7594" y="4719"/>
                  </a:cubicBezTo>
                  <a:cubicBezTo>
                    <a:pt x="8346" y="4306"/>
                    <a:pt x="8891" y="3591"/>
                    <a:pt x="9116" y="2764"/>
                  </a:cubicBezTo>
                  <a:cubicBezTo>
                    <a:pt x="9285" y="2238"/>
                    <a:pt x="9342" y="1674"/>
                    <a:pt x="9304" y="1129"/>
                  </a:cubicBezTo>
                  <a:cubicBezTo>
                    <a:pt x="9267" y="753"/>
                    <a:pt x="9210" y="547"/>
                    <a:pt x="9154" y="547"/>
                  </a:cubicBezTo>
                  <a:cubicBezTo>
                    <a:pt x="9116" y="547"/>
                    <a:pt x="9097" y="772"/>
                    <a:pt x="9041" y="1167"/>
                  </a:cubicBezTo>
                  <a:cubicBezTo>
                    <a:pt x="8985" y="1656"/>
                    <a:pt x="8853" y="2144"/>
                    <a:pt x="8684" y="2633"/>
                  </a:cubicBezTo>
                  <a:cubicBezTo>
                    <a:pt x="8421" y="3291"/>
                    <a:pt x="7951" y="3855"/>
                    <a:pt x="7312" y="4193"/>
                  </a:cubicBezTo>
                  <a:cubicBezTo>
                    <a:pt x="6990" y="4345"/>
                    <a:pt x="6639" y="4421"/>
                    <a:pt x="6270" y="4421"/>
                  </a:cubicBezTo>
                  <a:cubicBezTo>
                    <a:pt x="6229" y="4421"/>
                    <a:pt x="6188" y="4420"/>
                    <a:pt x="6147" y="4418"/>
                  </a:cubicBezTo>
                  <a:cubicBezTo>
                    <a:pt x="5733" y="4400"/>
                    <a:pt x="5413" y="4212"/>
                    <a:pt x="4962" y="3911"/>
                  </a:cubicBezTo>
                  <a:cubicBezTo>
                    <a:pt x="4718" y="3742"/>
                    <a:pt x="4436" y="3629"/>
                    <a:pt x="4154" y="3554"/>
                  </a:cubicBezTo>
                  <a:cubicBezTo>
                    <a:pt x="4013" y="3535"/>
                    <a:pt x="3872" y="3526"/>
                    <a:pt x="3734" y="3526"/>
                  </a:cubicBezTo>
                  <a:cubicBezTo>
                    <a:pt x="3595" y="3526"/>
                    <a:pt x="3459" y="3535"/>
                    <a:pt x="3327" y="3554"/>
                  </a:cubicBezTo>
                  <a:cubicBezTo>
                    <a:pt x="3153" y="3604"/>
                    <a:pt x="2974" y="3628"/>
                    <a:pt x="2795" y="3628"/>
                  </a:cubicBezTo>
                  <a:cubicBezTo>
                    <a:pt x="2570" y="3628"/>
                    <a:pt x="2344" y="3590"/>
                    <a:pt x="2124" y="3516"/>
                  </a:cubicBezTo>
                  <a:cubicBezTo>
                    <a:pt x="1485" y="3216"/>
                    <a:pt x="978" y="2689"/>
                    <a:pt x="715" y="2013"/>
                  </a:cubicBezTo>
                  <a:cubicBezTo>
                    <a:pt x="527" y="1543"/>
                    <a:pt x="376" y="1054"/>
                    <a:pt x="282" y="547"/>
                  </a:cubicBezTo>
                  <a:cubicBezTo>
                    <a:pt x="192" y="205"/>
                    <a:pt x="120" y="0"/>
                    <a:pt x="81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47"/>
            <p:cNvSpPr/>
            <p:nvPr/>
          </p:nvSpPr>
          <p:spPr>
            <a:xfrm>
              <a:off x="5019225" y="2812625"/>
              <a:ext cx="104800" cy="260675"/>
            </a:xfrm>
            <a:custGeom>
              <a:rect b="b" l="l" r="r" t="t"/>
              <a:pathLst>
                <a:path extrusionOk="0" h="10427" w="4192">
                  <a:moveTo>
                    <a:pt x="1278" y="0"/>
                  </a:moveTo>
                  <a:cubicBezTo>
                    <a:pt x="1241" y="0"/>
                    <a:pt x="1184" y="188"/>
                    <a:pt x="1241" y="508"/>
                  </a:cubicBezTo>
                  <a:cubicBezTo>
                    <a:pt x="1372" y="977"/>
                    <a:pt x="1617" y="1391"/>
                    <a:pt x="1936" y="1748"/>
                  </a:cubicBezTo>
                  <a:cubicBezTo>
                    <a:pt x="2293" y="2218"/>
                    <a:pt x="2782" y="2688"/>
                    <a:pt x="3064" y="3308"/>
                  </a:cubicBezTo>
                  <a:cubicBezTo>
                    <a:pt x="3214" y="3609"/>
                    <a:pt x="3271" y="3928"/>
                    <a:pt x="3214" y="4248"/>
                  </a:cubicBezTo>
                  <a:cubicBezTo>
                    <a:pt x="3120" y="4586"/>
                    <a:pt x="2914" y="4887"/>
                    <a:pt x="2632" y="5094"/>
                  </a:cubicBezTo>
                  <a:cubicBezTo>
                    <a:pt x="2256" y="5376"/>
                    <a:pt x="1936" y="5714"/>
                    <a:pt x="1692" y="6109"/>
                  </a:cubicBezTo>
                  <a:cubicBezTo>
                    <a:pt x="1485" y="6541"/>
                    <a:pt x="1448" y="7030"/>
                    <a:pt x="1579" y="7481"/>
                  </a:cubicBezTo>
                  <a:cubicBezTo>
                    <a:pt x="1673" y="7781"/>
                    <a:pt x="1692" y="8101"/>
                    <a:pt x="1654" y="8420"/>
                  </a:cubicBezTo>
                  <a:cubicBezTo>
                    <a:pt x="1598" y="8684"/>
                    <a:pt x="1485" y="8928"/>
                    <a:pt x="1316" y="9135"/>
                  </a:cubicBezTo>
                  <a:cubicBezTo>
                    <a:pt x="1034" y="9473"/>
                    <a:pt x="733" y="9774"/>
                    <a:pt x="376" y="10037"/>
                  </a:cubicBezTo>
                  <a:cubicBezTo>
                    <a:pt x="132" y="10244"/>
                    <a:pt x="0" y="10375"/>
                    <a:pt x="19" y="10413"/>
                  </a:cubicBezTo>
                  <a:cubicBezTo>
                    <a:pt x="28" y="10422"/>
                    <a:pt x="44" y="10426"/>
                    <a:pt x="68" y="10426"/>
                  </a:cubicBezTo>
                  <a:cubicBezTo>
                    <a:pt x="144" y="10426"/>
                    <a:pt x="297" y="10377"/>
                    <a:pt x="527" y="10262"/>
                  </a:cubicBezTo>
                  <a:cubicBezTo>
                    <a:pt x="959" y="10074"/>
                    <a:pt x="1372" y="9811"/>
                    <a:pt x="1711" y="9473"/>
                  </a:cubicBezTo>
                  <a:cubicBezTo>
                    <a:pt x="1955" y="9210"/>
                    <a:pt x="2124" y="8890"/>
                    <a:pt x="2237" y="8552"/>
                  </a:cubicBezTo>
                  <a:cubicBezTo>
                    <a:pt x="2312" y="8157"/>
                    <a:pt x="2312" y="7763"/>
                    <a:pt x="2237" y="7368"/>
                  </a:cubicBezTo>
                  <a:cubicBezTo>
                    <a:pt x="2181" y="7011"/>
                    <a:pt x="2143" y="6691"/>
                    <a:pt x="2293" y="6428"/>
                  </a:cubicBezTo>
                  <a:cubicBezTo>
                    <a:pt x="2519" y="6127"/>
                    <a:pt x="2801" y="5845"/>
                    <a:pt x="3102" y="5620"/>
                  </a:cubicBezTo>
                  <a:cubicBezTo>
                    <a:pt x="3947" y="5037"/>
                    <a:pt x="4192" y="3909"/>
                    <a:pt x="3665" y="3045"/>
                  </a:cubicBezTo>
                  <a:cubicBezTo>
                    <a:pt x="3271" y="2293"/>
                    <a:pt x="2688" y="1823"/>
                    <a:pt x="2312" y="1447"/>
                  </a:cubicBezTo>
                  <a:cubicBezTo>
                    <a:pt x="1993" y="1147"/>
                    <a:pt x="1730" y="808"/>
                    <a:pt x="1523" y="432"/>
                  </a:cubicBezTo>
                  <a:cubicBezTo>
                    <a:pt x="1391" y="169"/>
                    <a:pt x="1335" y="0"/>
                    <a:pt x="1278" y="0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47"/>
            <p:cNvSpPr/>
            <p:nvPr/>
          </p:nvSpPr>
          <p:spPr>
            <a:xfrm>
              <a:off x="5031900" y="2458325"/>
              <a:ext cx="184700" cy="917350"/>
            </a:xfrm>
            <a:custGeom>
              <a:rect b="b" l="l" r="r" t="t"/>
              <a:pathLst>
                <a:path extrusionOk="0" h="36694" w="7388">
                  <a:moveTo>
                    <a:pt x="1" y="0"/>
                  </a:moveTo>
                  <a:cubicBezTo>
                    <a:pt x="1" y="0"/>
                    <a:pt x="1035" y="34584"/>
                    <a:pt x="3064" y="35956"/>
                  </a:cubicBezTo>
                  <a:cubicBezTo>
                    <a:pt x="3756" y="36428"/>
                    <a:pt x="4453" y="36693"/>
                    <a:pt x="5074" y="36693"/>
                  </a:cubicBezTo>
                  <a:cubicBezTo>
                    <a:pt x="6258" y="36693"/>
                    <a:pt x="7170" y="35730"/>
                    <a:pt x="7256" y="33400"/>
                  </a:cubicBezTo>
                  <a:cubicBezTo>
                    <a:pt x="7387" y="29866"/>
                    <a:pt x="6072" y="0"/>
                    <a:pt x="60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47"/>
            <p:cNvSpPr/>
            <p:nvPr/>
          </p:nvSpPr>
          <p:spPr>
            <a:xfrm>
              <a:off x="5503200" y="2206775"/>
              <a:ext cx="106700" cy="138725"/>
            </a:xfrm>
            <a:custGeom>
              <a:rect b="b" l="l" r="r" t="t"/>
              <a:pathLst>
                <a:path extrusionOk="0" h="5549" w="4268">
                  <a:moveTo>
                    <a:pt x="620" y="0"/>
                  </a:moveTo>
                  <a:cubicBezTo>
                    <a:pt x="539" y="0"/>
                    <a:pt x="469" y="21"/>
                    <a:pt x="414" y="63"/>
                  </a:cubicBezTo>
                  <a:cubicBezTo>
                    <a:pt x="1" y="364"/>
                    <a:pt x="489" y="1755"/>
                    <a:pt x="1410" y="3221"/>
                  </a:cubicBezTo>
                  <a:cubicBezTo>
                    <a:pt x="2226" y="4546"/>
                    <a:pt x="3133" y="5549"/>
                    <a:pt x="3647" y="5549"/>
                  </a:cubicBezTo>
                  <a:cubicBezTo>
                    <a:pt x="3702" y="5549"/>
                    <a:pt x="3752" y="5537"/>
                    <a:pt x="3797" y="5514"/>
                  </a:cubicBezTo>
                  <a:cubicBezTo>
                    <a:pt x="4267" y="5288"/>
                    <a:pt x="3985" y="3766"/>
                    <a:pt x="3027" y="2225"/>
                  </a:cubicBezTo>
                  <a:cubicBezTo>
                    <a:pt x="2196" y="872"/>
                    <a:pt x="1153" y="0"/>
                    <a:pt x="62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47"/>
            <p:cNvSpPr/>
            <p:nvPr/>
          </p:nvSpPr>
          <p:spPr>
            <a:xfrm>
              <a:off x="5600925" y="2166000"/>
              <a:ext cx="61600" cy="193250"/>
            </a:xfrm>
            <a:custGeom>
              <a:rect b="b" l="l" r="r" t="t"/>
              <a:pathLst>
                <a:path extrusionOk="0" h="7730" w="2464">
                  <a:moveTo>
                    <a:pt x="750" y="0"/>
                  </a:moveTo>
                  <a:cubicBezTo>
                    <a:pt x="738" y="0"/>
                    <a:pt x="727" y="1"/>
                    <a:pt x="715" y="3"/>
                  </a:cubicBezTo>
                  <a:cubicBezTo>
                    <a:pt x="189" y="78"/>
                    <a:pt x="1" y="1863"/>
                    <a:pt x="302" y="3987"/>
                  </a:cubicBezTo>
                  <a:cubicBezTo>
                    <a:pt x="578" y="6083"/>
                    <a:pt x="1213" y="7730"/>
                    <a:pt x="1716" y="7730"/>
                  </a:cubicBezTo>
                  <a:cubicBezTo>
                    <a:pt x="1727" y="7730"/>
                    <a:pt x="1738" y="7729"/>
                    <a:pt x="1749" y="7727"/>
                  </a:cubicBezTo>
                  <a:cubicBezTo>
                    <a:pt x="2275" y="7652"/>
                    <a:pt x="2463" y="5867"/>
                    <a:pt x="2181" y="3724"/>
                  </a:cubicBezTo>
                  <a:cubicBezTo>
                    <a:pt x="1887" y="1646"/>
                    <a:pt x="1269" y="0"/>
                    <a:pt x="75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47"/>
            <p:cNvSpPr/>
            <p:nvPr/>
          </p:nvSpPr>
          <p:spPr>
            <a:xfrm>
              <a:off x="5668125" y="2142425"/>
              <a:ext cx="63925" cy="207400"/>
            </a:xfrm>
            <a:custGeom>
              <a:rect b="b" l="l" r="r" t="t"/>
              <a:pathLst>
                <a:path extrusionOk="0" h="8296" w="2557">
                  <a:moveTo>
                    <a:pt x="2002" y="1"/>
                  </a:moveTo>
                  <a:cubicBezTo>
                    <a:pt x="1491" y="1"/>
                    <a:pt x="686" y="1730"/>
                    <a:pt x="358" y="3990"/>
                  </a:cubicBezTo>
                  <a:cubicBezTo>
                    <a:pt x="1" y="6321"/>
                    <a:pt x="301" y="8257"/>
                    <a:pt x="828" y="8295"/>
                  </a:cubicBezTo>
                  <a:cubicBezTo>
                    <a:pt x="833" y="8295"/>
                    <a:pt x="838" y="8295"/>
                    <a:pt x="844" y="8295"/>
                  </a:cubicBezTo>
                  <a:cubicBezTo>
                    <a:pt x="1365" y="8295"/>
                    <a:pt x="1902" y="6486"/>
                    <a:pt x="2237" y="4272"/>
                  </a:cubicBezTo>
                  <a:cubicBezTo>
                    <a:pt x="2557" y="2017"/>
                    <a:pt x="2557" y="119"/>
                    <a:pt x="2049" y="6"/>
                  </a:cubicBezTo>
                  <a:cubicBezTo>
                    <a:pt x="2034" y="2"/>
                    <a:pt x="2018" y="1"/>
                    <a:pt x="200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47"/>
            <p:cNvSpPr/>
            <p:nvPr/>
          </p:nvSpPr>
          <p:spPr>
            <a:xfrm>
              <a:off x="5713700" y="2216100"/>
              <a:ext cx="117500" cy="164400"/>
            </a:xfrm>
            <a:custGeom>
              <a:rect b="b" l="l" r="r" t="t"/>
              <a:pathLst>
                <a:path extrusionOk="0" h="6576" w="4700">
                  <a:moveTo>
                    <a:pt x="4107" y="0"/>
                  </a:moveTo>
                  <a:cubicBezTo>
                    <a:pt x="3575" y="0"/>
                    <a:pt x="2406" y="1106"/>
                    <a:pt x="1448" y="2754"/>
                  </a:cubicBezTo>
                  <a:cubicBezTo>
                    <a:pt x="377" y="4596"/>
                    <a:pt x="1" y="6325"/>
                    <a:pt x="471" y="6550"/>
                  </a:cubicBezTo>
                  <a:cubicBezTo>
                    <a:pt x="508" y="6568"/>
                    <a:pt x="549" y="6576"/>
                    <a:pt x="592" y="6576"/>
                  </a:cubicBezTo>
                  <a:cubicBezTo>
                    <a:pt x="1125" y="6576"/>
                    <a:pt x="2128" y="5345"/>
                    <a:pt x="3083" y="3712"/>
                  </a:cubicBezTo>
                  <a:cubicBezTo>
                    <a:pt x="4117" y="1946"/>
                    <a:pt x="4700" y="348"/>
                    <a:pt x="4267" y="47"/>
                  </a:cubicBezTo>
                  <a:cubicBezTo>
                    <a:pt x="4224" y="16"/>
                    <a:pt x="4170" y="0"/>
                    <a:pt x="4107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47"/>
            <p:cNvSpPr/>
            <p:nvPr/>
          </p:nvSpPr>
          <p:spPr>
            <a:xfrm>
              <a:off x="5746125" y="2332075"/>
              <a:ext cx="149450" cy="72975"/>
            </a:xfrm>
            <a:custGeom>
              <a:rect b="b" l="l" r="r" t="t"/>
              <a:pathLst>
                <a:path extrusionOk="0" h="2919" w="5978">
                  <a:moveTo>
                    <a:pt x="4756" y="1"/>
                  </a:moveTo>
                  <a:cubicBezTo>
                    <a:pt x="4173" y="1"/>
                    <a:pt x="3417" y="139"/>
                    <a:pt x="2632" y="464"/>
                  </a:cubicBezTo>
                  <a:cubicBezTo>
                    <a:pt x="978" y="1122"/>
                    <a:pt x="1" y="2269"/>
                    <a:pt x="283" y="2720"/>
                  </a:cubicBezTo>
                  <a:cubicBezTo>
                    <a:pt x="372" y="2857"/>
                    <a:pt x="566" y="2919"/>
                    <a:pt x="836" y="2919"/>
                  </a:cubicBezTo>
                  <a:cubicBezTo>
                    <a:pt x="1414" y="2919"/>
                    <a:pt x="2340" y="2635"/>
                    <a:pt x="3328" y="2212"/>
                  </a:cubicBezTo>
                  <a:cubicBezTo>
                    <a:pt x="4794" y="1611"/>
                    <a:pt x="5978" y="953"/>
                    <a:pt x="5865" y="427"/>
                  </a:cubicBezTo>
                  <a:cubicBezTo>
                    <a:pt x="5816" y="163"/>
                    <a:pt x="5386" y="1"/>
                    <a:pt x="4756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47"/>
            <p:cNvSpPr/>
            <p:nvPr/>
          </p:nvSpPr>
          <p:spPr>
            <a:xfrm>
              <a:off x="5771975" y="2409850"/>
              <a:ext cx="98650" cy="47675"/>
            </a:xfrm>
            <a:custGeom>
              <a:rect b="b" l="l" r="r" t="t"/>
              <a:pathLst>
                <a:path extrusionOk="0" h="1907" w="3946">
                  <a:moveTo>
                    <a:pt x="1858" y="0"/>
                  </a:moveTo>
                  <a:cubicBezTo>
                    <a:pt x="953" y="0"/>
                    <a:pt x="183" y="278"/>
                    <a:pt x="94" y="755"/>
                  </a:cubicBezTo>
                  <a:cubicBezTo>
                    <a:pt x="0" y="1263"/>
                    <a:pt x="827" y="1845"/>
                    <a:pt x="1955" y="1902"/>
                  </a:cubicBezTo>
                  <a:cubicBezTo>
                    <a:pt x="2014" y="1905"/>
                    <a:pt x="2072" y="1906"/>
                    <a:pt x="2130" y="1906"/>
                  </a:cubicBezTo>
                  <a:cubicBezTo>
                    <a:pt x="3155" y="1906"/>
                    <a:pt x="3946" y="1442"/>
                    <a:pt x="3910" y="943"/>
                  </a:cubicBezTo>
                  <a:cubicBezTo>
                    <a:pt x="3854" y="417"/>
                    <a:pt x="3027" y="60"/>
                    <a:pt x="2030" y="3"/>
                  </a:cubicBezTo>
                  <a:cubicBezTo>
                    <a:pt x="1972" y="1"/>
                    <a:pt x="1915" y="0"/>
                    <a:pt x="1858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47"/>
            <p:cNvSpPr/>
            <p:nvPr/>
          </p:nvSpPr>
          <p:spPr>
            <a:xfrm>
              <a:off x="5695850" y="2385475"/>
              <a:ext cx="78500" cy="111900"/>
            </a:xfrm>
            <a:custGeom>
              <a:rect b="b" l="l" r="r" t="t"/>
              <a:pathLst>
                <a:path extrusionOk="0" h="4476" w="3140">
                  <a:moveTo>
                    <a:pt x="642" y="0"/>
                  </a:moveTo>
                  <a:cubicBezTo>
                    <a:pt x="580" y="0"/>
                    <a:pt x="522" y="13"/>
                    <a:pt x="471" y="39"/>
                  </a:cubicBezTo>
                  <a:cubicBezTo>
                    <a:pt x="1" y="283"/>
                    <a:pt x="113" y="1448"/>
                    <a:pt x="715" y="2670"/>
                  </a:cubicBezTo>
                  <a:cubicBezTo>
                    <a:pt x="1247" y="3734"/>
                    <a:pt x="2000" y="4475"/>
                    <a:pt x="2492" y="4475"/>
                  </a:cubicBezTo>
                  <a:cubicBezTo>
                    <a:pt x="2556" y="4475"/>
                    <a:pt x="2616" y="4463"/>
                    <a:pt x="2670" y="4437"/>
                  </a:cubicBezTo>
                  <a:cubicBezTo>
                    <a:pt x="3139" y="4192"/>
                    <a:pt x="3027" y="3027"/>
                    <a:pt x="2406" y="1805"/>
                  </a:cubicBezTo>
                  <a:cubicBezTo>
                    <a:pt x="1874" y="741"/>
                    <a:pt x="1121" y="0"/>
                    <a:pt x="642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47"/>
            <p:cNvSpPr/>
            <p:nvPr/>
          </p:nvSpPr>
          <p:spPr>
            <a:xfrm>
              <a:off x="5631475" y="2386900"/>
              <a:ext cx="51250" cy="134875"/>
            </a:xfrm>
            <a:custGeom>
              <a:rect b="b" l="l" r="r" t="t"/>
              <a:pathLst>
                <a:path extrusionOk="0" h="5395" w="2050">
                  <a:moveTo>
                    <a:pt x="1154" y="0"/>
                  </a:moveTo>
                  <a:cubicBezTo>
                    <a:pt x="632" y="0"/>
                    <a:pt x="150" y="1177"/>
                    <a:pt x="76" y="2651"/>
                  </a:cubicBezTo>
                  <a:cubicBezTo>
                    <a:pt x="1" y="4135"/>
                    <a:pt x="358" y="5357"/>
                    <a:pt x="884" y="5395"/>
                  </a:cubicBezTo>
                  <a:cubicBezTo>
                    <a:pt x="888" y="5395"/>
                    <a:pt x="892" y="5395"/>
                    <a:pt x="896" y="5395"/>
                  </a:cubicBezTo>
                  <a:cubicBezTo>
                    <a:pt x="1418" y="5395"/>
                    <a:pt x="1900" y="4218"/>
                    <a:pt x="1974" y="2745"/>
                  </a:cubicBezTo>
                  <a:cubicBezTo>
                    <a:pt x="2049" y="1260"/>
                    <a:pt x="1692" y="19"/>
                    <a:pt x="1166" y="0"/>
                  </a:cubicBezTo>
                  <a:cubicBezTo>
                    <a:pt x="1162" y="0"/>
                    <a:pt x="1158" y="0"/>
                    <a:pt x="1154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47"/>
            <p:cNvSpPr/>
            <p:nvPr/>
          </p:nvSpPr>
          <p:spPr>
            <a:xfrm>
              <a:off x="5528575" y="2379125"/>
              <a:ext cx="104350" cy="55875"/>
            </a:xfrm>
            <a:custGeom>
              <a:rect b="b" l="l" r="r" t="t"/>
              <a:pathLst>
                <a:path extrusionOk="0" h="2235" w="4174">
                  <a:moveTo>
                    <a:pt x="2939" y="0"/>
                  </a:moveTo>
                  <a:cubicBezTo>
                    <a:pt x="2597" y="0"/>
                    <a:pt x="2206" y="63"/>
                    <a:pt x="1805" y="199"/>
                  </a:cubicBezTo>
                  <a:cubicBezTo>
                    <a:pt x="696" y="575"/>
                    <a:pt x="0" y="1383"/>
                    <a:pt x="226" y="1853"/>
                  </a:cubicBezTo>
                  <a:cubicBezTo>
                    <a:pt x="351" y="2112"/>
                    <a:pt x="699" y="2234"/>
                    <a:pt x="1157" y="2234"/>
                  </a:cubicBezTo>
                  <a:cubicBezTo>
                    <a:pt x="1528" y="2234"/>
                    <a:pt x="1971" y="2154"/>
                    <a:pt x="2425" y="2003"/>
                  </a:cubicBezTo>
                  <a:cubicBezTo>
                    <a:pt x="3440" y="1646"/>
                    <a:pt x="4173" y="1026"/>
                    <a:pt x="4060" y="518"/>
                  </a:cubicBezTo>
                  <a:cubicBezTo>
                    <a:pt x="3988" y="194"/>
                    <a:pt x="3541" y="0"/>
                    <a:pt x="2939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47"/>
            <p:cNvSpPr/>
            <p:nvPr/>
          </p:nvSpPr>
          <p:spPr>
            <a:xfrm>
              <a:off x="5753175" y="2115875"/>
              <a:ext cx="69575" cy="95500"/>
            </a:xfrm>
            <a:custGeom>
              <a:rect b="b" l="l" r="r" t="t"/>
              <a:pathLst>
                <a:path extrusionOk="0" h="3820" w="2783">
                  <a:moveTo>
                    <a:pt x="2091" y="1"/>
                  </a:moveTo>
                  <a:cubicBezTo>
                    <a:pt x="1621" y="1"/>
                    <a:pt x="980" y="596"/>
                    <a:pt x="546" y="1481"/>
                  </a:cubicBezTo>
                  <a:cubicBezTo>
                    <a:pt x="19" y="2515"/>
                    <a:pt x="1" y="3530"/>
                    <a:pt x="471" y="3774"/>
                  </a:cubicBezTo>
                  <a:cubicBezTo>
                    <a:pt x="532" y="3805"/>
                    <a:pt x="599" y="3820"/>
                    <a:pt x="672" y="3820"/>
                  </a:cubicBezTo>
                  <a:cubicBezTo>
                    <a:pt x="1135" y="3820"/>
                    <a:pt x="1799" y="3221"/>
                    <a:pt x="2237" y="2327"/>
                  </a:cubicBezTo>
                  <a:cubicBezTo>
                    <a:pt x="2745" y="1293"/>
                    <a:pt x="2782" y="278"/>
                    <a:pt x="2313" y="53"/>
                  </a:cubicBezTo>
                  <a:cubicBezTo>
                    <a:pt x="2245" y="18"/>
                    <a:pt x="2171" y="1"/>
                    <a:pt x="209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47"/>
            <p:cNvSpPr/>
            <p:nvPr/>
          </p:nvSpPr>
          <p:spPr>
            <a:xfrm>
              <a:off x="5626775" y="2075325"/>
              <a:ext cx="51250" cy="83750"/>
            </a:xfrm>
            <a:custGeom>
              <a:rect b="b" l="l" r="r" t="t"/>
              <a:pathLst>
                <a:path extrusionOk="0" h="3350" w="2050">
                  <a:moveTo>
                    <a:pt x="924" y="1"/>
                  </a:moveTo>
                  <a:cubicBezTo>
                    <a:pt x="911" y="1"/>
                    <a:pt x="897" y="1"/>
                    <a:pt x="884" y="2"/>
                  </a:cubicBezTo>
                  <a:cubicBezTo>
                    <a:pt x="377" y="58"/>
                    <a:pt x="1" y="829"/>
                    <a:pt x="76" y="1750"/>
                  </a:cubicBezTo>
                  <a:cubicBezTo>
                    <a:pt x="149" y="2648"/>
                    <a:pt x="615" y="3349"/>
                    <a:pt x="1126" y="3349"/>
                  </a:cubicBezTo>
                  <a:cubicBezTo>
                    <a:pt x="1140" y="3349"/>
                    <a:pt x="1153" y="3349"/>
                    <a:pt x="1166" y="3348"/>
                  </a:cubicBezTo>
                  <a:cubicBezTo>
                    <a:pt x="1692" y="3310"/>
                    <a:pt x="2049" y="2521"/>
                    <a:pt x="1974" y="1600"/>
                  </a:cubicBezTo>
                  <a:cubicBezTo>
                    <a:pt x="1901" y="702"/>
                    <a:pt x="1435" y="1"/>
                    <a:pt x="924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47"/>
            <p:cNvSpPr/>
            <p:nvPr/>
          </p:nvSpPr>
          <p:spPr>
            <a:xfrm>
              <a:off x="5502250" y="2113250"/>
              <a:ext cx="60650" cy="69450"/>
            </a:xfrm>
            <a:custGeom>
              <a:rect b="b" l="l" r="r" t="t"/>
              <a:pathLst>
                <a:path extrusionOk="0" h="2778" w="2426">
                  <a:moveTo>
                    <a:pt x="851" y="1"/>
                  </a:moveTo>
                  <a:cubicBezTo>
                    <a:pt x="751" y="1"/>
                    <a:pt x="654" y="21"/>
                    <a:pt x="565" y="64"/>
                  </a:cubicBezTo>
                  <a:cubicBezTo>
                    <a:pt x="95" y="308"/>
                    <a:pt x="1" y="1079"/>
                    <a:pt x="377" y="1812"/>
                  </a:cubicBezTo>
                  <a:cubicBezTo>
                    <a:pt x="666" y="2406"/>
                    <a:pt x="1165" y="2777"/>
                    <a:pt x="1594" y="2777"/>
                  </a:cubicBezTo>
                  <a:cubicBezTo>
                    <a:pt x="1694" y="2777"/>
                    <a:pt x="1791" y="2757"/>
                    <a:pt x="1880" y="2714"/>
                  </a:cubicBezTo>
                  <a:cubicBezTo>
                    <a:pt x="2350" y="2470"/>
                    <a:pt x="2426" y="1699"/>
                    <a:pt x="2068" y="966"/>
                  </a:cubicBezTo>
                  <a:cubicBezTo>
                    <a:pt x="1779" y="372"/>
                    <a:pt x="1280" y="1"/>
                    <a:pt x="85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47"/>
            <p:cNvSpPr/>
            <p:nvPr/>
          </p:nvSpPr>
          <p:spPr>
            <a:xfrm>
              <a:off x="5431300" y="2314950"/>
              <a:ext cx="80850" cy="47675"/>
            </a:xfrm>
            <a:custGeom>
              <a:rect b="b" l="l" r="r" t="t"/>
              <a:pathLst>
                <a:path extrusionOk="0" h="1907" w="3234">
                  <a:moveTo>
                    <a:pt x="1569" y="0"/>
                  </a:moveTo>
                  <a:cubicBezTo>
                    <a:pt x="726" y="0"/>
                    <a:pt x="74" y="365"/>
                    <a:pt x="38" y="867"/>
                  </a:cubicBezTo>
                  <a:cubicBezTo>
                    <a:pt x="1" y="1394"/>
                    <a:pt x="677" y="1845"/>
                    <a:pt x="1561" y="1901"/>
                  </a:cubicBezTo>
                  <a:cubicBezTo>
                    <a:pt x="1617" y="1905"/>
                    <a:pt x="1673" y="1906"/>
                    <a:pt x="1728" y="1906"/>
                  </a:cubicBezTo>
                  <a:cubicBezTo>
                    <a:pt x="2535" y="1906"/>
                    <a:pt x="3180" y="1529"/>
                    <a:pt x="3215" y="1036"/>
                  </a:cubicBezTo>
                  <a:cubicBezTo>
                    <a:pt x="3234" y="510"/>
                    <a:pt x="2576" y="59"/>
                    <a:pt x="1692" y="3"/>
                  </a:cubicBezTo>
                  <a:cubicBezTo>
                    <a:pt x="1651" y="1"/>
                    <a:pt x="1610" y="0"/>
                    <a:pt x="1569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47"/>
            <p:cNvSpPr/>
            <p:nvPr/>
          </p:nvSpPr>
          <p:spPr>
            <a:xfrm>
              <a:off x="5795000" y="2250325"/>
              <a:ext cx="113725" cy="72975"/>
            </a:xfrm>
            <a:custGeom>
              <a:rect b="b" l="l" r="r" t="t"/>
              <a:pathLst>
                <a:path extrusionOk="0" h="2919" w="4549">
                  <a:moveTo>
                    <a:pt x="3579" y="1"/>
                  </a:moveTo>
                  <a:cubicBezTo>
                    <a:pt x="3085" y="1"/>
                    <a:pt x="2426" y="173"/>
                    <a:pt x="1767" y="558"/>
                  </a:cubicBezTo>
                  <a:cubicBezTo>
                    <a:pt x="564" y="1291"/>
                    <a:pt x="0" y="2362"/>
                    <a:pt x="358" y="2757"/>
                  </a:cubicBezTo>
                  <a:cubicBezTo>
                    <a:pt x="463" y="2868"/>
                    <a:pt x="625" y="2918"/>
                    <a:pt x="828" y="2918"/>
                  </a:cubicBezTo>
                  <a:cubicBezTo>
                    <a:pt x="1313" y="2918"/>
                    <a:pt x="2029" y="2630"/>
                    <a:pt x="2745" y="2193"/>
                  </a:cubicBezTo>
                  <a:cubicBezTo>
                    <a:pt x="3778" y="1573"/>
                    <a:pt x="4549" y="859"/>
                    <a:pt x="4380" y="351"/>
                  </a:cubicBezTo>
                  <a:cubicBezTo>
                    <a:pt x="4302" y="126"/>
                    <a:pt x="4001" y="1"/>
                    <a:pt x="3579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47"/>
            <p:cNvSpPr/>
            <p:nvPr/>
          </p:nvSpPr>
          <p:spPr>
            <a:xfrm>
              <a:off x="5875900" y="2386125"/>
              <a:ext cx="88275" cy="48275"/>
            </a:xfrm>
            <a:custGeom>
              <a:rect b="b" l="l" r="r" t="t"/>
              <a:pathLst>
                <a:path extrusionOk="0" h="1931" w="3531">
                  <a:moveTo>
                    <a:pt x="1553" y="0"/>
                  </a:moveTo>
                  <a:cubicBezTo>
                    <a:pt x="667" y="0"/>
                    <a:pt x="1" y="417"/>
                    <a:pt x="35" y="896"/>
                  </a:cubicBezTo>
                  <a:cubicBezTo>
                    <a:pt x="54" y="1422"/>
                    <a:pt x="768" y="1817"/>
                    <a:pt x="1632" y="1911"/>
                  </a:cubicBezTo>
                  <a:cubicBezTo>
                    <a:pt x="1752" y="1924"/>
                    <a:pt x="1870" y="1931"/>
                    <a:pt x="1985" y="1931"/>
                  </a:cubicBezTo>
                  <a:cubicBezTo>
                    <a:pt x="2688" y="1931"/>
                    <a:pt x="3286" y="1689"/>
                    <a:pt x="3399" y="1253"/>
                  </a:cubicBezTo>
                  <a:cubicBezTo>
                    <a:pt x="3531" y="727"/>
                    <a:pt x="2835" y="125"/>
                    <a:pt x="1820" y="13"/>
                  </a:cubicBezTo>
                  <a:cubicBezTo>
                    <a:pt x="1729" y="4"/>
                    <a:pt x="1640" y="0"/>
                    <a:pt x="1553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47"/>
            <p:cNvSpPr/>
            <p:nvPr/>
          </p:nvSpPr>
          <p:spPr>
            <a:xfrm>
              <a:off x="5794050" y="2494450"/>
              <a:ext cx="59250" cy="64300"/>
            </a:xfrm>
            <a:custGeom>
              <a:rect b="b" l="l" r="r" t="t"/>
              <a:pathLst>
                <a:path extrusionOk="0" h="2572" w="2370">
                  <a:moveTo>
                    <a:pt x="905" y="1"/>
                  </a:moveTo>
                  <a:cubicBezTo>
                    <a:pt x="793" y="1"/>
                    <a:pt x="684" y="25"/>
                    <a:pt x="584" y="78"/>
                  </a:cubicBezTo>
                  <a:cubicBezTo>
                    <a:pt x="114" y="322"/>
                    <a:pt x="1" y="1055"/>
                    <a:pt x="339" y="1713"/>
                  </a:cubicBezTo>
                  <a:cubicBezTo>
                    <a:pt x="607" y="2248"/>
                    <a:pt x="1075" y="2572"/>
                    <a:pt x="1491" y="2572"/>
                  </a:cubicBezTo>
                  <a:cubicBezTo>
                    <a:pt x="1601" y="2572"/>
                    <a:pt x="1707" y="2549"/>
                    <a:pt x="1805" y="2502"/>
                  </a:cubicBezTo>
                  <a:cubicBezTo>
                    <a:pt x="2256" y="2258"/>
                    <a:pt x="2369" y="1506"/>
                    <a:pt x="2031" y="848"/>
                  </a:cubicBezTo>
                  <a:cubicBezTo>
                    <a:pt x="1765" y="332"/>
                    <a:pt x="1314" y="1"/>
                    <a:pt x="905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47"/>
            <p:cNvSpPr/>
            <p:nvPr/>
          </p:nvSpPr>
          <p:spPr>
            <a:xfrm>
              <a:off x="5672350" y="2512250"/>
              <a:ext cx="52200" cy="67500"/>
            </a:xfrm>
            <a:custGeom>
              <a:rect b="b" l="l" r="r" t="t"/>
              <a:pathLst>
                <a:path extrusionOk="0" h="2700" w="2088">
                  <a:moveTo>
                    <a:pt x="943" y="1"/>
                  </a:moveTo>
                  <a:cubicBezTo>
                    <a:pt x="917" y="1"/>
                    <a:pt x="891" y="2"/>
                    <a:pt x="865" y="5"/>
                  </a:cubicBezTo>
                  <a:cubicBezTo>
                    <a:pt x="339" y="61"/>
                    <a:pt x="1" y="738"/>
                    <a:pt x="114" y="1471"/>
                  </a:cubicBezTo>
                  <a:cubicBezTo>
                    <a:pt x="202" y="2176"/>
                    <a:pt x="654" y="2699"/>
                    <a:pt x="1128" y="2699"/>
                  </a:cubicBezTo>
                  <a:cubicBezTo>
                    <a:pt x="1160" y="2699"/>
                    <a:pt x="1191" y="2697"/>
                    <a:pt x="1223" y="2693"/>
                  </a:cubicBezTo>
                  <a:cubicBezTo>
                    <a:pt x="1749" y="2636"/>
                    <a:pt x="2087" y="1978"/>
                    <a:pt x="1993" y="1226"/>
                  </a:cubicBezTo>
                  <a:cubicBezTo>
                    <a:pt x="1904" y="512"/>
                    <a:pt x="1441" y="1"/>
                    <a:pt x="943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47"/>
            <p:cNvSpPr/>
            <p:nvPr/>
          </p:nvSpPr>
          <p:spPr>
            <a:xfrm>
              <a:off x="5527175" y="2462025"/>
              <a:ext cx="69100" cy="65900"/>
            </a:xfrm>
            <a:custGeom>
              <a:rect b="b" l="l" r="r" t="t"/>
              <a:pathLst>
                <a:path extrusionOk="0" h="2636" w="2764">
                  <a:moveTo>
                    <a:pt x="1900" y="1"/>
                  </a:moveTo>
                  <a:cubicBezTo>
                    <a:pt x="1507" y="1"/>
                    <a:pt x="1024" y="254"/>
                    <a:pt x="658" y="698"/>
                  </a:cubicBezTo>
                  <a:cubicBezTo>
                    <a:pt x="113" y="1337"/>
                    <a:pt x="0" y="2127"/>
                    <a:pt x="395" y="2484"/>
                  </a:cubicBezTo>
                  <a:cubicBezTo>
                    <a:pt x="515" y="2587"/>
                    <a:pt x="671" y="2636"/>
                    <a:pt x="844" y="2636"/>
                  </a:cubicBezTo>
                  <a:cubicBezTo>
                    <a:pt x="1239" y="2636"/>
                    <a:pt x="1727" y="2382"/>
                    <a:pt x="2105" y="1939"/>
                  </a:cubicBezTo>
                  <a:cubicBezTo>
                    <a:pt x="2650" y="1281"/>
                    <a:pt x="2763" y="491"/>
                    <a:pt x="2350" y="153"/>
                  </a:cubicBezTo>
                  <a:cubicBezTo>
                    <a:pt x="2229" y="50"/>
                    <a:pt x="2073" y="1"/>
                    <a:pt x="190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47"/>
            <p:cNvSpPr/>
            <p:nvPr/>
          </p:nvSpPr>
          <p:spPr>
            <a:xfrm>
              <a:off x="5453875" y="2390625"/>
              <a:ext cx="62050" cy="48475"/>
            </a:xfrm>
            <a:custGeom>
              <a:rect b="b" l="l" r="r" t="t"/>
              <a:pathLst>
                <a:path extrusionOk="0" h="1939" w="2482">
                  <a:moveTo>
                    <a:pt x="1368" y="1"/>
                  </a:moveTo>
                  <a:cubicBezTo>
                    <a:pt x="1223" y="1"/>
                    <a:pt x="1071" y="25"/>
                    <a:pt x="921" y="77"/>
                  </a:cubicBezTo>
                  <a:cubicBezTo>
                    <a:pt x="338" y="284"/>
                    <a:pt x="0" y="848"/>
                    <a:pt x="169" y="1336"/>
                  </a:cubicBezTo>
                  <a:cubicBezTo>
                    <a:pt x="296" y="1717"/>
                    <a:pt x="677" y="1939"/>
                    <a:pt x="1113" y="1939"/>
                  </a:cubicBezTo>
                  <a:cubicBezTo>
                    <a:pt x="1258" y="1939"/>
                    <a:pt x="1410" y="1914"/>
                    <a:pt x="1560" y="1863"/>
                  </a:cubicBezTo>
                  <a:cubicBezTo>
                    <a:pt x="2143" y="1656"/>
                    <a:pt x="2481" y="1092"/>
                    <a:pt x="2312" y="603"/>
                  </a:cubicBezTo>
                  <a:cubicBezTo>
                    <a:pt x="2185" y="223"/>
                    <a:pt x="1804" y="1"/>
                    <a:pt x="1368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47"/>
            <p:cNvSpPr/>
            <p:nvPr/>
          </p:nvSpPr>
          <p:spPr>
            <a:xfrm>
              <a:off x="5194025" y="2731775"/>
              <a:ext cx="57950" cy="45750"/>
            </a:xfrm>
            <a:custGeom>
              <a:rect b="b" l="l" r="r" t="t"/>
              <a:pathLst>
                <a:path extrusionOk="0" h="1830" w="2318">
                  <a:moveTo>
                    <a:pt x="1095" y="0"/>
                  </a:moveTo>
                  <a:cubicBezTo>
                    <a:pt x="954" y="0"/>
                    <a:pt x="806" y="35"/>
                    <a:pt x="658" y="114"/>
                  </a:cubicBezTo>
                  <a:cubicBezTo>
                    <a:pt x="207" y="264"/>
                    <a:pt x="0" y="922"/>
                    <a:pt x="433" y="1448"/>
                  </a:cubicBezTo>
                  <a:cubicBezTo>
                    <a:pt x="649" y="1712"/>
                    <a:pt x="926" y="1829"/>
                    <a:pt x="1180" y="1829"/>
                  </a:cubicBezTo>
                  <a:cubicBezTo>
                    <a:pt x="1433" y="1829"/>
                    <a:pt x="1664" y="1712"/>
                    <a:pt x="1786" y="1505"/>
                  </a:cubicBezTo>
                  <a:cubicBezTo>
                    <a:pt x="2318" y="863"/>
                    <a:pt x="1795" y="0"/>
                    <a:pt x="109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31" name="Google Shape;2831;p47"/>
          <p:cNvGrpSpPr/>
          <p:nvPr/>
        </p:nvGrpSpPr>
        <p:grpSpPr>
          <a:xfrm>
            <a:off x="263063" y="3307513"/>
            <a:ext cx="1325950" cy="1223250"/>
            <a:chOff x="4359838" y="3100663"/>
            <a:chExt cx="1325950" cy="1223250"/>
          </a:xfrm>
        </p:grpSpPr>
        <p:sp>
          <p:nvSpPr>
            <p:cNvPr id="2832" name="Google Shape;2832;p47"/>
            <p:cNvSpPr/>
            <p:nvPr/>
          </p:nvSpPr>
          <p:spPr>
            <a:xfrm>
              <a:off x="4548488" y="3326938"/>
              <a:ext cx="908700" cy="765750"/>
            </a:xfrm>
            <a:custGeom>
              <a:rect b="b" l="l" r="r" t="t"/>
              <a:pathLst>
                <a:path extrusionOk="0" h="30630" w="36348">
                  <a:moveTo>
                    <a:pt x="16255" y="0"/>
                  </a:moveTo>
                  <a:cubicBezTo>
                    <a:pt x="14141" y="0"/>
                    <a:pt x="12326" y="1720"/>
                    <a:pt x="11997" y="3050"/>
                  </a:cubicBezTo>
                  <a:cubicBezTo>
                    <a:pt x="11347" y="2890"/>
                    <a:pt x="10756" y="2817"/>
                    <a:pt x="10223" y="2817"/>
                  </a:cubicBezTo>
                  <a:cubicBezTo>
                    <a:pt x="6787" y="2817"/>
                    <a:pt x="5768" y="5854"/>
                    <a:pt x="6822" y="8224"/>
                  </a:cubicBezTo>
                  <a:cubicBezTo>
                    <a:pt x="0" y="11062"/>
                    <a:pt x="4931" y="15304"/>
                    <a:pt x="4931" y="15304"/>
                  </a:cubicBezTo>
                  <a:cubicBezTo>
                    <a:pt x="1362" y="20220"/>
                    <a:pt x="6822" y="22370"/>
                    <a:pt x="6822" y="22370"/>
                  </a:cubicBezTo>
                  <a:cubicBezTo>
                    <a:pt x="5910" y="27321"/>
                    <a:pt x="10933" y="27546"/>
                    <a:pt x="11853" y="27546"/>
                  </a:cubicBezTo>
                  <a:cubicBezTo>
                    <a:pt x="11945" y="27546"/>
                    <a:pt x="11997" y="27544"/>
                    <a:pt x="11997" y="27544"/>
                  </a:cubicBezTo>
                  <a:cubicBezTo>
                    <a:pt x="12886" y="29946"/>
                    <a:pt x="14323" y="30629"/>
                    <a:pt x="15671" y="30629"/>
                  </a:cubicBezTo>
                  <a:cubicBezTo>
                    <a:pt x="17452" y="30629"/>
                    <a:pt x="19077" y="29436"/>
                    <a:pt x="19077" y="29436"/>
                  </a:cubicBezTo>
                  <a:cubicBezTo>
                    <a:pt x="19918" y="29896"/>
                    <a:pt x="20733" y="30087"/>
                    <a:pt x="21495" y="30087"/>
                  </a:cubicBezTo>
                  <a:cubicBezTo>
                    <a:pt x="24439" y="30087"/>
                    <a:pt x="26600" y="27240"/>
                    <a:pt x="26430" y="26011"/>
                  </a:cubicBezTo>
                  <a:lnTo>
                    <a:pt x="26430" y="26011"/>
                  </a:lnTo>
                  <a:cubicBezTo>
                    <a:pt x="26602" y="26024"/>
                    <a:pt x="26769" y="26030"/>
                    <a:pt x="26929" y="26030"/>
                  </a:cubicBezTo>
                  <a:cubicBezTo>
                    <a:pt x="30802" y="26030"/>
                    <a:pt x="31317" y="22370"/>
                    <a:pt x="31317" y="22370"/>
                  </a:cubicBezTo>
                  <a:cubicBezTo>
                    <a:pt x="36348" y="20292"/>
                    <a:pt x="33223" y="15304"/>
                    <a:pt x="33223" y="15304"/>
                  </a:cubicBezTo>
                  <a:cubicBezTo>
                    <a:pt x="35559" y="11090"/>
                    <a:pt x="31317" y="8224"/>
                    <a:pt x="31317" y="8224"/>
                  </a:cubicBezTo>
                  <a:cubicBezTo>
                    <a:pt x="31116" y="4340"/>
                    <a:pt x="28809" y="3150"/>
                    <a:pt x="26143" y="3050"/>
                  </a:cubicBezTo>
                  <a:cubicBezTo>
                    <a:pt x="25252" y="961"/>
                    <a:pt x="23792" y="225"/>
                    <a:pt x="22271" y="225"/>
                  </a:cubicBezTo>
                  <a:cubicBezTo>
                    <a:pt x="21173" y="225"/>
                    <a:pt x="20044" y="609"/>
                    <a:pt x="19077" y="1143"/>
                  </a:cubicBezTo>
                  <a:cubicBezTo>
                    <a:pt x="18145" y="324"/>
                    <a:pt x="17172" y="0"/>
                    <a:pt x="16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47"/>
            <p:cNvSpPr/>
            <p:nvPr/>
          </p:nvSpPr>
          <p:spPr>
            <a:xfrm>
              <a:off x="4420913" y="3182363"/>
              <a:ext cx="1221875" cy="1040725"/>
            </a:xfrm>
            <a:custGeom>
              <a:rect b="b" l="l" r="r" t="t"/>
              <a:pathLst>
                <a:path extrusionOk="0" h="41629" w="48875">
                  <a:moveTo>
                    <a:pt x="26945" y="1"/>
                  </a:moveTo>
                  <a:cubicBezTo>
                    <a:pt x="25225" y="1"/>
                    <a:pt x="23765" y="644"/>
                    <a:pt x="22947" y="2182"/>
                  </a:cubicBezTo>
                  <a:cubicBezTo>
                    <a:pt x="21633" y="1043"/>
                    <a:pt x="20401" y="601"/>
                    <a:pt x="19281" y="601"/>
                  </a:cubicBezTo>
                  <a:cubicBezTo>
                    <a:pt x="15445" y="601"/>
                    <a:pt x="12929" y="5780"/>
                    <a:pt x="12929" y="5780"/>
                  </a:cubicBezTo>
                  <a:lnTo>
                    <a:pt x="12929" y="5794"/>
                  </a:lnTo>
                  <a:cubicBezTo>
                    <a:pt x="5562" y="6353"/>
                    <a:pt x="6952" y="13319"/>
                    <a:pt x="6952" y="13319"/>
                  </a:cubicBezTo>
                  <a:cubicBezTo>
                    <a:pt x="1" y="17819"/>
                    <a:pt x="5390" y="22807"/>
                    <a:pt x="5390" y="22807"/>
                  </a:cubicBezTo>
                  <a:cubicBezTo>
                    <a:pt x="990" y="28683"/>
                    <a:pt x="8314" y="31321"/>
                    <a:pt x="8314" y="31321"/>
                  </a:cubicBezTo>
                  <a:cubicBezTo>
                    <a:pt x="8261" y="37513"/>
                    <a:pt x="12712" y="38338"/>
                    <a:pt x="15088" y="38338"/>
                  </a:cubicBezTo>
                  <a:cubicBezTo>
                    <a:pt x="15951" y="38338"/>
                    <a:pt x="16541" y="38229"/>
                    <a:pt x="16541" y="38229"/>
                  </a:cubicBezTo>
                  <a:cubicBezTo>
                    <a:pt x="17803" y="40839"/>
                    <a:pt x="19464" y="41628"/>
                    <a:pt x="21011" y="41628"/>
                  </a:cubicBezTo>
                  <a:cubicBezTo>
                    <a:pt x="23381" y="41628"/>
                    <a:pt x="25484" y="39777"/>
                    <a:pt x="25484" y="39777"/>
                  </a:cubicBezTo>
                  <a:cubicBezTo>
                    <a:pt x="27170" y="40730"/>
                    <a:pt x="28597" y="41106"/>
                    <a:pt x="29800" y="41106"/>
                  </a:cubicBezTo>
                  <a:cubicBezTo>
                    <a:pt x="34275" y="41106"/>
                    <a:pt x="35646" y="35907"/>
                    <a:pt x="35646" y="35907"/>
                  </a:cubicBezTo>
                  <a:cubicBezTo>
                    <a:pt x="45149" y="35248"/>
                    <a:pt x="41150" y="29056"/>
                    <a:pt x="41150" y="29056"/>
                  </a:cubicBezTo>
                  <a:cubicBezTo>
                    <a:pt x="48875" y="24513"/>
                    <a:pt x="42970" y="19181"/>
                    <a:pt x="42970" y="19181"/>
                  </a:cubicBezTo>
                  <a:cubicBezTo>
                    <a:pt x="46381" y="10309"/>
                    <a:pt x="39143" y="9650"/>
                    <a:pt x="39143" y="9650"/>
                  </a:cubicBezTo>
                  <a:cubicBezTo>
                    <a:pt x="38626" y="5055"/>
                    <a:pt x="31763" y="1"/>
                    <a:pt x="26945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47"/>
            <p:cNvSpPr/>
            <p:nvPr/>
          </p:nvSpPr>
          <p:spPr>
            <a:xfrm>
              <a:off x="4985363" y="3110788"/>
              <a:ext cx="435650" cy="594475"/>
            </a:xfrm>
            <a:custGeom>
              <a:rect b="b" l="l" r="r" t="t"/>
              <a:pathLst>
                <a:path extrusionOk="0" h="23779" w="17426">
                  <a:moveTo>
                    <a:pt x="7755" y="1"/>
                  </a:moveTo>
                  <a:cubicBezTo>
                    <a:pt x="1" y="1"/>
                    <a:pt x="1387" y="23778"/>
                    <a:pt x="1387" y="23778"/>
                  </a:cubicBezTo>
                  <a:cubicBezTo>
                    <a:pt x="1387" y="23778"/>
                    <a:pt x="17425" y="1978"/>
                    <a:pt x="8654" y="101"/>
                  </a:cubicBezTo>
                  <a:cubicBezTo>
                    <a:pt x="8341" y="33"/>
                    <a:pt x="8042" y="1"/>
                    <a:pt x="775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47"/>
            <p:cNvSpPr/>
            <p:nvPr/>
          </p:nvSpPr>
          <p:spPr>
            <a:xfrm>
              <a:off x="4716538" y="3100663"/>
              <a:ext cx="335100" cy="613200"/>
            </a:xfrm>
            <a:custGeom>
              <a:rect b="b" l="l" r="r" t="t"/>
              <a:pathLst>
                <a:path extrusionOk="0" h="24528" w="13404">
                  <a:moveTo>
                    <a:pt x="7333" y="1"/>
                  </a:moveTo>
                  <a:cubicBezTo>
                    <a:pt x="7141" y="1"/>
                    <a:pt x="6943" y="25"/>
                    <a:pt x="6736" y="76"/>
                  </a:cubicBezTo>
                  <a:cubicBezTo>
                    <a:pt x="0" y="1738"/>
                    <a:pt x="12326" y="24527"/>
                    <a:pt x="12326" y="24527"/>
                  </a:cubicBezTo>
                  <a:cubicBezTo>
                    <a:pt x="12326" y="24527"/>
                    <a:pt x="13404" y="1"/>
                    <a:pt x="733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47"/>
            <p:cNvSpPr/>
            <p:nvPr/>
          </p:nvSpPr>
          <p:spPr>
            <a:xfrm>
              <a:off x="4421288" y="3262088"/>
              <a:ext cx="603425" cy="451775"/>
            </a:xfrm>
            <a:custGeom>
              <a:rect b="b" l="l" r="r" t="t"/>
              <a:pathLst>
                <a:path extrusionOk="0" h="18071" w="24137">
                  <a:moveTo>
                    <a:pt x="7998" y="1"/>
                  </a:moveTo>
                  <a:cubicBezTo>
                    <a:pt x="7175" y="1"/>
                    <a:pt x="6415" y="311"/>
                    <a:pt x="5747" y="1014"/>
                  </a:cubicBezTo>
                  <a:cubicBezTo>
                    <a:pt x="0" y="7091"/>
                    <a:pt x="24136" y="18070"/>
                    <a:pt x="24136" y="18070"/>
                  </a:cubicBezTo>
                  <a:cubicBezTo>
                    <a:pt x="24136" y="18070"/>
                    <a:pt x="14267" y="1"/>
                    <a:pt x="799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47"/>
            <p:cNvSpPr/>
            <p:nvPr/>
          </p:nvSpPr>
          <p:spPr>
            <a:xfrm>
              <a:off x="4362513" y="3500413"/>
              <a:ext cx="662200" cy="213450"/>
            </a:xfrm>
            <a:custGeom>
              <a:rect b="b" l="l" r="r" t="t"/>
              <a:pathLst>
                <a:path extrusionOk="0" h="8538" w="26488">
                  <a:moveTo>
                    <a:pt x="5572" y="0"/>
                  </a:moveTo>
                  <a:cubicBezTo>
                    <a:pt x="3982" y="0"/>
                    <a:pt x="2816" y="481"/>
                    <a:pt x="2365" y="1672"/>
                  </a:cubicBezTo>
                  <a:cubicBezTo>
                    <a:pt x="0" y="7892"/>
                    <a:pt x="26487" y="8537"/>
                    <a:pt x="26487" y="8537"/>
                  </a:cubicBezTo>
                  <a:cubicBezTo>
                    <a:pt x="26487" y="8537"/>
                    <a:pt x="12268" y="0"/>
                    <a:pt x="557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47"/>
            <p:cNvSpPr/>
            <p:nvPr/>
          </p:nvSpPr>
          <p:spPr>
            <a:xfrm>
              <a:off x="5024688" y="3253563"/>
              <a:ext cx="570100" cy="460650"/>
            </a:xfrm>
            <a:custGeom>
              <a:rect b="b" l="l" r="r" t="t"/>
              <a:pathLst>
                <a:path extrusionOk="0" h="18426" w="22804">
                  <a:moveTo>
                    <a:pt x="16118" y="1"/>
                  </a:moveTo>
                  <a:cubicBezTo>
                    <a:pt x="10304" y="1"/>
                    <a:pt x="0" y="18411"/>
                    <a:pt x="0" y="18411"/>
                  </a:cubicBezTo>
                  <a:lnTo>
                    <a:pt x="0" y="18425"/>
                  </a:lnTo>
                  <a:cubicBezTo>
                    <a:pt x="0" y="18425"/>
                    <a:pt x="22803" y="3691"/>
                    <a:pt x="17386" y="352"/>
                  </a:cubicBezTo>
                  <a:cubicBezTo>
                    <a:pt x="16995" y="112"/>
                    <a:pt x="16570" y="1"/>
                    <a:pt x="161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47"/>
            <p:cNvSpPr/>
            <p:nvPr/>
          </p:nvSpPr>
          <p:spPr>
            <a:xfrm>
              <a:off x="5024688" y="3500488"/>
              <a:ext cx="661100" cy="213375"/>
            </a:xfrm>
            <a:custGeom>
              <a:rect b="b" l="l" r="r" t="t"/>
              <a:pathLst>
                <a:path extrusionOk="0" h="8535" w="26444">
                  <a:moveTo>
                    <a:pt x="20860" y="1"/>
                  </a:moveTo>
                  <a:cubicBezTo>
                    <a:pt x="14130" y="1"/>
                    <a:pt x="0" y="8534"/>
                    <a:pt x="0" y="8534"/>
                  </a:cubicBezTo>
                  <a:cubicBezTo>
                    <a:pt x="0" y="8534"/>
                    <a:pt x="26444" y="8204"/>
                    <a:pt x="24151" y="1769"/>
                  </a:cubicBezTo>
                  <a:cubicBezTo>
                    <a:pt x="23701" y="508"/>
                    <a:pt x="22500" y="1"/>
                    <a:pt x="2086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47"/>
            <p:cNvSpPr/>
            <p:nvPr/>
          </p:nvSpPr>
          <p:spPr>
            <a:xfrm>
              <a:off x="5024688" y="3713838"/>
              <a:ext cx="640325" cy="215100"/>
            </a:xfrm>
            <a:custGeom>
              <a:rect b="b" l="l" r="r" t="t"/>
              <a:pathLst>
                <a:path extrusionOk="0" h="8604" w="25613">
                  <a:moveTo>
                    <a:pt x="0" y="0"/>
                  </a:moveTo>
                  <a:cubicBezTo>
                    <a:pt x="0" y="0"/>
                    <a:pt x="15040" y="8604"/>
                    <a:pt x="21368" y="8604"/>
                  </a:cubicBezTo>
                  <a:cubicBezTo>
                    <a:pt x="22775" y="8604"/>
                    <a:pt x="23752" y="8178"/>
                    <a:pt x="24036" y="7138"/>
                  </a:cubicBezTo>
                  <a:cubicBezTo>
                    <a:pt x="25613" y="1419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47"/>
            <p:cNvSpPr/>
            <p:nvPr/>
          </p:nvSpPr>
          <p:spPr>
            <a:xfrm>
              <a:off x="5020013" y="3705238"/>
              <a:ext cx="567975" cy="454875"/>
            </a:xfrm>
            <a:custGeom>
              <a:rect b="b" l="l" r="r" t="t"/>
              <a:pathLst>
                <a:path extrusionOk="0" h="18195" w="22719">
                  <a:moveTo>
                    <a:pt x="1" y="0"/>
                  </a:moveTo>
                  <a:cubicBezTo>
                    <a:pt x="1" y="1"/>
                    <a:pt x="11600" y="18194"/>
                    <a:pt x="16972" y="18194"/>
                  </a:cubicBezTo>
                  <a:cubicBezTo>
                    <a:pt x="17520" y="18194"/>
                    <a:pt x="18004" y="18005"/>
                    <a:pt x="18404" y="17586"/>
                  </a:cubicBezTo>
                  <a:cubicBezTo>
                    <a:pt x="22718" y="13057"/>
                    <a:pt x="331" y="201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47"/>
            <p:cNvSpPr/>
            <p:nvPr/>
          </p:nvSpPr>
          <p:spPr>
            <a:xfrm>
              <a:off x="5003438" y="3712038"/>
              <a:ext cx="349125" cy="611875"/>
            </a:xfrm>
            <a:custGeom>
              <a:rect b="b" l="l" r="r" t="t"/>
              <a:pathLst>
                <a:path extrusionOk="0" h="24475" w="13965">
                  <a:moveTo>
                    <a:pt x="793" y="0"/>
                  </a:moveTo>
                  <a:cubicBezTo>
                    <a:pt x="793" y="1"/>
                    <a:pt x="0" y="24475"/>
                    <a:pt x="6314" y="24475"/>
                  </a:cubicBezTo>
                  <a:cubicBezTo>
                    <a:pt x="6520" y="24475"/>
                    <a:pt x="6734" y="24448"/>
                    <a:pt x="6956" y="24394"/>
                  </a:cubicBezTo>
                  <a:cubicBezTo>
                    <a:pt x="13964" y="22689"/>
                    <a:pt x="793" y="1"/>
                    <a:pt x="79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47"/>
            <p:cNvSpPr/>
            <p:nvPr/>
          </p:nvSpPr>
          <p:spPr>
            <a:xfrm>
              <a:off x="4710088" y="3712038"/>
              <a:ext cx="313175" cy="607550"/>
            </a:xfrm>
            <a:custGeom>
              <a:rect b="b" l="l" r="r" t="t"/>
              <a:pathLst>
                <a:path extrusionOk="0" h="24302" w="12527">
                  <a:moveTo>
                    <a:pt x="12527" y="0"/>
                  </a:moveTo>
                  <a:cubicBezTo>
                    <a:pt x="12526" y="1"/>
                    <a:pt x="0" y="22531"/>
                    <a:pt x="5819" y="24222"/>
                  </a:cubicBezTo>
                  <a:cubicBezTo>
                    <a:pt x="6004" y="24276"/>
                    <a:pt x="6183" y="24302"/>
                    <a:pt x="6357" y="24302"/>
                  </a:cubicBezTo>
                  <a:cubicBezTo>
                    <a:pt x="11707" y="24302"/>
                    <a:pt x="12527" y="2"/>
                    <a:pt x="1252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47"/>
            <p:cNvSpPr/>
            <p:nvPr/>
          </p:nvSpPr>
          <p:spPr>
            <a:xfrm>
              <a:off x="4409813" y="3712038"/>
              <a:ext cx="613450" cy="441400"/>
            </a:xfrm>
            <a:custGeom>
              <a:rect b="b" l="l" r="r" t="t"/>
              <a:pathLst>
                <a:path extrusionOk="0" h="17656" w="24538">
                  <a:moveTo>
                    <a:pt x="24538" y="0"/>
                  </a:moveTo>
                  <a:cubicBezTo>
                    <a:pt x="24537" y="1"/>
                    <a:pt x="0" y="12398"/>
                    <a:pt x="6106" y="17013"/>
                  </a:cubicBezTo>
                  <a:cubicBezTo>
                    <a:pt x="6693" y="17456"/>
                    <a:pt x="7338" y="17656"/>
                    <a:pt x="8024" y="17656"/>
                  </a:cubicBezTo>
                  <a:cubicBezTo>
                    <a:pt x="14469" y="17656"/>
                    <a:pt x="24538" y="1"/>
                    <a:pt x="2453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47"/>
            <p:cNvSpPr/>
            <p:nvPr/>
          </p:nvSpPr>
          <p:spPr>
            <a:xfrm>
              <a:off x="4359838" y="3711938"/>
              <a:ext cx="663425" cy="208425"/>
            </a:xfrm>
            <a:custGeom>
              <a:rect b="b" l="l" r="r" t="t"/>
              <a:pathLst>
                <a:path extrusionOk="0" h="8337" w="26537">
                  <a:moveTo>
                    <a:pt x="25753" y="0"/>
                  </a:moveTo>
                  <a:cubicBezTo>
                    <a:pt x="21353" y="0"/>
                    <a:pt x="1" y="312"/>
                    <a:pt x="2329" y="6397"/>
                  </a:cubicBezTo>
                  <a:cubicBezTo>
                    <a:pt x="2860" y="7784"/>
                    <a:pt x="4188" y="8336"/>
                    <a:pt x="5964" y="8336"/>
                  </a:cubicBezTo>
                  <a:cubicBezTo>
                    <a:pt x="12865" y="8336"/>
                    <a:pt x="26537" y="4"/>
                    <a:pt x="26537" y="4"/>
                  </a:cubicBezTo>
                  <a:cubicBezTo>
                    <a:pt x="26537" y="4"/>
                    <a:pt x="26255" y="0"/>
                    <a:pt x="2575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47"/>
            <p:cNvSpPr/>
            <p:nvPr/>
          </p:nvSpPr>
          <p:spPr>
            <a:xfrm>
              <a:off x="4465713" y="3158988"/>
              <a:ext cx="1109000" cy="1097775"/>
            </a:xfrm>
            <a:custGeom>
              <a:rect b="b" l="l" r="r" t="t"/>
              <a:pathLst>
                <a:path extrusionOk="0" h="43911" w="44360">
                  <a:moveTo>
                    <a:pt x="28768" y="1"/>
                  </a:moveTo>
                  <a:cubicBezTo>
                    <a:pt x="27055" y="1"/>
                    <a:pt x="26172" y="9252"/>
                    <a:pt x="26172" y="9252"/>
                  </a:cubicBezTo>
                  <a:lnTo>
                    <a:pt x="19779" y="8994"/>
                  </a:lnTo>
                  <a:cubicBezTo>
                    <a:pt x="19779" y="8994"/>
                    <a:pt x="19364" y="638"/>
                    <a:pt x="17916" y="380"/>
                  </a:cubicBezTo>
                  <a:cubicBezTo>
                    <a:pt x="17896" y="376"/>
                    <a:pt x="17876" y="375"/>
                    <a:pt x="17858" y="375"/>
                  </a:cubicBezTo>
                  <a:cubicBezTo>
                    <a:pt x="16521" y="375"/>
                    <a:pt x="18891" y="9309"/>
                    <a:pt x="18891" y="9309"/>
                  </a:cubicBezTo>
                  <a:lnTo>
                    <a:pt x="14290" y="11660"/>
                  </a:lnTo>
                  <a:cubicBezTo>
                    <a:pt x="14290" y="11660"/>
                    <a:pt x="8223" y="6400"/>
                    <a:pt x="6371" y="6400"/>
                  </a:cubicBezTo>
                  <a:cubicBezTo>
                    <a:pt x="6249" y="6400"/>
                    <a:pt x="6145" y="6422"/>
                    <a:pt x="6063" y="6471"/>
                  </a:cubicBezTo>
                  <a:cubicBezTo>
                    <a:pt x="4730" y="7245"/>
                    <a:pt x="13086" y="12677"/>
                    <a:pt x="13086" y="12677"/>
                  </a:cubicBezTo>
                  <a:lnTo>
                    <a:pt x="9388" y="16877"/>
                  </a:lnTo>
                  <a:cubicBezTo>
                    <a:pt x="9388" y="16877"/>
                    <a:pt x="4335" y="15444"/>
                    <a:pt x="1851" y="15444"/>
                  </a:cubicBezTo>
                  <a:cubicBezTo>
                    <a:pt x="1144" y="15444"/>
                    <a:pt x="645" y="15560"/>
                    <a:pt x="531" y="15859"/>
                  </a:cubicBezTo>
                  <a:cubicBezTo>
                    <a:pt x="0" y="17206"/>
                    <a:pt x="8242" y="18410"/>
                    <a:pt x="8242" y="18410"/>
                  </a:cubicBezTo>
                  <a:lnTo>
                    <a:pt x="8672" y="23613"/>
                  </a:lnTo>
                  <a:cubicBezTo>
                    <a:pt x="8672" y="23613"/>
                    <a:pt x="172" y="25677"/>
                    <a:pt x="502" y="27239"/>
                  </a:cubicBezTo>
                  <a:cubicBezTo>
                    <a:pt x="565" y="27536"/>
                    <a:pt x="913" y="27655"/>
                    <a:pt x="1434" y="27655"/>
                  </a:cubicBezTo>
                  <a:cubicBezTo>
                    <a:pt x="3636" y="27655"/>
                    <a:pt x="8929" y="25519"/>
                    <a:pt x="8929" y="25519"/>
                  </a:cubicBezTo>
                  <a:lnTo>
                    <a:pt x="11008" y="29719"/>
                  </a:lnTo>
                  <a:cubicBezTo>
                    <a:pt x="11008" y="29719"/>
                    <a:pt x="4314" y="35724"/>
                    <a:pt x="5346" y="36928"/>
                  </a:cubicBezTo>
                  <a:cubicBezTo>
                    <a:pt x="5436" y="37031"/>
                    <a:pt x="5564" y="37078"/>
                    <a:pt x="5723" y="37078"/>
                  </a:cubicBezTo>
                  <a:cubicBezTo>
                    <a:pt x="7428" y="37078"/>
                    <a:pt x="12728" y="31682"/>
                    <a:pt x="12728" y="31682"/>
                  </a:cubicBezTo>
                  <a:cubicBezTo>
                    <a:pt x="12728" y="31682"/>
                    <a:pt x="14574" y="36205"/>
                    <a:pt x="17251" y="36426"/>
                  </a:cubicBezTo>
                  <a:lnTo>
                    <a:pt x="17251" y="36426"/>
                  </a:lnTo>
                  <a:cubicBezTo>
                    <a:pt x="17127" y="36751"/>
                    <a:pt x="14883" y="42679"/>
                    <a:pt x="16096" y="43808"/>
                  </a:cubicBezTo>
                  <a:cubicBezTo>
                    <a:pt x="16170" y="43877"/>
                    <a:pt x="16244" y="43910"/>
                    <a:pt x="16320" y="43910"/>
                  </a:cubicBezTo>
                  <a:cubicBezTo>
                    <a:pt x="17522" y="43910"/>
                    <a:pt x="18905" y="35638"/>
                    <a:pt x="18905" y="35638"/>
                  </a:cubicBezTo>
                  <a:lnTo>
                    <a:pt x="24538" y="35366"/>
                  </a:lnTo>
                  <a:cubicBezTo>
                    <a:pt x="24538" y="35366"/>
                    <a:pt x="26334" y="43911"/>
                    <a:pt x="27927" y="43911"/>
                  </a:cubicBezTo>
                  <a:cubicBezTo>
                    <a:pt x="27944" y="43911"/>
                    <a:pt x="27961" y="43910"/>
                    <a:pt x="27978" y="43908"/>
                  </a:cubicBezTo>
                  <a:cubicBezTo>
                    <a:pt x="29583" y="43736"/>
                    <a:pt x="25785" y="34749"/>
                    <a:pt x="25785" y="34749"/>
                  </a:cubicBezTo>
                  <a:lnTo>
                    <a:pt x="30643" y="34362"/>
                  </a:lnTo>
                  <a:lnTo>
                    <a:pt x="32120" y="33918"/>
                  </a:lnTo>
                  <a:cubicBezTo>
                    <a:pt x="32120" y="33918"/>
                    <a:pt x="36910" y="37362"/>
                    <a:pt x="38209" y="37362"/>
                  </a:cubicBezTo>
                  <a:cubicBezTo>
                    <a:pt x="38264" y="37362"/>
                    <a:pt x="38313" y="37356"/>
                    <a:pt x="38354" y="37344"/>
                  </a:cubicBezTo>
                  <a:cubicBezTo>
                    <a:pt x="39401" y="37043"/>
                    <a:pt x="33639" y="32671"/>
                    <a:pt x="33639" y="32671"/>
                  </a:cubicBezTo>
                  <a:lnTo>
                    <a:pt x="37007" y="28300"/>
                  </a:lnTo>
                  <a:cubicBezTo>
                    <a:pt x="37007" y="28300"/>
                    <a:pt x="40697" y="29268"/>
                    <a:pt x="42627" y="29268"/>
                  </a:cubicBezTo>
                  <a:cubicBezTo>
                    <a:pt x="43237" y="29268"/>
                    <a:pt x="43672" y="29171"/>
                    <a:pt x="43758" y="28916"/>
                  </a:cubicBezTo>
                  <a:cubicBezTo>
                    <a:pt x="44116" y="27855"/>
                    <a:pt x="36978" y="27225"/>
                    <a:pt x="36978" y="27225"/>
                  </a:cubicBezTo>
                  <a:lnTo>
                    <a:pt x="38096" y="19543"/>
                  </a:lnTo>
                  <a:cubicBezTo>
                    <a:pt x="38096" y="19543"/>
                    <a:pt x="44360" y="17264"/>
                    <a:pt x="43772" y="16017"/>
                  </a:cubicBezTo>
                  <a:cubicBezTo>
                    <a:pt x="43663" y="15785"/>
                    <a:pt x="43346" y="15691"/>
                    <a:pt x="42900" y="15691"/>
                  </a:cubicBezTo>
                  <a:cubicBezTo>
                    <a:pt x="40946" y="15691"/>
                    <a:pt x="36534" y="17507"/>
                    <a:pt x="36534" y="17507"/>
                  </a:cubicBezTo>
                  <a:lnTo>
                    <a:pt x="32607" y="12018"/>
                  </a:lnTo>
                  <a:cubicBezTo>
                    <a:pt x="32607" y="12018"/>
                    <a:pt x="38985" y="7503"/>
                    <a:pt x="38469" y="6056"/>
                  </a:cubicBezTo>
                  <a:cubicBezTo>
                    <a:pt x="38421" y="5919"/>
                    <a:pt x="38318" y="5856"/>
                    <a:pt x="38171" y="5856"/>
                  </a:cubicBezTo>
                  <a:cubicBezTo>
                    <a:pt x="36754" y="5856"/>
                    <a:pt x="31245" y="11660"/>
                    <a:pt x="31245" y="11660"/>
                  </a:cubicBezTo>
                  <a:lnTo>
                    <a:pt x="27763" y="9151"/>
                  </a:lnTo>
                  <a:cubicBezTo>
                    <a:pt x="27763" y="9151"/>
                    <a:pt x="30729" y="538"/>
                    <a:pt x="28909" y="22"/>
                  </a:cubicBezTo>
                  <a:cubicBezTo>
                    <a:pt x="28861" y="8"/>
                    <a:pt x="28814" y="1"/>
                    <a:pt x="28768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47"/>
            <p:cNvSpPr/>
            <p:nvPr/>
          </p:nvSpPr>
          <p:spPr>
            <a:xfrm>
              <a:off x="4502613" y="3220788"/>
              <a:ext cx="1011550" cy="973325"/>
            </a:xfrm>
            <a:custGeom>
              <a:rect b="b" l="l" r="r" t="t"/>
              <a:pathLst>
                <a:path extrusionOk="0" h="38933" w="40462">
                  <a:moveTo>
                    <a:pt x="20998" y="0"/>
                  </a:moveTo>
                  <a:cubicBezTo>
                    <a:pt x="13129" y="0"/>
                    <a:pt x="6020" y="4745"/>
                    <a:pt x="3010" y="12011"/>
                  </a:cubicBezTo>
                  <a:cubicBezTo>
                    <a:pt x="1" y="19292"/>
                    <a:pt x="1663" y="27662"/>
                    <a:pt x="7239" y="33238"/>
                  </a:cubicBezTo>
                  <a:cubicBezTo>
                    <a:pt x="10958" y="36957"/>
                    <a:pt x="15934" y="38933"/>
                    <a:pt x="21000" y="38933"/>
                  </a:cubicBezTo>
                  <a:cubicBezTo>
                    <a:pt x="23509" y="38933"/>
                    <a:pt x="26040" y="38448"/>
                    <a:pt x="28451" y="37451"/>
                  </a:cubicBezTo>
                  <a:cubicBezTo>
                    <a:pt x="35717" y="34442"/>
                    <a:pt x="40462" y="27347"/>
                    <a:pt x="40462" y="19464"/>
                  </a:cubicBezTo>
                  <a:cubicBezTo>
                    <a:pt x="40462" y="8715"/>
                    <a:pt x="31747" y="0"/>
                    <a:pt x="2099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47"/>
            <p:cNvSpPr/>
            <p:nvPr/>
          </p:nvSpPr>
          <p:spPr>
            <a:xfrm>
              <a:off x="4614763" y="3287063"/>
              <a:ext cx="817700" cy="812700"/>
            </a:xfrm>
            <a:custGeom>
              <a:rect b="b" l="l" r="r" t="t"/>
              <a:pathLst>
                <a:path extrusionOk="0" h="32508" w="32708">
                  <a:moveTo>
                    <a:pt x="12370" y="1"/>
                  </a:moveTo>
                  <a:cubicBezTo>
                    <a:pt x="12312" y="1"/>
                    <a:pt x="12269" y="15"/>
                    <a:pt x="12212" y="15"/>
                  </a:cubicBezTo>
                  <a:cubicBezTo>
                    <a:pt x="11237" y="144"/>
                    <a:pt x="11166" y="1463"/>
                    <a:pt x="11438" y="2982"/>
                  </a:cubicBezTo>
                  <a:cubicBezTo>
                    <a:pt x="12312" y="4415"/>
                    <a:pt x="13043" y="5920"/>
                    <a:pt x="13631" y="7483"/>
                  </a:cubicBezTo>
                  <a:cubicBezTo>
                    <a:pt x="13918" y="7397"/>
                    <a:pt x="14204" y="7325"/>
                    <a:pt x="14505" y="7268"/>
                  </a:cubicBezTo>
                  <a:cubicBezTo>
                    <a:pt x="14233" y="5232"/>
                    <a:pt x="14090" y="3226"/>
                    <a:pt x="14247" y="1592"/>
                  </a:cubicBezTo>
                  <a:cubicBezTo>
                    <a:pt x="13717" y="675"/>
                    <a:pt x="13086" y="1"/>
                    <a:pt x="12370" y="1"/>
                  </a:cubicBezTo>
                  <a:close/>
                  <a:moveTo>
                    <a:pt x="20840" y="273"/>
                  </a:moveTo>
                  <a:cubicBezTo>
                    <a:pt x="20109" y="273"/>
                    <a:pt x="19450" y="1234"/>
                    <a:pt x="18920" y="2423"/>
                  </a:cubicBezTo>
                  <a:cubicBezTo>
                    <a:pt x="18934" y="4057"/>
                    <a:pt x="18819" y="5691"/>
                    <a:pt x="18576" y="7311"/>
                  </a:cubicBezTo>
                  <a:cubicBezTo>
                    <a:pt x="18948" y="7397"/>
                    <a:pt x="19307" y="7497"/>
                    <a:pt x="19665" y="7626"/>
                  </a:cubicBezTo>
                  <a:cubicBezTo>
                    <a:pt x="20253" y="6150"/>
                    <a:pt x="20969" y="4716"/>
                    <a:pt x="21801" y="3340"/>
                  </a:cubicBezTo>
                  <a:cubicBezTo>
                    <a:pt x="21915" y="1778"/>
                    <a:pt x="21772" y="345"/>
                    <a:pt x="20912" y="273"/>
                  </a:cubicBezTo>
                  <a:close/>
                  <a:moveTo>
                    <a:pt x="5213" y="4142"/>
                  </a:moveTo>
                  <a:cubicBezTo>
                    <a:pt x="4864" y="4142"/>
                    <a:pt x="4542" y="4255"/>
                    <a:pt x="4272" y="4458"/>
                  </a:cubicBezTo>
                  <a:cubicBezTo>
                    <a:pt x="3469" y="5103"/>
                    <a:pt x="3842" y="6293"/>
                    <a:pt x="4630" y="7526"/>
                  </a:cubicBezTo>
                  <a:cubicBezTo>
                    <a:pt x="6006" y="8257"/>
                    <a:pt x="7540" y="9317"/>
                    <a:pt x="9045" y="10492"/>
                  </a:cubicBezTo>
                  <a:cubicBezTo>
                    <a:pt x="9303" y="10191"/>
                    <a:pt x="9575" y="9905"/>
                    <a:pt x="9861" y="9647"/>
                  </a:cubicBezTo>
                  <a:cubicBezTo>
                    <a:pt x="8486" y="7870"/>
                    <a:pt x="7253" y="6021"/>
                    <a:pt x="6579" y="4444"/>
                  </a:cubicBezTo>
                  <a:cubicBezTo>
                    <a:pt x="6164" y="4258"/>
                    <a:pt x="5719" y="4157"/>
                    <a:pt x="5275" y="4143"/>
                  </a:cubicBezTo>
                  <a:cubicBezTo>
                    <a:pt x="5254" y="4142"/>
                    <a:pt x="5233" y="4142"/>
                    <a:pt x="5213" y="4142"/>
                  </a:cubicBezTo>
                  <a:close/>
                  <a:moveTo>
                    <a:pt x="28002" y="5073"/>
                  </a:moveTo>
                  <a:cubicBezTo>
                    <a:pt x="27985" y="5073"/>
                    <a:pt x="27967" y="5073"/>
                    <a:pt x="27949" y="5075"/>
                  </a:cubicBezTo>
                  <a:lnTo>
                    <a:pt x="27935" y="5075"/>
                  </a:lnTo>
                  <a:cubicBezTo>
                    <a:pt x="27290" y="5075"/>
                    <a:pt x="26401" y="5548"/>
                    <a:pt x="25541" y="6150"/>
                  </a:cubicBezTo>
                  <a:cubicBezTo>
                    <a:pt x="24782" y="7382"/>
                    <a:pt x="23965" y="8572"/>
                    <a:pt x="23062" y="9704"/>
                  </a:cubicBezTo>
                  <a:cubicBezTo>
                    <a:pt x="23363" y="9991"/>
                    <a:pt x="23650" y="10292"/>
                    <a:pt x="23907" y="10607"/>
                  </a:cubicBezTo>
                  <a:cubicBezTo>
                    <a:pt x="24911" y="9833"/>
                    <a:pt x="25943" y="9116"/>
                    <a:pt x="27032" y="8472"/>
                  </a:cubicBezTo>
                  <a:cubicBezTo>
                    <a:pt x="28193" y="7196"/>
                    <a:pt x="29211" y="5734"/>
                    <a:pt x="28465" y="5218"/>
                  </a:cubicBezTo>
                  <a:cubicBezTo>
                    <a:pt x="28324" y="5128"/>
                    <a:pt x="28159" y="5073"/>
                    <a:pt x="28002" y="5073"/>
                  </a:cubicBezTo>
                  <a:close/>
                  <a:moveTo>
                    <a:pt x="29770" y="11811"/>
                  </a:moveTo>
                  <a:lnTo>
                    <a:pt x="29741" y="11825"/>
                  </a:lnTo>
                  <a:cubicBezTo>
                    <a:pt x="29742" y="11825"/>
                    <a:pt x="29743" y="11825"/>
                    <a:pt x="29744" y="11825"/>
                  </a:cubicBezTo>
                  <a:lnTo>
                    <a:pt x="29743" y="11825"/>
                  </a:lnTo>
                  <a:cubicBezTo>
                    <a:pt x="29752" y="11821"/>
                    <a:pt x="29761" y="11816"/>
                    <a:pt x="29770" y="11811"/>
                  </a:cubicBezTo>
                  <a:close/>
                  <a:moveTo>
                    <a:pt x="29743" y="11825"/>
                  </a:moveTo>
                  <a:lnTo>
                    <a:pt x="29743" y="11825"/>
                  </a:lnTo>
                  <a:cubicBezTo>
                    <a:pt x="28419" y="12551"/>
                    <a:pt x="27066" y="13205"/>
                    <a:pt x="25670" y="13775"/>
                  </a:cubicBezTo>
                  <a:cubicBezTo>
                    <a:pt x="25814" y="14205"/>
                    <a:pt x="25914" y="14635"/>
                    <a:pt x="26000" y="15064"/>
                  </a:cubicBezTo>
                  <a:cubicBezTo>
                    <a:pt x="27276" y="14864"/>
                    <a:pt x="28551" y="14749"/>
                    <a:pt x="29841" y="14692"/>
                  </a:cubicBezTo>
                  <a:cubicBezTo>
                    <a:pt x="31360" y="14133"/>
                    <a:pt x="32708" y="13402"/>
                    <a:pt x="32392" y="12657"/>
                  </a:cubicBezTo>
                  <a:cubicBezTo>
                    <a:pt x="32120" y="12041"/>
                    <a:pt x="31004" y="11826"/>
                    <a:pt x="29744" y="11825"/>
                  </a:cubicBezTo>
                  <a:close/>
                  <a:moveTo>
                    <a:pt x="2996" y="11711"/>
                  </a:moveTo>
                  <a:cubicBezTo>
                    <a:pt x="1678" y="11711"/>
                    <a:pt x="488" y="11926"/>
                    <a:pt x="259" y="12657"/>
                  </a:cubicBezTo>
                  <a:cubicBezTo>
                    <a:pt x="15" y="13431"/>
                    <a:pt x="846" y="14276"/>
                    <a:pt x="1878" y="15007"/>
                  </a:cubicBezTo>
                  <a:lnTo>
                    <a:pt x="2423" y="15007"/>
                  </a:lnTo>
                  <a:cubicBezTo>
                    <a:pt x="3885" y="15021"/>
                    <a:pt x="5347" y="15122"/>
                    <a:pt x="6809" y="15308"/>
                  </a:cubicBezTo>
                  <a:cubicBezTo>
                    <a:pt x="6895" y="14764"/>
                    <a:pt x="7024" y="14219"/>
                    <a:pt x="7196" y="13689"/>
                  </a:cubicBezTo>
                  <a:cubicBezTo>
                    <a:pt x="5877" y="13115"/>
                    <a:pt x="4601" y="12470"/>
                    <a:pt x="3369" y="11739"/>
                  </a:cubicBezTo>
                  <a:lnTo>
                    <a:pt x="3010" y="11739"/>
                  </a:lnTo>
                  <a:lnTo>
                    <a:pt x="2996" y="11711"/>
                  </a:lnTo>
                  <a:close/>
                  <a:moveTo>
                    <a:pt x="25971" y="18805"/>
                  </a:moveTo>
                  <a:cubicBezTo>
                    <a:pt x="25857" y="19307"/>
                    <a:pt x="25713" y="19823"/>
                    <a:pt x="25527" y="20310"/>
                  </a:cubicBezTo>
                  <a:cubicBezTo>
                    <a:pt x="26473" y="20712"/>
                    <a:pt x="27419" y="21127"/>
                    <a:pt x="28293" y="21571"/>
                  </a:cubicBezTo>
                  <a:cubicBezTo>
                    <a:pt x="28881" y="21743"/>
                    <a:pt x="29483" y="21844"/>
                    <a:pt x="30085" y="21858"/>
                  </a:cubicBezTo>
                  <a:cubicBezTo>
                    <a:pt x="30887" y="21858"/>
                    <a:pt x="31489" y="21586"/>
                    <a:pt x="31547" y="20826"/>
                  </a:cubicBezTo>
                  <a:cubicBezTo>
                    <a:pt x="31604" y="20067"/>
                    <a:pt x="31174" y="19522"/>
                    <a:pt x="30529" y="19092"/>
                  </a:cubicBezTo>
                  <a:lnTo>
                    <a:pt x="30357" y="19092"/>
                  </a:lnTo>
                  <a:cubicBezTo>
                    <a:pt x="28895" y="19078"/>
                    <a:pt x="27433" y="18977"/>
                    <a:pt x="25986" y="18805"/>
                  </a:cubicBezTo>
                  <a:close/>
                  <a:moveTo>
                    <a:pt x="6866" y="18562"/>
                  </a:moveTo>
                  <a:cubicBezTo>
                    <a:pt x="5490" y="18691"/>
                    <a:pt x="4114" y="18777"/>
                    <a:pt x="2867" y="18791"/>
                  </a:cubicBezTo>
                  <a:cubicBezTo>
                    <a:pt x="1405" y="19508"/>
                    <a:pt x="1" y="20468"/>
                    <a:pt x="345" y="21371"/>
                  </a:cubicBezTo>
                  <a:cubicBezTo>
                    <a:pt x="502" y="21801"/>
                    <a:pt x="1047" y="21958"/>
                    <a:pt x="1778" y="21958"/>
                  </a:cubicBezTo>
                  <a:cubicBezTo>
                    <a:pt x="2638" y="21930"/>
                    <a:pt x="3483" y="21801"/>
                    <a:pt x="4300" y="21586"/>
                  </a:cubicBezTo>
                  <a:cubicBezTo>
                    <a:pt x="5246" y="21099"/>
                    <a:pt x="6264" y="20626"/>
                    <a:pt x="7310" y="20196"/>
                  </a:cubicBezTo>
                  <a:cubicBezTo>
                    <a:pt x="7124" y="19665"/>
                    <a:pt x="6966" y="19121"/>
                    <a:pt x="6866" y="18562"/>
                  </a:cubicBezTo>
                  <a:close/>
                  <a:moveTo>
                    <a:pt x="23693" y="23306"/>
                  </a:moveTo>
                  <a:cubicBezTo>
                    <a:pt x="23463" y="23564"/>
                    <a:pt x="23220" y="23807"/>
                    <a:pt x="22976" y="24037"/>
                  </a:cubicBezTo>
                  <a:cubicBezTo>
                    <a:pt x="23621" y="24854"/>
                    <a:pt x="24251" y="25699"/>
                    <a:pt x="24810" y="26516"/>
                  </a:cubicBezTo>
                  <a:cubicBezTo>
                    <a:pt x="25627" y="27176"/>
                    <a:pt x="26487" y="27691"/>
                    <a:pt x="27161" y="27691"/>
                  </a:cubicBezTo>
                  <a:cubicBezTo>
                    <a:pt x="27347" y="27691"/>
                    <a:pt x="27534" y="27649"/>
                    <a:pt x="27691" y="27563"/>
                  </a:cubicBezTo>
                  <a:cubicBezTo>
                    <a:pt x="28150" y="27290"/>
                    <a:pt x="28121" y="26717"/>
                    <a:pt x="27849" y="26043"/>
                  </a:cubicBezTo>
                  <a:cubicBezTo>
                    <a:pt x="26387" y="25241"/>
                    <a:pt x="25011" y="24323"/>
                    <a:pt x="23693" y="23306"/>
                  </a:cubicBezTo>
                  <a:close/>
                  <a:moveTo>
                    <a:pt x="9145" y="23277"/>
                  </a:moveTo>
                  <a:cubicBezTo>
                    <a:pt x="7955" y="24180"/>
                    <a:pt x="6694" y="25011"/>
                    <a:pt x="5404" y="25771"/>
                  </a:cubicBezTo>
                  <a:cubicBezTo>
                    <a:pt x="4974" y="26860"/>
                    <a:pt x="4773" y="27878"/>
                    <a:pt x="5275" y="28279"/>
                  </a:cubicBezTo>
                  <a:cubicBezTo>
                    <a:pt x="5404" y="28369"/>
                    <a:pt x="5544" y="28425"/>
                    <a:pt x="5696" y="28425"/>
                  </a:cubicBezTo>
                  <a:cubicBezTo>
                    <a:pt x="5713" y="28425"/>
                    <a:pt x="5730" y="28424"/>
                    <a:pt x="5748" y="28422"/>
                  </a:cubicBezTo>
                  <a:cubicBezTo>
                    <a:pt x="6393" y="28422"/>
                    <a:pt x="7353" y="27835"/>
                    <a:pt x="8314" y="27090"/>
                  </a:cubicBezTo>
                  <a:cubicBezTo>
                    <a:pt x="8873" y="26187"/>
                    <a:pt x="9532" y="25255"/>
                    <a:pt x="10234" y="24338"/>
                  </a:cubicBezTo>
                  <a:cubicBezTo>
                    <a:pt x="9847" y="24008"/>
                    <a:pt x="9489" y="23650"/>
                    <a:pt x="9145" y="23277"/>
                  </a:cubicBezTo>
                  <a:close/>
                  <a:moveTo>
                    <a:pt x="19493" y="26072"/>
                  </a:moveTo>
                  <a:cubicBezTo>
                    <a:pt x="19092" y="26201"/>
                    <a:pt x="18690" y="26301"/>
                    <a:pt x="18275" y="26387"/>
                  </a:cubicBezTo>
                  <a:cubicBezTo>
                    <a:pt x="18418" y="27649"/>
                    <a:pt x="18533" y="28910"/>
                    <a:pt x="18561" y="30085"/>
                  </a:cubicBezTo>
                  <a:cubicBezTo>
                    <a:pt x="19106" y="31045"/>
                    <a:pt x="19694" y="31834"/>
                    <a:pt x="20267" y="31834"/>
                  </a:cubicBezTo>
                  <a:cubicBezTo>
                    <a:pt x="20324" y="31834"/>
                    <a:pt x="20382" y="31834"/>
                    <a:pt x="20439" y="31805"/>
                  </a:cubicBezTo>
                  <a:cubicBezTo>
                    <a:pt x="21041" y="31633"/>
                    <a:pt x="21127" y="30558"/>
                    <a:pt x="21012" y="29340"/>
                  </a:cubicBezTo>
                  <a:cubicBezTo>
                    <a:pt x="20453" y="28279"/>
                    <a:pt x="19937" y="27190"/>
                    <a:pt x="19493" y="26072"/>
                  </a:cubicBezTo>
                  <a:close/>
                  <a:moveTo>
                    <a:pt x="13287" y="26043"/>
                  </a:moveTo>
                  <a:cubicBezTo>
                    <a:pt x="12685" y="27448"/>
                    <a:pt x="12026" y="28809"/>
                    <a:pt x="11266" y="30142"/>
                  </a:cubicBezTo>
                  <a:cubicBezTo>
                    <a:pt x="11309" y="31289"/>
                    <a:pt x="11567" y="32221"/>
                    <a:pt x="12226" y="32464"/>
                  </a:cubicBezTo>
                  <a:cubicBezTo>
                    <a:pt x="12312" y="32493"/>
                    <a:pt x="12398" y="32507"/>
                    <a:pt x="12499" y="32507"/>
                  </a:cubicBezTo>
                  <a:cubicBezTo>
                    <a:pt x="13273" y="32507"/>
                    <a:pt x="13946" y="31346"/>
                    <a:pt x="14491" y="29985"/>
                  </a:cubicBezTo>
                  <a:cubicBezTo>
                    <a:pt x="14520" y="28852"/>
                    <a:pt x="14634" y="27634"/>
                    <a:pt x="14792" y="26416"/>
                  </a:cubicBezTo>
                  <a:cubicBezTo>
                    <a:pt x="14276" y="26330"/>
                    <a:pt x="13774" y="26201"/>
                    <a:pt x="13287" y="26043"/>
                  </a:cubicBez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47"/>
            <p:cNvSpPr/>
            <p:nvPr/>
          </p:nvSpPr>
          <p:spPr>
            <a:xfrm>
              <a:off x="4895338" y="3237588"/>
              <a:ext cx="265125" cy="477350"/>
            </a:xfrm>
            <a:custGeom>
              <a:rect b="b" l="l" r="r" t="t"/>
              <a:pathLst>
                <a:path extrusionOk="0" h="19094" w="10605">
                  <a:moveTo>
                    <a:pt x="5419" y="0"/>
                  </a:moveTo>
                  <a:cubicBezTo>
                    <a:pt x="5391" y="0"/>
                    <a:pt x="5361" y="1"/>
                    <a:pt x="5332" y="2"/>
                  </a:cubicBezTo>
                  <a:cubicBezTo>
                    <a:pt x="0" y="217"/>
                    <a:pt x="5332" y="19093"/>
                    <a:pt x="5332" y="19093"/>
                  </a:cubicBezTo>
                  <a:cubicBezTo>
                    <a:pt x="5332" y="19093"/>
                    <a:pt x="10605" y="0"/>
                    <a:pt x="541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47"/>
            <p:cNvSpPr/>
            <p:nvPr/>
          </p:nvSpPr>
          <p:spPr>
            <a:xfrm>
              <a:off x="4664213" y="3294288"/>
              <a:ext cx="364425" cy="420650"/>
            </a:xfrm>
            <a:custGeom>
              <a:rect b="b" l="l" r="r" t="t"/>
              <a:pathLst>
                <a:path extrusionOk="0" h="16826" w="14577">
                  <a:moveTo>
                    <a:pt x="6090" y="1"/>
                  </a:moveTo>
                  <a:cubicBezTo>
                    <a:pt x="5789" y="1"/>
                    <a:pt x="5483" y="69"/>
                    <a:pt x="5175" y="214"/>
                  </a:cubicBezTo>
                  <a:cubicBezTo>
                    <a:pt x="1" y="2636"/>
                    <a:pt x="14577" y="16825"/>
                    <a:pt x="14577" y="16825"/>
                  </a:cubicBezTo>
                  <a:cubicBezTo>
                    <a:pt x="14577" y="16825"/>
                    <a:pt x="10827" y="1"/>
                    <a:pt x="609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47"/>
            <p:cNvSpPr/>
            <p:nvPr/>
          </p:nvSpPr>
          <p:spPr>
            <a:xfrm>
              <a:off x="5028613" y="3297963"/>
              <a:ext cx="358000" cy="416975"/>
            </a:xfrm>
            <a:custGeom>
              <a:rect b="b" l="l" r="r" t="t"/>
              <a:pathLst>
                <a:path extrusionOk="0" h="16679" w="14320">
                  <a:moveTo>
                    <a:pt x="8717" y="1"/>
                  </a:moveTo>
                  <a:cubicBezTo>
                    <a:pt x="4186" y="1"/>
                    <a:pt x="1" y="16678"/>
                    <a:pt x="1" y="16678"/>
                  </a:cubicBezTo>
                  <a:cubicBezTo>
                    <a:pt x="1" y="16678"/>
                    <a:pt x="14319" y="2259"/>
                    <a:pt x="9489" y="167"/>
                  </a:cubicBezTo>
                  <a:cubicBezTo>
                    <a:pt x="9231" y="54"/>
                    <a:pt x="8974" y="1"/>
                    <a:pt x="871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47"/>
            <p:cNvSpPr/>
            <p:nvPr/>
          </p:nvSpPr>
          <p:spPr>
            <a:xfrm>
              <a:off x="5028613" y="3459863"/>
              <a:ext cx="489850" cy="255075"/>
            </a:xfrm>
            <a:custGeom>
              <a:rect b="b" l="l" r="r" t="t"/>
              <a:pathLst>
                <a:path extrusionOk="0" h="10203" w="19594">
                  <a:moveTo>
                    <a:pt x="14702" y="1"/>
                  </a:moveTo>
                  <a:cubicBezTo>
                    <a:pt x="9971" y="1"/>
                    <a:pt x="1" y="10202"/>
                    <a:pt x="1" y="10202"/>
                  </a:cubicBezTo>
                  <a:cubicBezTo>
                    <a:pt x="1" y="10202"/>
                    <a:pt x="19594" y="4225"/>
                    <a:pt x="16340" y="657"/>
                  </a:cubicBezTo>
                  <a:cubicBezTo>
                    <a:pt x="15925" y="201"/>
                    <a:pt x="15365" y="1"/>
                    <a:pt x="1470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47"/>
            <p:cNvSpPr/>
            <p:nvPr/>
          </p:nvSpPr>
          <p:spPr>
            <a:xfrm>
              <a:off x="4566388" y="3450788"/>
              <a:ext cx="462250" cy="264150"/>
            </a:xfrm>
            <a:custGeom>
              <a:rect b="b" l="l" r="r" t="t"/>
              <a:pathLst>
                <a:path extrusionOk="0" h="10566" w="18490">
                  <a:moveTo>
                    <a:pt x="3604" y="1"/>
                  </a:moveTo>
                  <a:cubicBezTo>
                    <a:pt x="2954" y="1"/>
                    <a:pt x="2454" y="248"/>
                    <a:pt x="2165" y="819"/>
                  </a:cubicBezTo>
                  <a:cubicBezTo>
                    <a:pt x="1" y="5133"/>
                    <a:pt x="18490" y="10565"/>
                    <a:pt x="18490" y="10565"/>
                  </a:cubicBezTo>
                  <a:cubicBezTo>
                    <a:pt x="18490" y="10565"/>
                    <a:pt x="7850" y="1"/>
                    <a:pt x="360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47"/>
            <p:cNvSpPr/>
            <p:nvPr/>
          </p:nvSpPr>
          <p:spPr>
            <a:xfrm>
              <a:off x="4553213" y="3662238"/>
              <a:ext cx="475425" cy="94750"/>
            </a:xfrm>
            <a:custGeom>
              <a:rect b="b" l="l" r="r" t="t"/>
              <a:pathLst>
                <a:path extrusionOk="0" h="3790" w="19017">
                  <a:moveTo>
                    <a:pt x="4880" y="0"/>
                  </a:moveTo>
                  <a:cubicBezTo>
                    <a:pt x="2261" y="0"/>
                    <a:pt x="292" y="462"/>
                    <a:pt x="155" y="1820"/>
                  </a:cubicBezTo>
                  <a:cubicBezTo>
                    <a:pt x="0" y="3306"/>
                    <a:pt x="2251" y="3790"/>
                    <a:pt x="5247" y="3790"/>
                  </a:cubicBezTo>
                  <a:cubicBezTo>
                    <a:pt x="10835" y="3790"/>
                    <a:pt x="19017" y="2107"/>
                    <a:pt x="19017" y="2107"/>
                  </a:cubicBezTo>
                  <a:cubicBezTo>
                    <a:pt x="19017" y="2107"/>
                    <a:pt x="10469" y="0"/>
                    <a:pt x="488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47"/>
            <p:cNvSpPr/>
            <p:nvPr/>
          </p:nvSpPr>
          <p:spPr>
            <a:xfrm>
              <a:off x="4702188" y="3714913"/>
              <a:ext cx="326450" cy="408475"/>
            </a:xfrm>
            <a:custGeom>
              <a:rect b="b" l="l" r="r" t="t"/>
              <a:pathLst>
                <a:path extrusionOk="0" h="16339" w="13058">
                  <a:moveTo>
                    <a:pt x="13058" y="0"/>
                  </a:moveTo>
                  <a:cubicBezTo>
                    <a:pt x="13057" y="1"/>
                    <a:pt x="1" y="13057"/>
                    <a:pt x="3627" y="16024"/>
                  </a:cubicBezTo>
                  <a:cubicBezTo>
                    <a:pt x="3889" y="16239"/>
                    <a:pt x="4162" y="16339"/>
                    <a:pt x="4444" y="16339"/>
                  </a:cubicBezTo>
                  <a:cubicBezTo>
                    <a:pt x="8051" y="16339"/>
                    <a:pt x="13058" y="1"/>
                    <a:pt x="1305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47"/>
            <p:cNvSpPr/>
            <p:nvPr/>
          </p:nvSpPr>
          <p:spPr>
            <a:xfrm>
              <a:off x="4574988" y="3714913"/>
              <a:ext cx="453650" cy="250950"/>
            </a:xfrm>
            <a:custGeom>
              <a:rect b="b" l="l" r="r" t="t"/>
              <a:pathLst>
                <a:path extrusionOk="0" h="10038" w="18146">
                  <a:moveTo>
                    <a:pt x="18146" y="0"/>
                  </a:moveTo>
                  <a:lnTo>
                    <a:pt x="18146" y="0"/>
                  </a:lnTo>
                  <a:cubicBezTo>
                    <a:pt x="18145" y="0"/>
                    <a:pt x="1" y="4759"/>
                    <a:pt x="1821" y="9159"/>
                  </a:cubicBezTo>
                  <a:cubicBezTo>
                    <a:pt x="2073" y="9773"/>
                    <a:pt x="2573" y="10037"/>
                    <a:pt x="3247" y="10037"/>
                  </a:cubicBezTo>
                  <a:cubicBezTo>
                    <a:pt x="7398" y="10037"/>
                    <a:pt x="18146" y="0"/>
                    <a:pt x="1814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47"/>
            <p:cNvSpPr/>
            <p:nvPr/>
          </p:nvSpPr>
          <p:spPr>
            <a:xfrm>
              <a:off x="5028613" y="3654263"/>
              <a:ext cx="473275" cy="110675"/>
            </a:xfrm>
            <a:custGeom>
              <a:rect b="b" l="l" r="r" t="t"/>
              <a:pathLst>
                <a:path extrusionOk="0" h="4427" w="18931">
                  <a:moveTo>
                    <a:pt x="14024" y="1"/>
                  </a:moveTo>
                  <a:cubicBezTo>
                    <a:pt x="8459" y="1"/>
                    <a:pt x="1" y="2426"/>
                    <a:pt x="1" y="2426"/>
                  </a:cubicBezTo>
                  <a:cubicBezTo>
                    <a:pt x="1" y="2426"/>
                    <a:pt x="8205" y="4427"/>
                    <a:pt x="13769" y="4427"/>
                  </a:cubicBezTo>
                  <a:cubicBezTo>
                    <a:pt x="16722" y="4427"/>
                    <a:pt x="18931" y="3863"/>
                    <a:pt x="18777" y="2139"/>
                  </a:cubicBezTo>
                  <a:cubicBezTo>
                    <a:pt x="18639" y="543"/>
                    <a:pt x="16655" y="1"/>
                    <a:pt x="1402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47"/>
            <p:cNvSpPr/>
            <p:nvPr/>
          </p:nvSpPr>
          <p:spPr>
            <a:xfrm>
              <a:off x="5028613" y="3714913"/>
              <a:ext cx="462975" cy="250275"/>
            </a:xfrm>
            <a:custGeom>
              <a:rect b="b" l="l" r="r" t="t"/>
              <a:pathLst>
                <a:path extrusionOk="0" h="10011" w="18519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0087" y="10011"/>
                    <a:pt x="14583" y="10011"/>
                  </a:cubicBezTo>
                  <a:cubicBezTo>
                    <a:pt x="15297" y="10011"/>
                    <a:pt x="15870" y="9758"/>
                    <a:pt x="16240" y="9173"/>
                  </a:cubicBezTo>
                  <a:cubicBezTo>
                    <a:pt x="18519" y="5518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47"/>
            <p:cNvSpPr/>
            <p:nvPr/>
          </p:nvSpPr>
          <p:spPr>
            <a:xfrm>
              <a:off x="5028613" y="3710963"/>
              <a:ext cx="356550" cy="408725"/>
            </a:xfrm>
            <a:custGeom>
              <a:rect b="b" l="l" r="r" t="t"/>
              <a:pathLst>
                <a:path extrusionOk="0" h="16349" w="14262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4005" y="16348"/>
                    <a:pt x="8542" y="16348"/>
                  </a:cubicBezTo>
                  <a:cubicBezTo>
                    <a:pt x="8823" y="16348"/>
                    <a:pt x="9105" y="16286"/>
                    <a:pt x="9389" y="16153"/>
                  </a:cubicBezTo>
                  <a:cubicBezTo>
                    <a:pt x="14262" y="13860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47"/>
            <p:cNvSpPr/>
            <p:nvPr/>
          </p:nvSpPr>
          <p:spPr>
            <a:xfrm>
              <a:off x="4912163" y="3710963"/>
              <a:ext cx="230350" cy="467275"/>
            </a:xfrm>
            <a:custGeom>
              <a:rect b="b" l="l" r="r" t="t"/>
              <a:pathLst>
                <a:path extrusionOk="0" h="18691" w="9214">
                  <a:moveTo>
                    <a:pt x="4659" y="0"/>
                  </a:moveTo>
                  <a:cubicBezTo>
                    <a:pt x="4659" y="1"/>
                    <a:pt x="1" y="18604"/>
                    <a:pt x="4616" y="18690"/>
                  </a:cubicBezTo>
                  <a:cubicBezTo>
                    <a:pt x="4625" y="18690"/>
                    <a:pt x="4633" y="18690"/>
                    <a:pt x="4642" y="18690"/>
                  </a:cubicBezTo>
                  <a:cubicBezTo>
                    <a:pt x="9213" y="18690"/>
                    <a:pt x="4659" y="1"/>
                    <a:pt x="465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47"/>
            <p:cNvSpPr/>
            <p:nvPr/>
          </p:nvSpPr>
          <p:spPr>
            <a:xfrm>
              <a:off x="4762763" y="3464088"/>
              <a:ext cx="505950" cy="486750"/>
            </a:xfrm>
            <a:custGeom>
              <a:rect b="b" l="l" r="r" t="t"/>
              <a:pathLst>
                <a:path extrusionOk="0" h="19470" w="20238">
                  <a:moveTo>
                    <a:pt x="10506" y="0"/>
                  </a:moveTo>
                  <a:cubicBezTo>
                    <a:pt x="6564" y="0"/>
                    <a:pt x="3024" y="2365"/>
                    <a:pt x="1505" y="6006"/>
                  </a:cubicBezTo>
                  <a:cubicBezTo>
                    <a:pt x="0" y="9646"/>
                    <a:pt x="831" y="13831"/>
                    <a:pt x="3612" y="16612"/>
                  </a:cubicBezTo>
                  <a:cubicBezTo>
                    <a:pt x="5485" y="18475"/>
                    <a:pt x="7983" y="19470"/>
                    <a:pt x="10523" y="19470"/>
                  </a:cubicBezTo>
                  <a:cubicBezTo>
                    <a:pt x="11772" y="19470"/>
                    <a:pt x="13032" y="19229"/>
                    <a:pt x="14232" y="18733"/>
                  </a:cubicBezTo>
                  <a:cubicBezTo>
                    <a:pt x="17859" y="17228"/>
                    <a:pt x="20238" y="13674"/>
                    <a:pt x="20238" y="9732"/>
                  </a:cubicBezTo>
                  <a:cubicBezTo>
                    <a:pt x="20238" y="4357"/>
                    <a:pt x="15881" y="0"/>
                    <a:pt x="1050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47"/>
            <p:cNvSpPr/>
            <p:nvPr/>
          </p:nvSpPr>
          <p:spPr>
            <a:xfrm>
              <a:off x="5016438" y="3355863"/>
              <a:ext cx="17575" cy="108600"/>
            </a:xfrm>
            <a:custGeom>
              <a:rect b="b" l="l" r="r" t="t"/>
              <a:pathLst>
                <a:path extrusionOk="0" h="4344" w="703">
                  <a:moveTo>
                    <a:pt x="345" y="1"/>
                  </a:moveTo>
                  <a:cubicBezTo>
                    <a:pt x="347" y="22"/>
                    <a:pt x="350" y="43"/>
                    <a:pt x="352" y="64"/>
                  </a:cubicBezTo>
                  <a:lnTo>
                    <a:pt x="352" y="64"/>
                  </a:lnTo>
                  <a:cubicBezTo>
                    <a:pt x="354" y="43"/>
                    <a:pt x="357" y="22"/>
                    <a:pt x="359" y="1"/>
                  </a:cubicBezTo>
                  <a:close/>
                  <a:moveTo>
                    <a:pt x="352" y="64"/>
                  </a:moveTo>
                  <a:lnTo>
                    <a:pt x="352" y="64"/>
                  </a:lnTo>
                  <a:cubicBezTo>
                    <a:pt x="198" y="1491"/>
                    <a:pt x="85" y="2917"/>
                    <a:pt x="1" y="4344"/>
                  </a:cubicBezTo>
                  <a:lnTo>
                    <a:pt x="703" y="4344"/>
                  </a:lnTo>
                  <a:cubicBezTo>
                    <a:pt x="618" y="2917"/>
                    <a:pt x="519" y="1491"/>
                    <a:pt x="352" y="64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47"/>
            <p:cNvSpPr/>
            <p:nvPr/>
          </p:nvSpPr>
          <p:spPr>
            <a:xfrm>
              <a:off x="5140063" y="3403163"/>
              <a:ext cx="62000" cy="98575"/>
            </a:xfrm>
            <a:custGeom>
              <a:rect b="b" l="l" r="r" t="t"/>
              <a:pathLst>
                <a:path extrusionOk="0" h="3943" w="2480">
                  <a:moveTo>
                    <a:pt x="2480" y="1"/>
                  </a:moveTo>
                  <a:cubicBezTo>
                    <a:pt x="1620" y="1176"/>
                    <a:pt x="803" y="2380"/>
                    <a:pt x="0" y="3584"/>
                  </a:cubicBezTo>
                  <a:cubicBezTo>
                    <a:pt x="215" y="3699"/>
                    <a:pt x="416" y="3813"/>
                    <a:pt x="617" y="3942"/>
                  </a:cubicBezTo>
                  <a:cubicBezTo>
                    <a:pt x="1262" y="2638"/>
                    <a:pt x="1892" y="1334"/>
                    <a:pt x="2480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47"/>
            <p:cNvSpPr/>
            <p:nvPr/>
          </p:nvSpPr>
          <p:spPr>
            <a:xfrm>
              <a:off x="4848388" y="3403163"/>
              <a:ext cx="62025" cy="98575"/>
            </a:xfrm>
            <a:custGeom>
              <a:rect b="b" l="l" r="r" t="t"/>
              <a:pathLst>
                <a:path extrusionOk="0" h="3943" w="2481">
                  <a:moveTo>
                    <a:pt x="1" y="1"/>
                  </a:moveTo>
                  <a:lnTo>
                    <a:pt x="1" y="1"/>
                  </a:lnTo>
                  <a:cubicBezTo>
                    <a:pt x="588" y="1334"/>
                    <a:pt x="1219" y="2638"/>
                    <a:pt x="1878" y="3942"/>
                  </a:cubicBezTo>
                  <a:cubicBezTo>
                    <a:pt x="2079" y="3813"/>
                    <a:pt x="2279" y="3699"/>
                    <a:pt x="2480" y="3584"/>
                  </a:cubicBezTo>
                  <a:cubicBezTo>
                    <a:pt x="1692" y="2366"/>
                    <a:pt x="875" y="1162"/>
                    <a:pt x="1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47"/>
            <p:cNvSpPr/>
            <p:nvPr/>
          </p:nvSpPr>
          <p:spPr>
            <a:xfrm>
              <a:off x="5232513" y="3532513"/>
              <a:ext cx="99275" cy="62375"/>
            </a:xfrm>
            <a:custGeom>
              <a:rect b="b" l="l" r="r" t="t"/>
              <a:pathLst>
                <a:path extrusionOk="0" h="2495" w="3971">
                  <a:moveTo>
                    <a:pt x="3956" y="1"/>
                  </a:moveTo>
                  <a:cubicBezTo>
                    <a:pt x="2623" y="588"/>
                    <a:pt x="1304" y="1219"/>
                    <a:pt x="0" y="1878"/>
                  </a:cubicBezTo>
                  <a:cubicBezTo>
                    <a:pt x="115" y="2079"/>
                    <a:pt x="244" y="2280"/>
                    <a:pt x="358" y="2495"/>
                  </a:cubicBezTo>
                  <a:cubicBezTo>
                    <a:pt x="1577" y="1692"/>
                    <a:pt x="2781" y="875"/>
                    <a:pt x="3970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47"/>
            <p:cNvSpPr/>
            <p:nvPr/>
          </p:nvSpPr>
          <p:spPr>
            <a:xfrm>
              <a:off x="4719038" y="3532513"/>
              <a:ext cx="99275" cy="62375"/>
            </a:xfrm>
            <a:custGeom>
              <a:rect b="b" l="l" r="r" t="t"/>
              <a:pathLst>
                <a:path extrusionOk="0" h="2495" w="3971">
                  <a:moveTo>
                    <a:pt x="0" y="1"/>
                  </a:moveTo>
                  <a:cubicBezTo>
                    <a:pt x="1190" y="875"/>
                    <a:pt x="2394" y="1692"/>
                    <a:pt x="3612" y="2495"/>
                  </a:cubicBezTo>
                  <a:cubicBezTo>
                    <a:pt x="3727" y="2294"/>
                    <a:pt x="3842" y="2079"/>
                    <a:pt x="3971" y="1878"/>
                  </a:cubicBezTo>
                  <a:cubicBezTo>
                    <a:pt x="2666" y="1233"/>
                    <a:pt x="1348" y="588"/>
                    <a:pt x="15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47"/>
            <p:cNvSpPr/>
            <p:nvPr/>
          </p:nvSpPr>
          <p:spPr>
            <a:xfrm>
              <a:off x="5268688" y="3700563"/>
              <a:ext cx="110400" cy="17950"/>
            </a:xfrm>
            <a:custGeom>
              <a:rect b="b" l="l" r="r" t="t"/>
              <a:pathLst>
                <a:path extrusionOk="0" h="718" w="4416">
                  <a:moveTo>
                    <a:pt x="1" y="1"/>
                  </a:moveTo>
                  <a:lnTo>
                    <a:pt x="1" y="273"/>
                  </a:lnTo>
                  <a:lnTo>
                    <a:pt x="1" y="717"/>
                  </a:lnTo>
                  <a:cubicBezTo>
                    <a:pt x="1477" y="631"/>
                    <a:pt x="2939" y="517"/>
                    <a:pt x="4415" y="359"/>
                  </a:cubicBezTo>
                  <a:cubicBezTo>
                    <a:pt x="2939" y="187"/>
                    <a:pt x="1477" y="72"/>
                    <a:pt x="1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47"/>
            <p:cNvSpPr/>
            <p:nvPr/>
          </p:nvSpPr>
          <p:spPr>
            <a:xfrm>
              <a:off x="4671738" y="3700563"/>
              <a:ext cx="110375" cy="17950"/>
            </a:xfrm>
            <a:custGeom>
              <a:rect b="b" l="l" r="r" t="t"/>
              <a:pathLst>
                <a:path extrusionOk="0" h="718" w="4415">
                  <a:moveTo>
                    <a:pt x="4415" y="1"/>
                  </a:moveTo>
                  <a:cubicBezTo>
                    <a:pt x="2939" y="87"/>
                    <a:pt x="1462" y="187"/>
                    <a:pt x="1" y="359"/>
                  </a:cubicBezTo>
                  <a:cubicBezTo>
                    <a:pt x="1477" y="517"/>
                    <a:pt x="2939" y="631"/>
                    <a:pt x="4415" y="717"/>
                  </a:cubicBezTo>
                  <a:lnTo>
                    <a:pt x="4415" y="287"/>
                  </a:lnTo>
                  <a:lnTo>
                    <a:pt x="4415" y="1"/>
                  </a:ln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47"/>
            <p:cNvSpPr/>
            <p:nvPr/>
          </p:nvSpPr>
          <p:spPr>
            <a:xfrm>
              <a:off x="4719038" y="3822763"/>
              <a:ext cx="101075" cy="63450"/>
            </a:xfrm>
            <a:custGeom>
              <a:rect b="b" l="l" r="r" t="t"/>
              <a:pathLst>
                <a:path extrusionOk="0" h="2538" w="4043">
                  <a:moveTo>
                    <a:pt x="3684" y="0"/>
                  </a:moveTo>
                  <a:cubicBezTo>
                    <a:pt x="2437" y="817"/>
                    <a:pt x="1204" y="1648"/>
                    <a:pt x="0" y="2537"/>
                  </a:cubicBezTo>
                  <a:cubicBezTo>
                    <a:pt x="1362" y="1935"/>
                    <a:pt x="2709" y="1276"/>
                    <a:pt x="4042" y="616"/>
                  </a:cubicBezTo>
                  <a:cubicBezTo>
                    <a:pt x="3913" y="416"/>
                    <a:pt x="3784" y="215"/>
                    <a:pt x="3684" y="0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47"/>
            <p:cNvSpPr/>
            <p:nvPr/>
          </p:nvSpPr>
          <p:spPr>
            <a:xfrm>
              <a:off x="5230713" y="3822763"/>
              <a:ext cx="101075" cy="63450"/>
            </a:xfrm>
            <a:custGeom>
              <a:rect b="b" l="l" r="r" t="t"/>
              <a:pathLst>
                <a:path extrusionOk="0" h="2538" w="4043">
                  <a:moveTo>
                    <a:pt x="359" y="0"/>
                  </a:moveTo>
                  <a:cubicBezTo>
                    <a:pt x="244" y="215"/>
                    <a:pt x="129" y="416"/>
                    <a:pt x="0" y="616"/>
                  </a:cubicBezTo>
                  <a:cubicBezTo>
                    <a:pt x="1333" y="1290"/>
                    <a:pt x="2681" y="1935"/>
                    <a:pt x="4042" y="2537"/>
                  </a:cubicBezTo>
                  <a:cubicBezTo>
                    <a:pt x="2838" y="1648"/>
                    <a:pt x="1606" y="817"/>
                    <a:pt x="373" y="0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47"/>
            <p:cNvSpPr/>
            <p:nvPr/>
          </p:nvSpPr>
          <p:spPr>
            <a:xfrm>
              <a:off x="4848388" y="3914113"/>
              <a:ext cx="63800" cy="101450"/>
            </a:xfrm>
            <a:custGeom>
              <a:rect b="b" l="l" r="r" t="t"/>
              <a:pathLst>
                <a:path extrusionOk="0" h="4058" w="2552">
                  <a:moveTo>
                    <a:pt x="1935" y="1"/>
                  </a:moveTo>
                  <a:cubicBezTo>
                    <a:pt x="1262" y="1334"/>
                    <a:pt x="602" y="2681"/>
                    <a:pt x="1" y="4057"/>
                  </a:cubicBezTo>
                  <a:cubicBezTo>
                    <a:pt x="889" y="2853"/>
                    <a:pt x="1735" y="1606"/>
                    <a:pt x="2552" y="359"/>
                  </a:cubicBezTo>
                  <a:cubicBezTo>
                    <a:pt x="2351" y="245"/>
                    <a:pt x="2136" y="130"/>
                    <a:pt x="1935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47"/>
            <p:cNvSpPr/>
            <p:nvPr/>
          </p:nvSpPr>
          <p:spPr>
            <a:xfrm>
              <a:off x="5138263" y="3914113"/>
              <a:ext cx="63800" cy="101450"/>
            </a:xfrm>
            <a:custGeom>
              <a:rect b="b" l="l" r="r" t="t"/>
              <a:pathLst>
                <a:path extrusionOk="0" h="4058" w="2552">
                  <a:moveTo>
                    <a:pt x="631" y="1"/>
                  </a:moveTo>
                  <a:cubicBezTo>
                    <a:pt x="431" y="130"/>
                    <a:pt x="216" y="245"/>
                    <a:pt x="1" y="359"/>
                  </a:cubicBezTo>
                  <a:cubicBezTo>
                    <a:pt x="818" y="1621"/>
                    <a:pt x="1663" y="2853"/>
                    <a:pt x="2552" y="4057"/>
                  </a:cubicBezTo>
                  <a:cubicBezTo>
                    <a:pt x="1950" y="2681"/>
                    <a:pt x="1305" y="1334"/>
                    <a:pt x="631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3" name="Google Shape;2873;p47"/>
            <p:cNvSpPr/>
            <p:nvPr/>
          </p:nvSpPr>
          <p:spPr>
            <a:xfrm>
              <a:off x="5016088" y="3950663"/>
              <a:ext cx="17925" cy="112175"/>
            </a:xfrm>
            <a:custGeom>
              <a:rect b="b" l="l" r="r" t="t"/>
              <a:pathLst>
                <a:path extrusionOk="0" h="4487" w="717">
                  <a:moveTo>
                    <a:pt x="0" y="1"/>
                  </a:moveTo>
                  <a:cubicBezTo>
                    <a:pt x="86" y="1506"/>
                    <a:pt x="201" y="2996"/>
                    <a:pt x="359" y="4487"/>
                  </a:cubicBezTo>
                  <a:cubicBezTo>
                    <a:pt x="531" y="2996"/>
                    <a:pt x="645" y="1506"/>
                    <a:pt x="717" y="1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4" name="Google Shape;2874;p47"/>
            <p:cNvSpPr/>
            <p:nvPr/>
          </p:nvSpPr>
          <p:spPr>
            <a:xfrm>
              <a:off x="4782088" y="3464088"/>
              <a:ext cx="485550" cy="486250"/>
            </a:xfrm>
            <a:custGeom>
              <a:rect b="b" l="l" r="r" t="t"/>
              <a:pathLst>
                <a:path extrusionOk="0" h="19450" w="19422">
                  <a:moveTo>
                    <a:pt x="9375" y="0"/>
                  </a:moveTo>
                  <a:cubicBezTo>
                    <a:pt x="9317" y="903"/>
                    <a:pt x="9274" y="1820"/>
                    <a:pt x="9246" y="2723"/>
                  </a:cubicBezTo>
                  <a:cubicBezTo>
                    <a:pt x="9188" y="3899"/>
                    <a:pt x="9174" y="5088"/>
                    <a:pt x="9145" y="6264"/>
                  </a:cubicBezTo>
                  <a:lnTo>
                    <a:pt x="9131" y="7568"/>
                  </a:lnTo>
                  <a:lnTo>
                    <a:pt x="8457" y="6450"/>
                  </a:lnTo>
                  <a:cubicBezTo>
                    <a:pt x="7841" y="5447"/>
                    <a:pt x="7239" y="4429"/>
                    <a:pt x="6608" y="3426"/>
                  </a:cubicBezTo>
                  <a:cubicBezTo>
                    <a:pt x="6121" y="2666"/>
                    <a:pt x="5634" y="1906"/>
                    <a:pt x="5132" y="1133"/>
                  </a:cubicBezTo>
                  <a:cubicBezTo>
                    <a:pt x="4931" y="1247"/>
                    <a:pt x="4716" y="1376"/>
                    <a:pt x="4530" y="1491"/>
                  </a:cubicBezTo>
                  <a:cubicBezTo>
                    <a:pt x="4931" y="2308"/>
                    <a:pt x="5347" y="3110"/>
                    <a:pt x="5777" y="3913"/>
                  </a:cubicBezTo>
                  <a:cubicBezTo>
                    <a:pt x="6322" y="4959"/>
                    <a:pt x="6895" y="5991"/>
                    <a:pt x="7454" y="7023"/>
                  </a:cubicBezTo>
                  <a:lnTo>
                    <a:pt x="8099" y="8170"/>
                  </a:lnTo>
                  <a:lnTo>
                    <a:pt x="6967" y="7525"/>
                  </a:lnTo>
                  <a:cubicBezTo>
                    <a:pt x="5920" y="6966"/>
                    <a:pt x="4903" y="6393"/>
                    <a:pt x="3842" y="5848"/>
                  </a:cubicBezTo>
                  <a:cubicBezTo>
                    <a:pt x="3054" y="5432"/>
                    <a:pt x="2251" y="5017"/>
                    <a:pt x="1449" y="4615"/>
                  </a:cubicBezTo>
                  <a:cubicBezTo>
                    <a:pt x="1320" y="4816"/>
                    <a:pt x="1205" y="5017"/>
                    <a:pt x="1090" y="5232"/>
                  </a:cubicBezTo>
                  <a:cubicBezTo>
                    <a:pt x="1836" y="5719"/>
                    <a:pt x="2595" y="6206"/>
                    <a:pt x="3355" y="6679"/>
                  </a:cubicBezTo>
                  <a:cubicBezTo>
                    <a:pt x="4344" y="7324"/>
                    <a:pt x="5361" y="7926"/>
                    <a:pt x="6365" y="8542"/>
                  </a:cubicBezTo>
                  <a:lnTo>
                    <a:pt x="7497" y="9202"/>
                  </a:lnTo>
                  <a:lnTo>
                    <a:pt x="6193" y="9216"/>
                  </a:lnTo>
                  <a:cubicBezTo>
                    <a:pt x="5003" y="9245"/>
                    <a:pt x="3828" y="9259"/>
                    <a:pt x="2653" y="9316"/>
                  </a:cubicBezTo>
                  <a:cubicBezTo>
                    <a:pt x="1764" y="9345"/>
                    <a:pt x="875" y="9388"/>
                    <a:pt x="1" y="9445"/>
                  </a:cubicBezTo>
                  <a:lnTo>
                    <a:pt x="1" y="9732"/>
                  </a:lnTo>
                  <a:lnTo>
                    <a:pt x="1" y="10162"/>
                  </a:lnTo>
                  <a:cubicBezTo>
                    <a:pt x="875" y="10205"/>
                    <a:pt x="1764" y="10248"/>
                    <a:pt x="2638" y="10277"/>
                  </a:cubicBezTo>
                  <a:cubicBezTo>
                    <a:pt x="3828" y="10334"/>
                    <a:pt x="5003" y="10348"/>
                    <a:pt x="6178" y="10391"/>
                  </a:cubicBezTo>
                  <a:lnTo>
                    <a:pt x="7483" y="10391"/>
                  </a:lnTo>
                  <a:lnTo>
                    <a:pt x="6365" y="11065"/>
                  </a:lnTo>
                  <a:cubicBezTo>
                    <a:pt x="5361" y="11681"/>
                    <a:pt x="4344" y="12283"/>
                    <a:pt x="3355" y="12914"/>
                  </a:cubicBezTo>
                  <a:cubicBezTo>
                    <a:pt x="2610" y="13387"/>
                    <a:pt x="1879" y="13860"/>
                    <a:pt x="1148" y="14333"/>
                  </a:cubicBezTo>
                  <a:cubicBezTo>
                    <a:pt x="1262" y="14548"/>
                    <a:pt x="1377" y="14748"/>
                    <a:pt x="1506" y="14949"/>
                  </a:cubicBezTo>
                  <a:cubicBezTo>
                    <a:pt x="2280" y="14562"/>
                    <a:pt x="3054" y="14161"/>
                    <a:pt x="3828" y="13760"/>
                  </a:cubicBezTo>
                  <a:cubicBezTo>
                    <a:pt x="4874" y="13215"/>
                    <a:pt x="5906" y="12642"/>
                    <a:pt x="6952" y="12068"/>
                  </a:cubicBezTo>
                  <a:lnTo>
                    <a:pt x="8085" y="11438"/>
                  </a:lnTo>
                  <a:lnTo>
                    <a:pt x="7440" y="12570"/>
                  </a:lnTo>
                  <a:cubicBezTo>
                    <a:pt x="6881" y="13602"/>
                    <a:pt x="6307" y="14634"/>
                    <a:pt x="5763" y="15680"/>
                  </a:cubicBezTo>
                  <a:cubicBezTo>
                    <a:pt x="5361" y="16454"/>
                    <a:pt x="4960" y="17214"/>
                    <a:pt x="4573" y="17988"/>
                  </a:cubicBezTo>
                  <a:cubicBezTo>
                    <a:pt x="4774" y="18117"/>
                    <a:pt x="4989" y="18231"/>
                    <a:pt x="5204" y="18346"/>
                  </a:cubicBezTo>
                  <a:cubicBezTo>
                    <a:pt x="5677" y="17629"/>
                    <a:pt x="6135" y="16898"/>
                    <a:pt x="6594" y="16167"/>
                  </a:cubicBezTo>
                  <a:cubicBezTo>
                    <a:pt x="7239" y="15178"/>
                    <a:pt x="7841" y="14161"/>
                    <a:pt x="8457" y="13158"/>
                  </a:cubicBezTo>
                  <a:lnTo>
                    <a:pt x="9117" y="12025"/>
                  </a:lnTo>
                  <a:lnTo>
                    <a:pt x="9131" y="13330"/>
                  </a:lnTo>
                  <a:cubicBezTo>
                    <a:pt x="9160" y="14519"/>
                    <a:pt x="9174" y="15694"/>
                    <a:pt x="9231" y="16870"/>
                  </a:cubicBezTo>
                  <a:cubicBezTo>
                    <a:pt x="9260" y="17730"/>
                    <a:pt x="9303" y="18590"/>
                    <a:pt x="9346" y="19450"/>
                  </a:cubicBezTo>
                  <a:lnTo>
                    <a:pt x="10063" y="19450"/>
                  </a:lnTo>
                  <a:cubicBezTo>
                    <a:pt x="10120" y="18590"/>
                    <a:pt x="10163" y="17730"/>
                    <a:pt x="10191" y="16870"/>
                  </a:cubicBezTo>
                  <a:cubicBezTo>
                    <a:pt x="10249" y="15694"/>
                    <a:pt x="10263" y="14519"/>
                    <a:pt x="10292" y="13330"/>
                  </a:cubicBezTo>
                  <a:lnTo>
                    <a:pt x="10306" y="12025"/>
                  </a:lnTo>
                  <a:lnTo>
                    <a:pt x="10965" y="13158"/>
                  </a:lnTo>
                  <a:cubicBezTo>
                    <a:pt x="11582" y="14161"/>
                    <a:pt x="12184" y="15178"/>
                    <a:pt x="12829" y="16167"/>
                  </a:cubicBezTo>
                  <a:cubicBezTo>
                    <a:pt x="13287" y="16898"/>
                    <a:pt x="13746" y="17629"/>
                    <a:pt x="14219" y="18346"/>
                  </a:cubicBezTo>
                  <a:cubicBezTo>
                    <a:pt x="14434" y="18231"/>
                    <a:pt x="14649" y="18117"/>
                    <a:pt x="14850" y="17988"/>
                  </a:cubicBezTo>
                  <a:cubicBezTo>
                    <a:pt x="14463" y="17214"/>
                    <a:pt x="14061" y="16454"/>
                    <a:pt x="13660" y="15680"/>
                  </a:cubicBezTo>
                  <a:cubicBezTo>
                    <a:pt x="13130" y="14634"/>
                    <a:pt x="12542" y="13602"/>
                    <a:pt x="11983" y="12570"/>
                  </a:cubicBezTo>
                  <a:lnTo>
                    <a:pt x="11338" y="11438"/>
                  </a:lnTo>
                  <a:lnTo>
                    <a:pt x="12470" y="12083"/>
                  </a:lnTo>
                  <a:cubicBezTo>
                    <a:pt x="13517" y="12642"/>
                    <a:pt x="14534" y="13215"/>
                    <a:pt x="15595" y="13760"/>
                  </a:cubicBezTo>
                  <a:cubicBezTo>
                    <a:pt x="16369" y="14161"/>
                    <a:pt x="17143" y="14562"/>
                    <a:pt x="17917" y="14963"/>
                  </a:cubicBezTo>
                  <a:cubicBezTo>
                    <a:pt x="18046" y="14763"/>
                    <a:pt x="18175" y="14548"/>
                    <a:pt x="18275" y="14333"/>
                  </a:cubicBezTo>
                  <a:cubicBezTo>
                    <a:pt x="17544" y="13860"/>
                    <a:pt x="16813" y="13387"/>
                    <a:pt x="16068" y="12914"/>
                  </a:cubicBezTo>
                  <a:cubicBezTo>
                    <a:pt x="15079" y="12283"/>
                    <a:pt x="14061" y="11681"/>
                    <a:pt x="13058" y="11065"/>
                  </a:cubicBezTo>
                  <a:lnTo>
                    <a:pt x="11940" y="10406"/>
                  </a:lnTo>
                  <a:lnTo>
                    <a:pt x="13230" y="10391"/>
                  </a:lnTo>
                  <a:cubicBezTo>
                    <a:pt x="14420" y="10348"/>
                    <a:pt x="15595" y="10334"/>
                    <a:pt x="16770" y="10277"/>
                  </a:cubicBezTo>
                  <a:cubicBezTo>
                    <a:pt x="17659" y="10248"/>
                    <a:pt x="18547" y="10205"/>
                    <a:pt x="19422" y="10162"/>
                  </a:cubicBezTo>
                  <a:lnTo>
                    <a:pt x="19422" y="9732"/>
                  </a:lnTo>
                  <a:lnTo>
                    <a:pt x="19422" y="9445"/>
                  </a:lnTo>
                  <a:cubicBezTo>
                    <a:pt x="18547" y="9388"/>
                    <a:pt x="17659" y="9345"/>
                    <a:pt x="16770" y="9316"/>
                  </a:cubicBezTo>
                  <a:cubicBezTo>
                    <a:pt x="15595" y="9259"/>
                    <a:pt x="14405" y="9245"/>
                    <a:pt x="13230" y="9216"/>
                  </a:cubicBezTo>
                  <a:lnTo>
                    <a:pt x="11926" y="9202"/>
                  </a:lnTo>
                  <a:lnTo>
                    <a:pt x="13058" y="8542"/>
                  </a:lnTo>
                  <a:cubicBezTo>
                    <a:pt x="14047" y="7926"/>
                    <a:pt x="15065" y="7324"/>
                    <a:pt x="16068" y="6679"/>
                  </a:cubicBezTo>
                  <a:cubicBezTo>
                    <a:pt x="16828" y="6206"/>
                    <a:pt x="17573" y="5719"/>
                    <a:pt x="18332" y="5232"/>
                  </a:cubicBezTo>
                  <a:cubicBezTo>
                    <a:pt x="18218" y="5017"/>
                    <a:pt x="18103" y="4802"/>
                    <a:pt x="17974" y="4601"/>
                  </a:cubicBezTo>
                  <a:cubicBezTo>
                    <a:pt x="17171" y="5017"/>
                    <a:pt x="16369" y="5418"/>
                    <a:pt x="15566" y="5848"/>
                  </a:cubicBezTo>
                  <a:cubicBezTo>
                    <a:pt x="14520" y="6378"/>
                    <a:pt x="13502" y="6966"/>
                    <a:pt x="12456" y="7525"/>
                  </a:cubicBezTo>
                  <a:lnTo>
                    <a:pt x="11324" y="8170"/>
                  </a:lnTo>
                  <a:lnTo>
                    <a:pt x="11969" y="7038"/>
                  </a:lnTo>
                  <a:cubicBezTo>
                    <a:pt x="12528" y="5991"/>
                    <a:pt x="13101" y="4974"/>
                    <a:pt x="13646" y="3913"/>
                  </a:cubicBezTo>
                  <a:cubicBezTo>
                    <a:pt x="14061" y="3110"/>
                    <a:pt x="14477" y="2308"/>
                    <a:pt x="14893" y="1491"/>
                  </a:cubicBezTo>
                  <a:cubicBezTo>
                    <a:pt x="14692" y="1376"/>
                    <a:pt x="14491" y="1247"/>
                    <a:pt x="14291" y="1133"/>
                  </a:cubicBezTo>
                  <a:cubicBezTo>
                    <a:pt x="13789" y="1892"/>
                    <a:pt x="13287" y="2666"/>
                    <a:pt x="12814" y="3426"/>
                  </a:cubicBezTo>
                  <a:cubicBezTo>
                    <a:pt x="12169" y="4429"/>
                    <a:pt x="11567" y="5447"/>
                    <a:pt x="10951" y="6450"/>
                  </a:cubicBezTo>
                  <a:lnTo>
                    <a:pt x="10292" y="7568"/>
                  </a:lnTo>
                  <a:lnTo>
                    <a:pt x="10277" y="6264"/>
                  </a:lnTo>
                  <a:cubicBezTo>
                    <a:pt x="10249" y="5088"/>
                    <a:pt x="10234" y="3899"/>
                    <a:pt x="10177" y="2723"/>
                  </a:cubicBezTo>
                  <a:cubicBezTo>
                    <a:pt x="10134" y="1820"/>
                    <a:pt x="10091" y="903"/>
                    <a:pt x="10048" y="0"/>
                  </a:cubicBezTo>
                  <a:close/>
                </a:path>
              </a:pathLst>
            </a:custGeom>
            <a:solidFill>
              <a:srgbClr val="D10A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5" name="Google Shape;2875;p47"/>
            <p:cNvSpPr/>
            <p:nvPr/>
          </p:nvSpPr>
          <p:spPr>
            <a:xfrm>
              <a:off x="4807538" y="3492538"/>
              <a:ext cx="424275" cy="389550"/>
            </a:xfrm>
            <a:custGeom>
              <a:rect b="b" l="l" r="r" t="t"/>
              <a:pathLst>
                <a:path extrusionOk="0" h="15582" w="16971">
                  <a:moveTo>
                    <a:pt x="9034" y="1"/>
                  </a:moveTo>
                  <a:cubicBezTo>
                    <a:pt x="8203" y="1"/>
                    <a:pt x="7371" y="109"/>
                    <a:pt x="6565" y="324"/>
                  </a:cubicBezTo>
                  <a:cubicBezTo>
                    <a:pt x="4272" y="926"/>
                    <a:pt x="2308" y="2374"/>
                    <a:pt x="1047" y="4395"/>
                  </a:cubicBezTo>
                  <a:cubicBezTo>
                    <a:pt x="703" y="4939"/>
                    <a:pt x="445" y="5541"/>
                    <a:pt x="259" y="6158"/>
                  </a:cubicBezTo>
                  <a:cubicBezTo>
                    <a:pt x="216" y="6287"/>
                    <a:pt x="187" y="6430"/>
                    <a:pt x="158" y="6559"/>
                  </a:cubicBezTo>
                  <a:cubicBezTo>
                    <a:pt x="44" y="7089"/>
                    <a:pt x="1" y="7634"/>
                    <a:pt x="29" y="8178"/>
                  </a:cubicBezTo>
                  <a:cubicBezTo>
                    <a:pt x="144" y="9554"/>
                    <a:pt x="775" y="10300"/>
                    <a:pt x="1534" y="10672"/>
                  </a:cubicBezTo>
                  <a:cubicBezTo>
                    <a:pt x="2172" y="11006"/>
                    <a:pt x="2890" y="11086"/>
                    <a:pt x="3435" y="11086"/>
                  </a:cubicBezTo>
                  <a:cubicBezTo>
                    <a:pt x="3943" y="11086"/>
                    <a:pt x="4300" y="11016"/>
                    <a:pt x="4300" y="11016"/>
                  </a:cubicBezTo>
                  <a:lnTo>
                    <a:pt x="4300" y="11016"/>
                  </a:lnTo>
                  <a:cubicBezTo>
                    <a:pt x="4300" y="11016"/>
                    <a:pt x="3713" y="14814"/>
                    <a:pt x="5375" y="15359"/>
                  </a:cubicBezTo>
                  <a:cubicBezTo>
                    <a:pt x="5504" y="15402"/>
                    <a:pt x="5617" y="15422"/>
                    <a:pt x="5714" y="15422"/>
                  </a:cubicBezTo>
                  <a:cubicBezTo>
                    <a:pt x="6879" y="15422"/>
                    <a:pt x="6002" y="12593"/>
                    <a:pt x="6809" y="12593"/>
                  </a:cubicBezTo>
                  <a:cubicBezTo>
                    <a:pt x="7697" y="12593"/>
                    <a:pt x="6622" y="15230"/>
                    <a:pt x="8199" y="15560"/>
                  </a:cubicBezTo>
                  <a:cubicBezTo>
                    <a:pt x="8273" y="15575"/>
                    <a:pt x="8342" y="15582"/>
                    <a:pt x="8405" y="15582"/>
                  </a:cubicBezTo>
                  <a:cubicBezTo>
                    <a:pt x="9693" y="15582"/>
                    <a:pt x="8907" y="12679"/>
                    <a:pt x="10191" y="12679"/>
                  </a:cubicBezTo>
                  <a:cubicBezTo>
                    <a:pt x="11538" y="12679"/>
                    <a:pt x="11166" y="15459"/>
                    <a:pt x="12742" y="15560"/>
                  </a:cubicBezTo>
                  <a:cubicBezTo>
                    <a:pt x="12757" y="15560"/>
                    <a:pt x="12771" y="15561"/>
                    <a:pt x="12784" y="15561"/>
                  </a:cubicBezTo>
                  <a:cubicBezTo>
                    <a:pt x="14312" y="15561"/>
                    <a:pt x="13115" y="10873"/>
                    <a:pt x="13115" y="10873"/>
                  </a:cubicBezTo>
                  <a:lnTo>
                    <a:pt x="13115" y="10873"/>
                  </a:lnTo>
                  <a:cubicBezTo>
                    <a:pt x="13115" y="10873"/>
                    <a:pt x="13524" y="10963"/>
                    <a:pt x="14073" y="10963"/>
                  </a:cubicBezTo>
                  <a:cubicBezTo>
                    <a:pt x="14623" y="10963"/>
                    <a:pt x="15315" y="10873"/>
                    <a:pt x="15881" y="10515"/>
                  </a:cubicBezTo>
                  <a:cubicBezTo>
                    <a:pt x="16139" y="10357"/>
                    <a:pt x="16340" y="10156"/>
                    <a:pt x="16512" y="9913"/>
                  </a:cubicBezTo>
                  <a:cubicBezTo>
                    <a:pt x="16784" y="9511"/>
                    <a:pt x="16970" y="8938"/>
                    <a:pt x="16970" y="8178"/>
                  </a:cubicBezTo>
                  <a:cubicBezTo>
                    <a:pt x="16970" y="6631"/>
                    <a:pt x="16053" y="2933"/>
                    <a:pt x="13101" y="1084"/>
                  </a:cubicBezTo>
                  <a:cubicBezTo>
                    <a:pt x="13015" y="1026"/>
                    <a:pt x="12929" y="969"/>
                    <a:pt x="12828" y="926"/>
                  </a:cubicBezTo>
                  <a:cubicBezTo>
                    <a:pt x="12527" y="754"/>
                    <a:pt x="12226" y="611"/>
                    <a:pt x="11911" y="482"/>
                  </a:cubicBezTo>
                  <a:cubicBezTo>
                    <a:pt x="11194" y="224"/>
                    <a:pt x="10449" y="66"/>
                    <a:pt x="9689" y="23"/>
                  </a:cubicBezTo>
                  <a:cubicBezTo>
                    <a:pt x="9471" y="8"/>
                    <a:pt x="9253" y="1"/>
                    <a:pt x="90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6" name="Google Shape;2876;p47"/>
            <p:cNvSpPr/>
            <p:nvPr/>
          </p:nvSpPr>
          <p:spPr>
            <a:xfrm>
              <a:off x="4989213" y="3705238"/>
              <a:ext cx="78500" cy="57900"/>
            </a:xfrm>
            <a:custGeom>
              <a:rect b="b" l="l" r="r" t="t"/>
              <a:pathLst>
                <a:path extrusionOk="0" h="2316" w="3140">
                  <a:moveTo>
                    <a:pt x="1233" y="0"/>
                  </a:moveTo>
                  <a:cubicBezTo>
                    <a:pt x="1233" y="0"/>
                    <a:pt x="0" y="1935"/>
                    <a:pt x="430" y="2236"/>
                  </a:cubicBezTo>
                  <a:cubicBezTo>
                    <a:pt x="479" y="2270"/>
                    <a:pt x="528" y="2285"/>
                    <a:pt x="577" y="2285"/>
                  </a:cubicBezTo>
                  <a:cubicBezTo>
                    <a:pt x="970" y="2285"/>
                    <a:pt x="1376" y="1347"/>
                    <a:pt x="1376" y="1347"/>
                  </a:cubicBezTo>
                  <a:cubicBezTo>
                    <a:pt x="1376" y="1347"/>
                    <a:pt x="1563" y="2316"/>
                    <a:pt x="2157" y="2316"/>
                  </a:cubicBezTo>
                  <a:cubicBezTo>
                    <a:pt x="2222" y="2316"/>
                    <a:pt x="2291" y="2304"/>
                    <a:pt x="2365" y="2279"/>
                  </a:cubicBezTo>
                  <a:cubicBezTo>
                    <a:pt x="3139" y="2035"/>
                    <a:pt x="1233" y="0"/>
                    <a:pt x="123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7" name="Google Shape;2877;p47"/>
            <p:cNvSpPr/>
            <p:nvPr/>
          </p:nvSpPr>
          <p:spPr>
            <a:xfrm>
              <a:off x="4883513" y="3581088"/>
              <a:ext cx="92450" cy="133550"/>
            </a:xfrm>
            <a:custGeom>
              <a:rect b="b" l="l" r="r" t="t"/>
              <a:pathLst>
                <a:path extrusionOk="0" h="5342" w="3698">
                  <a:moveTo>
                    <a:pt x="2008" y="0"/>
                  </a:moveTo>
                  <a:cubicBezTo>
                    <a:pt x="1223" y="0"/>
                    <a:pt x="513" y="500"/>
                    <a:pt x="244" y="1240"/>
                  </a:cubicBezTo>
                  <a:cubicBezTo>
                    <a:pt x="43" y="1784"/>
                    <a:pt x="0" y="2386"/>
                    <a:pt x="100" y="2945"/>
                  </a:cubicBezTo>
                  <a:cubicBezTo>
                    <a:pt x="172" y="3332"/>
                    <a:pt x="272" y="3705"/>
                    <a:pt x="401" y="4063"/>
                  </a:cubicBezTo>
                  <a:cubicBezTo>
                    <a:pt x="502" y="4364"/>
                    <a:pt x="659" y="4665"/>
                    <a:pt x="860" y="4909"/>
                  </a:cubicBezTo>
                  <a:cubicBezTo>
                    <a:pt x="1125" y="5186"/>
                    <a:pt x="1502" y="5341"/>
                    <a:pt x="1879" y="5341"/>
                  </a:cubicBezTo>
                  <a:cubicBezTo>
                    <a:pt x="1950" y="5341"/>
                    <a:pt x="2022" y="5336"/>
                    <a:pt x="2093" y="5324"/>
                  </a:cubicBezTo>
                  <a:cubicBezTo>
                    <a:pt x="2150" y="5310"/>
                    <a:pt x="2193" y="5310"/>
                    <a:pt x="2236" y="5296"/>
                  </a:cubicBezTo>
                  <a:cubicBezTo>
                    <a:pt x="2953" y="5124"/>
                    <a:pt x="3426" y="4421"/>
                    <a:pt x="3540" y="3719"/>
                  </a:cubicBezTo>
                  <a:cubicBezTo>
                    <a:pt x="3698" y="2759"/>
                    <a:pt x="3569" y="1770"/>
                    <a:pt x="3168" y="896"/>
                  </a:cubicBezTo>
                  <a:cubicBezTo>
                    <a:pt x="3024" y="552"/>
                    <a:pt x="2766" y="265"/>
                    <a:pt x="2451" y="79"/>
                  </a:cubicBezTo>
                  <a:cubicBezTo>
                    <a:pt x="2351" y="36"/>
                    <a:pt x="2265" y="7"/>
                    <a:pt x="2164" y="7"/>
                  </a:cubicBezTo>
                  <a:cubicBezTo>
                    <a:pt x="2112" y="3"/>
                    <a:pt x="2060" y="0"/>
                    <a:pt x="200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47"/>
            <p:cNvSpPr/>
            <p:nvPr/>
          </p:nvSpPr>
          <p:spPr>
            <a:xfrm>
              <a:off x="4901413" y="3583038"/>
              <a:ext cx="74550" cy="131175"/>
            </a:xfrm>
            <a:custGeom>
              <a:rect b="b" l="l" r="r" t="t"/>
              <a:pathLst>
                <a:path extrusionOk="0" h="5247" w="2982">
                  <a:moveTo>
                    <a:pt x="1735" y="1"/>
                  </a:moveTo>
                  <a:cubicBezTo>
                    <a:pt x="1047" y="115"/>
                    <a:pt x="488" y="588"/>
                    <a:pt x="244" y="1233"/>
                  </a:cubicBezTo>
                  <a:cubicBezTo>
                    <a:pt x="44" y="1778"/>
                    <a:pt x="1" y="2366"/>
                    <a:pt x="101" y="2939"/>
                  </a:cubicBezTo>
                  <a:cubicBezTo>
                    <a:pt x="173" y="3326"/>
                    <a:pt x="273" y="3698"/>
                    <a:pt x="402" y="4057"/>
                  </a:cubicBezTo>
                  <a:cubicBezTo>
                    <a:pt x="502" y="4358"/>
                    <a:pt x="646" y="4644"/>
                    <a:pt x="861" y="4902"/>
                  </a:cubicBezTo>
                  <a:cubicBezTo>
                    <a:pt x="1004" y="5060"/>
                    <a:pt x="1176" y="5175"/>
                    <a:pt x="1377" y="5246"/>
                  </a:cubicBezTo>
                  <a:cubicBezTo>
                    <a:pt x="1434" y="5232"/>
                    <a:pt x="1477" y="5232"/>
                    <a:pt x="1520" y="5218"/>
                  </a:cubicBezTo>
                  <a:cubicBezTo>
                    <a:pt x="2237" y="5046"/>
                    <a:pt x="2710" y="4343"/>
                    <a:pt x="2824" y="3641"/>
                  </a:cubicBezTo>
                  <a:cubicBezTo>
                    <a:pt x="2982" y="2681"/>
                    <a:pt x="2853" y="1692"/>
                    <a:pt x="2452" y="818"/>
                  </a:cubicBezTo>
                  <a:cubicBezTo>
                    <a:pt x="2308" y="474"/>
                    <a:pt x="2050" y="187"/>
                    <a:pt x="1735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9" name="Google Shape;2879;p47"/>
            <p:cNvSpPr/>
            <p:nvPr/>
          </p:nvSpPr>
          <p:spPr>
            <a:xfrm>
              <a:off x="5075213" y="3594588"/>
              <a:ext cx="86125" cy="114575"/>
            </a:xfrm>
            <a:custGeom>
              <a:rect b="b" l="l" r="r" t="t"/>
              <a:pathLst>
                <a:path extrusionOk="0" h="4583" w="3445">
                  <a:moveTo>
                    <a:pt x="1400" y="1"/>
                  </a:moveTo>
                  <a:cubicBezTo>
                    <a:pt x="1265" y="1"/>
                    <a:pt x="1130" y="28"/>
                    <a:pt x="1003" y="83"/>
                  </a:cubicBezTo>
                  <a:cubicBezTo>
                    <a:pt x="932" y="112"/>
                    <a:pt x="860" y="155"/>
                    <a:pt x="788" y="212"/>
                  </a:cubicBezTo>
                  <a:cubicBezTo>
                    <a:pt x="115" y="728"/>
                    <a:pt x="0" y="4025"/>
                    <a:pt x="1577" y="4512"/>
                  </a:cubicBezTo>
                  <a:lnTo>
                    <a:pt x="1648" y="4541"/>
                  </a:lnTo>
                  <a:cubicBezTo>
                    <a:pt x="1765" y="4569"/>
                    <a:pt x="1875" y="4582"/>
                    <a:pt x="1978" y="4582"/>
                  </a:cubicBezTo>
                  <a:cubicBezTo>
                    <a:pt x="3187" y="4582"/>
                    <a:pt x="3445" y="2757"/>
                    <a:pt x="3168" y="1832"/>
                  </a:cubicBezTo>
                  <a:cubicBezTo>
                    <a:pt x="2953" y="1187"/>
                    <a:pt x="2551" y="614"/>
                    <a:pt x="2007" y="212"/>
                  </a:cubicBezTo>
                  <a:cubicBezTo>
                    <a:pt x="1830" y="71"/>
                    <a:pt x="1616" y="1"/>
                    <a:pt x="140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0" name="Google Shape;2880;p47"/>
            <p:cNvSpPr/>
            <p:nvPr/>
          </p:nvSpPr>
          <p:spPr>
            <a:xfrm>
              <a:off x="5075213" y="3596663"/>
              <a:ext cx="65950" cy="110750"/>
            </a:xfrm>
            <a:custGeom>
              <a:rect b="b" l="l" r="r" t="t"/>
              <a:pathLst>
                <a:path extrusionOk="0" h="4430" w="2638">
                  <a:moveTo>
                    <a:pt x="1003" y="0"/>
                  </a:moveTo>
                  <a:cubicBezTo>
                    <a:pt x="932" y="29"/>
                    <a:pt x="860" y="72"/>
                    <a:pt x="788" y="129"/>
                  </a:cubicBezTo>
                  <a:cubicBezTo>
                    <a:pt x="115" y="645"/>
                    <a:pt x="0" y="3942"/>
                    <a:pt x="1577" y="4429"/>
                  </a:cubicBezTo>
                  <a:cubicBezTo>
                    <a:pt x="2465" y="4099"/>
                    <a:pt x="2637" y="2580"/>
                    <a:pt x="2394" y="1749"/>
                  </a:cubicBezTo>
                  <a:cubicBezTo>
                    <a:pt x="2236" y="1233"/>
                    <a:pt x="1792" y="488"/>
                    <a:pt x="1233" y="129"/>
                  </a:cubicBezTo>
                  <a:cubicBezTo>
                    <a:pt x="1161" y="72"/>
                    <a:pt x="1089" y="29"/>
                    <a:pt x="100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1" name="Google Shape;2881;p47"/>
            <p:cNvSpPr/>
            <p:nvPr/>
          </p:nvSpPr>
          <p:spPr>
            <a:xfrm>
              <a:off x="4938338" y="3696638"/>
              <a:ext cx="43725" cy="34425"/>
            </a:xfrm>
            <a:custGeom>
              <a:rect b="b" l="l" r="r" t="t"/>
              <a:pathLst>
                <a:path extrusionOk="0" h="1377" w="1749">
                  <a:moveTo>
                    <a:pt x="1749" y="0"/>
                  </a:moveTo>
                  <a:lnTo>
                    <a:pt x="0" y="1376"/>
                  </a:lnTo>
                  <a:cubicBezTo>
                    <a:pt x="0" y="1376"/>
                    <a:pt x="12" y="1377"/>
                    <a:pt x="33" y="1377"/>
                  </a:cubicBezTo>
                  <a:cubicBezTo>
                    <a:pt x="252" y="1377"/>
                    <a:pt x="1475" y="1317"/>
                    <a:pt x="174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2" name="Google Shape;2882;p47"/>
            <p:cNvSpPr/>
            <p:nvPr/>
          </p:nvSpPr>
          <p:spPr>
            <a:xfrm>
              <a:off x="5079138" y="3698063"/>
              <a:ext cx="40875" cy="25825"/>
            </a:xfrm>
            <a:custGeom>
              <a:rect b="b" l="l" r="r" t="t"/>
              <a:pathLst>
                <a:path extrusionOk="0" h="1033" w="1635">
                  <a:moveTo>
                    <a:pt x="1" y="0"/>
                  </a:moveTo>
                  <a:cubicBezTo>
                    <a:pt x="1" y="1"/>
                    <a:pt x="489" y="1033"/>
                    <a:pt x="1590" y="1033"/>
                  </a:cubicBezTo>
                  <a:cubicBezTo>
                    <a:pt x="1605" y="1033"/>
                    <a:pt x="1620" y="1033"/>
                    <a:pt x="1635" y="103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3" name="Google Shape;2883;p47"/>
            <p:cNvSpPr/>
            <p:nvPr/>
          </p:nvSpPr>
          <p:spPr>
            <a:xfrm>
              <a:off x="4807888" y="3656488"/>
              <a:ext cx="56300" cy="103225"/>
            </a:xfrm>
            <a:custGeom>
              <a:rect b="b" l="l" r="r" t="t"/>
              <a:pathLst>
                <a:path extrusionOk="0" h="4129" w="2252">
                  <a:moveTo>
                    <a:pt x="159" y="1"/>
                  </a:moveTo>
                  <a:cubicBezTo>
                    <a:pt x="101" y="187"/>
                    <a:pt x="73" y="373"/>
                    <a:pt x="58" y="574"/>
                  </a:cubicBezTo>
                  <a:cubicBezTo>
                    <a:pt x="1" y="918"/>
                    <a:pt x="1" y="1276"/>
                    <a:pt x="30" y="1635"/>
                  </a:cubicBezTo>
                  <a:cubicBezTo>
                    <a:pt x="116" y="2753"/>
                    <a:pt x="546" y="3441"/>
                    <a:pt x="1119" y="3871"/>
                  </a:cubicBezTo>
                  <a:cubicBezTo>
                    <a:pt x="1248" y="3971"/>
                    <a:pt x="1377" y="4057"/>
                    <a:pt x="1520" y="4129"/>
                  </a:cubicBezTo>
                  <a:cubicBezTo>
                    <a:pt x="2251" y="1649"/>
                    <a:pt x="646" y="330"/>
                    <a:pt x="15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4" name="Google Shape;2884;p47"/>
            <p:cNvSpPr/>
            <p:nvPr/>
          </p:nvSpPr>
          <p:spPr>
            <a:xfrm>
              <a:off x="4814338" y="3602388"/>
              <a:ext cx="23325" cy="44100"/>
            </a:xfrm>
            <a:custGeom>
              <a:rect b="b" l="l" r="r" t="t"/>
              <a:pathLst>
                <a:path extrusionOk="0" h="1764" w="933">
                  <a:moveTo>
                    <a:pt x="775" y="1"/>
                  </a:moveTo>
                  <a:lnTo>
                    <a:pt x="775" y="1"/>
                  </a:lnTo>
                  <a:cubicBezTo>
                    <a:pt x="445" y="545"/>
                    <a:pt x="173" y="1147"/>
                    <a:pt x="1" y="1764"/>
                  </a:cubicBezTo>
                  <a:cubicBezTo>
                    <a:pt x="345" y="1434"/>
                    <a:pt x="933" y="746"/>
                    <a:pt x="77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5" name="Google Shape;2885;p47"/>
            <p:cNvSpPr/>
            <p:nvPr/>
          </p:nvSpPr>
          <p:spPr>
            <a:xfrm>
              <a:off x="4826538" y="3620138"/>
              <a:ext cx="50900" cy="38175"/>
            </a:xfrm>
            <a:custGeom>
              <a:rect b="b" l="l" r="r" t="t"/>
              <a:pathLst>
                <a:path extrusionOk="0" h="1527" w="2036">
                  <a:moveTo>
                    <a:pt x="1298" y="1"/>
                  </a:moveTo>
                  <a:cubicBezTo>
                    <a:pt x="734" y="1"/>
                    <a:pt x="0" y="1527"/>
                    <a:pt x="0" y="1527"/>
                  </a:cubicBezTo>
                  <a:cubicBezTo>
                    <a:pt x="0" y="1527"/>
                    <a:pt x="2035" y="409"/>
                    <a:pt x="1462" y="50"/>
                  </a:cubicBezTo>
                  <a:cubicBezTo>
                    <a:pt x="1410" y="16"/>
                    <a:pt x="1355" y="1"/>
                    <a:pt x="129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6" name="Google Shape;2886;p47"/>
            <p:cNvSpPr/>
            <p:nvPr/>
          </p:nvSpPr>
          <p:spPr>
            <a:xfrm>
              <a:off x="4837638" y="3654338"/>
              <a:ext cx="44100" cy="18300"/>
            </a:xfrm>
            <a:custGeom>
              <a:rect b="b" l="l" r="r" t="t"/>
              <a:pathLst>
                <a:path extrusionOk="0" h="732" w="1764">
                  <a:moveTo>
                    <a:pt x="1264" y="0"/>
                  </a:moveTo>
                  <a:cubicBezTo>
                    <a:pt x="824" y="0"/>
                    <a:pt x="1" y="732"/>
                    <a:pt x="1" y="732"/>
                  </a:cubicBezTo>
                  <a:cubicBezTo>
                    <a:pt x="1" y="732"/>
                    <a:pt x="1763" y="459"/>
                    <a:pt x="1462" y="87"/>
                  </a:cubicBezTo>
                  <a:cubicBezTo>
                    <a:pt x="1415" y="26"/>
                    <a:pt x="1346" y="0"/>
                    <a:pt x="126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7" name="Google Shape;2887;p47"/>
            <p:cNvSpPr/>
            <p:nvPr/>
          </p:nvSpPr>
          <p:spPr>
            <a:xfrm>
              <a:off x="4848038" y="3676013"/>
              <a:ext cx="42075" cy="14225"/>
            </a:xfrm>
            <a:custGeom>
              <a:rect b="b" l="l" r="r" t="t"/>
              <a:pathLst>
                <a:path extrusionOk="0" h="569" w="1683">
                  <a:moveTo>
                    <a:pt x="1211" y="0"/>
                  </a:moveTo>
                  <a:cubicBezTo>
                    <a:pt x="765" y="0"/>
                    <a:pt x="0" y="567"/>
                    <a:pt x="0" y="567"/>
                  </a:cubicBezTo>
                  <a:cubicBezTo>
                    <a:pt x="0" y="567"/>
                    <a:pt x="41" y="568"/>
                    <a:pt x="109" y="568"/>
                  </a:cubicBezTo>
                  <a:cubicBezTo>
                    <a:pt x="483" y="568"/>
                    <a:pt x="1683" y="537"/>
                    <a:pt x="1476" y="137"/>
                  </a:cubicBezTo>
                  <a:cubicBezTo>
                    <a:pt x="1423" y="39"/>
                    <a:pt x="1328" y="0"/>
                    <a:pt x="121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8" name="Google Shape;2888;p47"/>
            <p:cNvSpPr/>
            <p:nvPr/>
          </p:nvSpPr>
          <p:spPr>
            <a:xfrm>
              <a:off x="4854488" y="3700138"/>
              <a:ext cx="43125" cy="10050"/>
            </a:xfrm>
            <a:custGeom>
              <a:rect b="b" l="l" r="r" t="t"/>
              <a:pathLst>
                <a:path extrusionOk="0" h="402" w="1725">
                  <a:moveTo>
                    <a:pt x="1113" y="0"/>
                  </a:moveTo>
                  <a:cubicBezTo>
                    <a:pt x="624" y="0"/>
                    <a:pt x="0" y="204"/>
                    <a:pt x="0" y="204"/>
                  </a:cubicBezTo>
                  <a:cubicBezTo>
                    <a:pt x="0" y="204"/>
                    <a:pt x="835" y="402"/>
                    <a:pt x="1323" y="402"/>
                  </a:cubicBezTo>
                  <a:cubicBezTo>
                    <a:pt x="1567" y="402"/>
                    <a:pt x="1725" y="352"/>
                    <a:pt x="1648" y="204"/>
                  </a:cubicBezTo>
                  <a:cubicBezTo>
                    <a:pt x="1567" y="51"/>
                    <a:pt x="1357" y="0"/>
                    <a:pt x="1113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9" name="Google Shape;2889;p47"/>
            <p:cNvSpPr/>
            <p:nvPr/>
          </p:nvSpPr>
          <p:spPr>
            <a:xfrm>
              <a:off x="4858788" y="3718338"/>
              <a:ext cx="40000" cy="12950"/>
            </a:xfrm>
            <a:custGeom>
              <a:rect b="b" l="l" r="r" t="t"/>
              <a:pathLst>
                <a:path extrusionOk="0" h="518" w="1600">
                  <a:moveTo>
                    <a:pt x="925" y="1"/>
                  </a:moveTo>
                  <a:cubicBezTo>
                    <a:pt x="495" y="1"/>
                    <a:pt x="0" y="107"/>
                    <a:pt x="0" y="107"/>
                  </a:cubicBezTo>
                  <a:cubicBezTo>
                    <a:pt x="0" y="107"/>
                    <a:pt x="806" y="518"/>
                    <a:pt x="1252" y="518"/>
                  </a:cubicBezTo>
                  <a:cubicBezTo>
                    <a:pt x="1400" y="518"/>
                    <a:pt x="1509" y="472"/>
                    <a:pt x="1534" y="350"/>
                  </a:cubicBezTo>
                  <a:cubicBezTo>
                    <a:pt x="1599" y="76"/>
                    <a:pt x="1285" y="1"/>
                    <a:pt x="92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0" name="Google Shape;2890;p47"/>
            <p:cNvSpPr/>
            <p:nvPr/>
          </p:nvSpPr>
          <p:spPr>
            <a:xfrm>
              <a:off x="4854488" y="3743463"/>
              <a:ext cx="51875" cy="20575"/>
            </a:xfrm>
            <a:custGeom>
              <a:rect b="b" l="l" r="r" t="t"/>
              <a:pathLst>
                <a:path extrusionOk="0" h="823" w="2075">
                  <a:moveTo>
                    <a:pt x="257" y="0"/>
                  </a:moveTo>
                  <a:cubicBezTo>
                    <a:pt x="103" y="0"/>
                    <a:pt x="0" y="5"/>
                    <a:pt x="0" y="5"/>
                  </a:cubicBezTo>
                  <a:cubicBezTo>
                    <a:pt x="0" y="5"/>
                    <a:pt x="673" y="823"/>
                    <a:pt x="1215" y="823"/>
                  </a:cubicBezTo>
                  <a:cubicBezTo>
                    <a:pt x="1353" y="823"/>
                    <a:pt x="1483" y="769"/>
                    <a:pt x="1591" y="635"/>
                  </a:cubicBezTo>
                  <a:cubicBezTo>
                    <a:pt x="2075" y="62"/>
                    <a:pt x="820" y="0"/>
                    <a:pt x="25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1" name="Google Shape;2891;p47"/>
            <p:cNvSpPr/>
            <p:nvPr/>
          </p:nvSpPr>
          <p:spPr>
            <a:xfrm>
              <a:off x="4971638" y="3492388"/>
              <a:ext cx="133700" cy="50825"/>
            </a:xfrm>
            <a:custGeom>
              <a:rect b="b" l="l" r="r" t="t"/>
              <a:pathLst>
                <a:path extrusionOk="0" h="2033" w="5348">
                  <a:moveTo>
                    <a:pt x="2466" y="1"/>
                  </a:moveTo>
                  <a:cubicBezTo>
                    <a:pt x="2280" y="1"/>
                    <a:pt x="2108" y="15"/>
                    <a:pt x="1922" y="29"/>
                  </a:cubicBezTo>
                  <a:cubicBezTo>
                    <a:pt x="1277" y="58"/>
                    <a:pt x="632" y="158"/>
                    <a:pt x="1" y="330"/>
                  </a:cubicBezTo>
                  <a:cubicBezTo>
                    <a:pt x="87" y="502"/>
                    <a:pt x="202" y="660"/>
                    <a:pt x="316" y="817"/>
                  </a:cubicBezTo>
                  <a:cubicBezTo>
                    <a:pt x="417" y="946"/>
                    <a:pt x="531" y="1075"/>
                    <a:pt x="660" y="1204"/>
                  </a:cubicBezTo>
                  <a:cubicBezTo>
                    <a:pt x="1133" y="1634"/>
                    <a:pt x="1721" y="1921"/>
                    <a:pt x="2352" y="1993"/>
                  </a:cubicBezTo>
                  <a:cubicBezTo>
                    <a:pt x="2438" y="2007"/>
                    <a:pt x="2524" y="2021"/>
                    <a:pt x="2624" y="2021"/>
                  </a:cubicBezTo>
                  <a:cubicBezTo>
                    <a:pt x="2703" y="2029"/>
                    <a:pt x="2778" y="2032"/>
                    <a:pt x="2853" y="2032"/>
                  </a:cubicBezTo>
                  <a:cubicBezTo>
                    <a:pt x="2928" y="2032"/>
                    <a:pt x="3004" y="2029"/>
                    <a:pt x="3082" y="2021"/>
                  </a:cubicBezTo>
                  <a:cubicBezTo>
                    <a:pt x="4000" y="1978"/>
                    <a:pt x="4559" y="1692"/>
                    <a:pt x="4888" y="1348"/>
                  </a:cubicBezTo>
                  <a:cubicBezTo>
                    <a:pt x="5003" y="1233"/>
                    <a:pt x="5103" y="1104"/>
                    <a:pt x="5175" y="961"/>
                  </a:cubicBezTo>
                  <a:cubicBezTo>
                    <a:pt x="5261" y="817"/>
                    <a:pt x="5318" y="660"/>
                    <a:pt x="5347" y="488"/>
                  </a:cubicBezTo>
                  <a:cubicBezTo>
                    <a:pt x="4630" y="230"/>
                    <a:pt x="3871" y="58"/>
                    <a:pt x="3097" y="15"/>
                  </a:cubicBezTo>
                  <a:lnTo>
                    <a:pt x="3025" y="15"/>
                  </a:lnTo>
                  <a:cubicBezTo>
                    <a:pt x="2896" y="1"/>
                    <a:pt x="2767" y="1"/>
                    <a:pt x="263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2" name="Google Shape;2892;p47"/>
            <p:cNvSpPr/>
            <p:nvPr/>
          </p:nvSpPr>
          <p:spPr>
            <a:xfrm>
              <a:off x="4807888" y="3670463"/>
              <a:ext cx="33000" cy="82450"/>
            </a:xfrm>
            <a:custGeom>
              <a:rect b="b" l="l" r="r" t="t"/>
              <a:pathLst>
                <a:path extrusionOk="0" h="3298" w="1320">
                  <a:moveTo>
                    <a:pt x="58" y="1"/>
                  </a:moveTo>
                  <a:cubicBezTo>
                    <a:pt x="1" y="359"/>
                    <a:pt x="1" y="703"/>
                    <a:pt x="30" y="1061"/>
                  </a:cubicBezTo>
                  <a:cubicBezTo>
                    <a:pt x="116" y="2179"/>
                    <a:pt x="546" y="2882"/>
                    <a:pt x="1119" y="3297"/>
                  </a:cubicBezTo>
                  <a:cubicBezTo>
                    <a:pt x="1320" y="1291"/>
                    <a:pt x="288" y="216"/>
                    <a:pt x="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3" name="Google Shape;2893;p47"/>
            <p:cNvSpPr/>
            <p:nvPr/>
          </p:nvSpPr>
          <p:spPr>
            <a:xfrm>
              <a:off x="5133613" y="3717763"/>
              <a:ext cx="6825" cy="6100"/>
            </a:xfrm>
            <a:custGeom>
              <a:rect b="b" l="l" r="r" t="t"/>
              <a:pathLst>
                <a:path extrusionOk="0" h="244" w="273">
                  <a:moveTo>
                    <a:pt x="158" y="1"/>
                  </a:moveTo>
                  <a:cubicBezTo>
                    <a:pt x="58" y="1"/>
                    <a:pt x="0" y="130"/>
                    <a:pt x="72" y="201"/>
                  </a:cubicBezTo>
                  <a:cubicBezTo>
                    <a:pt x="96" y="231"/>
                    <a:pt x="127" y="243"/>
                    <a:pt x="158" y="243"/>
                  </a:cubicBezTo>
                  <a:cubicBezTo>
                    <a:pt x="217" y="243"/>
                    <a:pt x="273" y="196"/>
                    <a:pt x="273" y="130"/>
                  </a:cubicBezTo>
                  <a:cubicBezTo>
                    <a:pt x="273" y="58"/>
                    <a:pt x="230" y="1"/>
                    <a:pt x="15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4" name="Google Shape;2894;p47"/>
            <p:cNvSpPr/>
            <p:nvPr/>
          </p:nvSpPr>
          <p:spPr>
            <a:xfrm>
              <a:off x="5152588" y="3699763"/>
              <a:ext cx="6125" cy="5925"/>
            </a:xfrm>
            <a:custGeom>
              <a:rect b="b" l="l" r="r" t="t"/>
              <a:pathLst>
                <a:path extrusionOk="0" h="237" w="245">
                  <a:moveTo>
                    <a:pt x="123" y="1"/>
                  </a:moveTo>
                  <a:cubicBezTo>
                    <a:pt x="62" y="1"/>
                    <a:pt x="1" y="40"/>
                    <a:pt x="1" y="119"/>
                  </a:cubicBezTo>
                  <a:cubicBezTo>
                    <a:pt x="1" y="198"/>
                    <a:pt x="62" y="237"/>
                    <a:pt x="123" y="237"/>
                  </a:cubicBezTo>
                  <a:cubicBezTo>
                    <a:pt x="184" y="237"/>
                    <a:pt x="245" y="198"/>
                    <a:pt x="245" y="119"/>
                  </a:cubicBezTo>
                  <a:cubicBezTo>
                    <a:pt x="245" y="40"/>
                    <a:pt x="184" y="1"/>
                    <a:pt x="12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5" name="Google Shape;2895;p47"/>
            <p:cNvSpPr/>
            <p:nvPr/>
          </p:nvSpPr>
          <p:spPr>
            <a:xfrm>
              <a:off x="4898913" y="3708713"/>
              <a:ext cx="6125" cy="5950"/>
            </a:xfrm>
            <a:custGeom>
              <a:rect b="b" l="l" r="r" t="t"/>
              <a:pathLst>
                <a:path extrusionOk="0" h="238" w="245">
                  <a:moveTo>
                    <a:pt x="122" y="1"/>
                  </a:moveTo>
                  <a:cubicBezTo>
                    <a:pt x="61" y="1"/>
                    <a:pt x="0" y="40"/>
                    <a:pt x="0" y="119"/>
                  </a:cubicBezTo>
                  <a:cubicBezTo>
                    <a:pt x="0" y="198"/>
                    <a:pt x="61" y="237"/>
                    <a:pt x="122" y="237"/>
                  </a:cubicBezTo>
                  <a:cubicBezTo>
                    <a:pt x="183" y="237"/>
                    <a:pt x="244" y="198"/>
                    <a:pt x="244" y="119"/>
                  </a:cubicBezTo>
                  <a:cubicBezTo>
                    <a:pt x="244" y="40"/>
                    <a:pt x="183" y="1"/>
                    <a:pt x="12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6" name="Google Shape;2896;p47"/>
            <p:cNvSpPr/>
            <p:nvPr/>
          </p:nvSpPr>
          <p:spPr>
            <a:xfrm>
              <a:off x="4925063" y="3727088"/>
              <a:ext cx="7200" cy="5850"/>
            </a:xfrm>
            <a:custGeom>
              <a:rect b="b" l="l" r="r" t="t"/>
              <a:pathLst>
                <a:path extrusionOk="0" h="234" w="288">
                  <a:moveTo>
                    <a:pt x="158" y="0"/>
                  </a:moveTo>
                  <a:cubicBezTo>
                    <a:pt x="58" y="0"/>
                    <a:pt x="1" y="129"/>
                    <a:pt x="72" y="201"/>
                  </a:cubicBezTo>
                  <a:cubicBezTo>
                    <a:pt x="99" y="223"/>
                    <a:pt x="130" y="233"/>
                    <a:pt x="160" y="233"/>
                  </a:cubicBezTo>
                  <a:cubicBezTo>
                    <a:pt x="226" y="233"/>
                    <a:pt x="287" y="184"/>
                    <a:pt x="287" y="115"/>
                  </a:cubicBezTo>
                  <a:cubicBezTo>
                    <a:pt x="287" y="43"/>
                    <a:pt x="230" y="0"/>
                    <a:pt x="158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7" name="Google Shape;2897;p47"/>
            <p:cNvSpPr/>
            <p:nvPr/>
          </p:nvSpPr>
          <p:spPr>
            <a:xfrm>
              <a:off x="4990288" y="3549138"/>
              <a:ext cx="85650" cy="63300"/>
            </a:xfrm>
            <a:custGeom>
              <a:rect b="b" l="l" r="r" t="t"/>
              <a:pathLst>
                <a:path extrusionOk="0" h="2532" w="3426">
                  <a:moveTo>
                    <a:pt x="859" y="1"/>
                  </a:moveTo>
                  <a:cubicBezTo>
                    <a:pt x="822" y="1"/>
                    <a:pt x="785" y="3"/>
                    <a:pt x="746" y="9"/>
                  </a:cubicBezTo>
                  <a:cubicBezTo>
                    <a:pt x="0" y="110"/>
                    <a:pt x="1075" y="2116"/>
                    <a:pt x="1692" y="2532"/>
                  </a:cubicBezTo>
                  <a:cubicBezTo>
                    <a:pt x="2508" y="1744"/>
                    <a:pt x="3426" y="325"/>
                    <a:pt x="2852" y="81"/>
                  </a:cubicBezTo>
                  <a:cubicBezTo>
                    <a:pt x="2796" y="59"/>
                    <a:pt x="2739" y="49"/>
                    <a:pt x="2683" y="49"/>
                  </a:cubicBezTo>
                  <a:cubicBezTo>
                    <a:pt x="2160" y="49"/>
                    <a:pt x="1692" y="927"/>
                    <a:pt x="1692" y="927"/>
                  </a:cubicBezTo>
                  <a:cubicBezTo>
                    <a:pt x="1692" y="927"/>
                    <a:pt x="1511" y="1"/>
                    <a:pt x="85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8" name="Google Shape;2898;p47"/>
            <p:cNvSpPr/>
            <p:nvPr/>
          </p:nvSpPr>
          <p:spPr>
            <a:xfrm>
              <a:off x="5025038" y="3621738"/>
              <a:ext cx="10425" cy="54125"/>
            </a:xfrm>
            <a:custGeom>
              <a:rect b="b" l="l" r="r" t="t"/>
              <a:pathLst>
                <a:path extrusionOk="0" h="2165" w="417">
                  <a:moveTo>
                    <a:pt x="259" y="1"/>
                  </a:moveTo>
                  <a:cubicBezTo>
                    <a:pt x="115" y="330"/>
                    <a:pt x="44" y="703"/>
                    <a:pt x="29" y="1076"/>
                  </a:cubicBezTo>
                  <a:cubicBezTo>
                    <a:pt x="1" y="1448"/>
                    <a:pt x="44" y="1806"/>
                    <a:pt x="144" y="2165"/>
                  </a:cubicBezTo>
                  <a:cubicBezTo>
                    <a:pt x="287" y="1821"/>
                    <a:pt x="373" y="1463"/>
                    <a:pt x="388" y="1090"/>
                  </a:cubicBezTo>
                  <a:cubicBezTo>
                    <a:pt x="416" y="717"/>
                    <a:pt x="373" y="345"/>
                    <a:pt x="259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9" name="Google Shape;2899;p47"/>
            <p:cNvSpPr/>
            <p:nvPr/>
          </p:nvSpPr>
          <p:spPr>
            <a:xfrm>
              <a:off x="4983463" y="3610988"/>
              <a:ext cx="36225" cy="22250"/>
            </a:xfrm>
            <a:custGeom>
              <a:rect b="b" l="l" r="r" t="t"/>
              <a:pathLst>
                <a:path extrusionOk="0" h="890" w="1449">
                  <a:moveTo>
                    <a:pt x="1449" y="1"/>
                  </a:moveTo>
                  <a:lnTo>
                    <a:pt x="1449" y="1"/>
                  </a:lnTo>
                  <a:cubicBezTo>
                    <a:pt x="861" y="72"/>
                    <a:pt x="331" y="402"/>
                    <a:pt x="1" y="889"/>
                  </a:cubicBezTo>
                  <a:cubicBezTo>
                    <a:pt x="288" y="861"/>
                    <a:pt x="560" y="760"/>
                    <a:pt x="818" y="603"/>
                  </a:cubicBezTo>
                  <a:cubicBezTo>
                    <a:pt x="1062" y="445"/>
                    <a:pt x="1291" y="244"/>
                    <a:pt x="1449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0" name="Google Shape;2900;p47"/>
            <p:cNvSpPr/>
            <p:nvPr/>
          </p:nvSpPr>
          <p:spPr>
            <a:xfrm>
              <a:off x="5042963" y="3610988"/>
              <a:ext cx="36200" cy="22250"/>
            </a:xfrm>
            <a:custGeom>
              <a:rect b="b" l="l" r="r" t="t"/>
              <a:pathLst>
                <a:path extrusionOk="0" h="890" w="1448">
                  <a:moveTo>
                    <a:pt x="0" y="1"/>
                  </a:moveTo>
                  <a:cubicBezTo>
                    <a:pt x="158" y="244"/>
                    <a:pt x="373" y="445"/>
                    <a:pt x="631" y="603"/>
                  </a:cubicBezTo>
                  <a:cubicBezTo>
                    <a:pt x="874" y="760"/>
                    <a:pt x="1161" y="861"/>
                    <a:pt x="1448" y="889"/>
                  </a:cubicBezTo>
                  <a:cubicBezTo>
                    <a:pt x="1118" y="402"/>
                    <a:pt x="588" y="72"/>
                    <a:pt x="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1" name="Google Shape;2901;p47"/>
            <p:cNvSpPr/>
            <p:nvPr/>
          </p:nvSpPr>
          <p:spPr>
            <a:xfrm>
              <a:off x="4950863" y="3492388"/>
              <a:ext cx="82450" cy="49125"/>
            </a:xfrm>
            <a:custGeom>
              <a:rect b="b" l="l" r="r" t="t"/>
              <a:pathLst>
                <a:path extrusionOk="0" h="1965" w="3298">
                  <a:moveTo>
                    <a:pt x="3297" y="1"/>
                  </a:moveTo>
                  <a:cubicBezTo>
                    <a:pt x="3125" y="1"/>
                    <a:pt x="2939" y="1"/>
                    <a:pt x="2767" y="15"/>
                  </a:cubicBezTo>
                  <a:cubicBezTo>
                    <a:pt x="2194" y="230"/>
                    <a:pt x="1663" y="502"/>
                    <a:pt x="1147" y="817"/>
                  </a:cubicBezTo>
                  <a:cubicBezTo>
                    <a:pt x="631" y="1133"/>
                    <a:pt x="201" y="1520"/>
                    <a:pt x="1" y="1964"/>
                  </a:cubicBezTo>
                  <a:cubicBezTo>
                    <a:pt x="517" y="1735"/>
                    <a:pt x="1018" y="1491"/>
                    <a:pt x="1491" y="1190"/>
                  </a:cubicBezTo>
                  <a:cubicBezTo>
                    <a:pt x="2194" y="774"/>
                    <a:pt x="2867" y="316"/>
                    <a:pt x="3297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2" name="Google Shape;2902;p47"/>
            <p:cNvSpPr/>
            <p:nvPr/>
          </p:nvSpPr>
          <p:spPr>
            <a:xfrm>
              <a:off x="5038288" y="3492738"/>
              <a:ext cx="88525" cy="39800"/>
            </a:xfrm>
            <a:custGeom>
              <a:rect b="b" l="l" r="r" t="t"/>
              <a:pathLst>
                <a:path extrusionOk="0" h="1592" w="3541">
                  <a:moveTo>
                    <a:pt x="1" y="1"/>
                  </a:moveTo>
                  <a:cubicBezTo>
                    <a:pt x="674" y="545"/>
                    <a:pt x="1420" y="1004"/>
                    <a:pt x="2237" y="1334"/>
                  </a:cubicBezTo>
                  <a:cubicBezTo>
                    <a:pt x="2638" y="1506"/>
                    <a:pt x="3082" y="1592"/>
                    <a:pt x="3541" y="1592"/>
                  </a:cubicBezTo>
                  <a:cubicBezTo>
                    <a:pt x="3412" y="1434"/>
                    <a:pt x="3011" y="1205"/>
                    <a:pt x="2509" y="961"/>
                  </a:cubicBezTo>
                  <a:cubicBezTo>
                    <a:pt x="1835" y="617"/>
                    <a:pt x="990" y="259"/>
                    <a:pt x="388" y="15"/>
                  </a:cubicBezTo>
                  <a:cubicBezTo>
                    <a:pt x="259" y="1"/>
                    <a:pt x="130" y="1"/>
                    <a:pt x="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3" name="Google Shape;2903;p47"/>
            <p:cNvSpPr/>
            <p:nvPr/>
          </p:nvSpPr>
          <p:spPr>
            <a:xfrm>
              <a:off x="5028613" y="3492388"/>
              <a:ext cx="11850" cy="59875"/>
            </a:xfrm>
            <a:custGeom>
              <a:rect b="b" l="l" r="r" t="t"/>
              <a:pathLst>
                <a:path extrusionOk="0" h="2395" w="474">
                  <a:moveTo>
                    <a:pt x="202" y="1"/>
                  </a:moveTo>
                  <a:cubicBezTo>
                    <a:pt x="116" y="559"/>
                    <a:pt x="1" y="1434"/>
                    <a:pt x="73" y="1993"/>
                  </a:cubicBezTo>
                  <a:cubicBezTo>
                    <a:pt x="87" y="2136"/>
                    <a:pt x="130" y="2265"/>
                    <a:pt x="202" y="2394"/>
                  </a:cubicBezTo>
                  <a:cubicBezTo>
                    <a:pt x="273" y="2279"/>
                    <a:pt x="330" y="2150"/>
                    <a:pt x="345" y="2021"/>
                  </a:cubicBezTo>
                  <a:cubicBezTo>
                    <a:pt x="474" y="1477"/>
                    <a:pt x="459" y="617"/>
                    <a:pt x="37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4" name="Google Shape;2904;p47"/>
            <p:cNvSpPr/>
            <p:nvPr/>
          </p:nvSpPr>
          <p:spPr>
            <a:xfrm>
              <a:off x="4941188" y="3516763"/>
              <a:ext cx="9700" cy="8350"/>
            </a:xfrm>
            <a:custGeom>
              <a:rect b="b" l="l" r="r" t="t"/>
              <a:pathLst>
                <a:path extrusionOk="0" h="334" w="388">
                  <a:moveTo>
                    <a:pt x="216" y="0"/>
                  </a:moveTo>
                  <a:cubicBezTo>
                    <a:pt x="72" y="0"/>
                    <a:pt x="1" y="186"/>
                    <a:pt x="101" y="287"/>
                  </a:cubicBezTo>
                  <a:cubicBezTo>
                    <a:pt x="133" y="319"/>
                    <a:pt x="175" y="334"/>
                    <a:pt x="216" y="334"/>
                  </a:cubicBezTo>
                  <a:cubicBezTo>
                    <a:pt x="302" y="334"/>
                    <a:pt x="388" y="269"/>
                    <a:pt x="388" y="172"/>
                  </a:cubicBezTo>
                  <a:cubicBezTo>
                    <a:pt x="388" y="72"/>
                    <a:pt x="316" y="0"/>
                    <a:pt x="216" y="0"/>
                  </a:cubicBezTo>
                  <a:close/>
                </a:path>
              </a:pathLst>
            </a:custGeom>
            <a:solidFill>
              <a:srgbClr val="00BF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5" name="Google Shape;2905;p47"/>
            <p:cNvSpPr/>
            <p:nvPr/>
          </p:nvSpPr>
          <p:spPr>
            <a:xfrm>
              <a:off x="4979163" y="3545063"/>
              <a:ext cx="8275" cy="8275"/>
            </a:xfrm>
            <a:custGeom>
              <a:rect b="b" l="l" r="r" t="t"/>
              <a:pathLst>
                <a:path extrusionOk="0" h="331" w="331">
                  <a:moveTo>
                    <a:pt x="159" y="0"/>
                  </a:moveTo>
                  <a:cubicBezTo>
                    <a:pt x="73" y="0"/>
                    <a:pt x="1" y="72"/>
                    <a:pt x="1" y="158"/>
                  </a:cubicBezTo>
                  <a:cubicBezTo>
                    <a:pt x="1" y="244"/>
                    <a:pt x="73" y="330"/>
                    <a:pt x="159" y="330"/>
                  </a:cubicBezTo>
                  <a:cubicBezTo>
                    <a:pt x="259" y="330"/>
                    <a:pt x="331" y="244"/>
                    <a:pt x="331" y="158"/>
                  </a:cubicBezTo>
                  <a:cubicBezTo>
                    <a:pt x="331" y="72"/>
                    <a:pt x="259" y="0"/>
                    <a:pt x="159" y="0"/>
                  </a:cubicBezTo>
                  <a:close/>
                </a:path>
              </a:pathLst>
            </a:custGeom>
            <a:solidFill>
              <a:srgbClr val="00BF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6" name="Google Shape;2906;p47"/>
            <p:cNvSpPr/>
            <p:nvPr/>
          </p:nvSpPr>
          <p:spPr>
            <a:xfrm>
              <a:off x="5087738" y="3542638"/>
              <a:ext cx="9000" cy="8350"/>
            </a:xfrm>
            <a:custGeom>
              <a:rect b="b" l="l" r="r" t="t"/>
              <a:pathLst>
                <a:path extrusionOk="0" h="334" w="360">
                  <a:moveTo>
                    <a:pt x="180" y="1"/>
                  </a:moveTo>
                  <a:cubicBezTo>
                    <a:pt x="90" y="1"/>
                    <a:pt x="1" y="62"/>
                    <a:pt x="15" y="183"/>
                  </a:cubicBezTo>
                  <a:cubicBezTo>
                    <a:pt x="22" y="284"/>
                    <a:pt x="97" y="334"/>
                    <a:pt x="175" y="334"/>
                  </a:cubicBezTo>
                  <a:cubicBezTo>
                    <a:pt x="252" y="334"/>
                    <a:pt x="330" y="284"/>
                    <a:pt x="345" y="183"/>
                  </a:cubicBezTo>
                  <a:cubicBezTo>
                    <a:pt x="359" y="62"/>
                    <a:pt x="269" y="1"/>
                    <a:pt x="180" y="1"/>
                  </a:cubicBezTo>
                  <a:close/>
                </a:path>
              </a:pathLst>
            </a:custGeom>
            <a:solidFill>
              <a:srgbClr val="00BF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7" name="Google Shape;2907;p47"/>
            <p:cNvSpPr/>
            <p:nvPr/>
          </p:nvSpPr>
          <p:spPr>
            <a:xfrm>
              <a:off x="5127513" y="3515313"/>
              <a:ext cx="7900" cy="6475"/>
            </a:xfrm>
            <a:custGeom>
              <a:rect b="b" l="l" r="r" t="t"/>
              <a:pathLst>
                <a:path extrusionOk="0" h="259" w="316">
                  <a:moveTo>
                    <a:pt x="29" y="1"/>
                  </a:moveTo>
                  <a:cubicBezTo>
                    <a:pt x="15" y="29"/>
                    <a:pt x="1" y="58"/>
                    <a:pt x="1" y="101"/>
                  </a:cubicBezTo>
                  <a:cubicBezTo>
                    <a:pt x="1" y="187"/>
                    <a:pt x="72" y="259"/>
                    <a:pt x="173" y="259"/>
                  </a:cubicBezTo>
                  <a:cubicBezTo>
                    <a:pt x="230" y="259"/>
                    <a:pt x="287" y="230"/>
                    <a:pt x="316" y="173"/>
                  </a:cubicBezTo>
                  <a:cubicBezTo>
                    <a:pt x="216" y="115"/>
                    <a:pt x="130" y="58"/>
                    <a:pt x="29" y="1"/>
                  </a:cubicBezTo>
                  <a:close/>
                </a:path>
              </a:pathLst>
            </a:custGeom>
            <a:solidFill>
              <a:srgbClr val="00BF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8" name="Google Shape;2908;p47"/>
            <p:cNvSpPr/>
            <p:nvPr/>
          </p:nvSpPr>
          <p:spPr>
            <a:xfrm>
              <a:off x="5148288" y="3686913"/>
              <a:ext cx="72050" cy="68500"/>
            </a:xfrm>
            <a:custGeom>
              <a:rect b="b" l="l" r="r" t="t"/>
              <a:pathLst>
                <a:path extrusionOk="0" h="2740" w="2882">
                  <a:moveTo>
                    <a:pt x="2443" y="0"/>
                  </a:moveTo>
                  <a:cubicBezTo>
                    <a:pt x="2437" y="0"/>
                    <a:pt x="2430" y="1"/>
                    <a:pt x="2423" y="2"/>
                  </a:cubicBezTo>
                  <a:cubicBezTo>
                    <a:pt x="1965" y="74"/>
                    <a:pt x="2538" y="1923"/>
                    <a:pt x="2595" y="2123"/>
                  </a:cubicBezTo>
                  <a:cubicBezTo>
                    <a:pt x="2514" y="1934"/>
                    <a:pt x="1871" y="430"/>
                    <a:pt x="1558" y="430"/>
                  </a:cubicBezTo>
                  <a:cubicBezTo>
                    <a:pt x="1539" y="430"/>
                    <a:pt x="1522" y="435"/>
                    <a:pt x="1506" y="446"/>
                  </a:cubicBezTo>
                  <a:cubicBezTo>
                    <a:pt x="1205" y="633"/>
                    <a:pt x="2323" y="2224"/>
                    <a:pt x="2395" y="2310"/>
                  </a:cubicBezTo>
                  <a:cubicBezTo>
                    <a:pt x="2316" y="2231"/>
                    <a:pt x="1160" y="955"/>
                    <a:pt x="819" y="955"/>
                  </a:cubicBezTo>
                  <a:cubicBezTo>
                    <a:pt x="787" y="955"/>
                    <a:pt x="762" y="966"/>
                    <a:pt x="746" y="991"/>
                  </a:cubicBezTo>
                  <a:cubicBezTo>
                    <a:pt x="546" y="1278"/>
                    <a:pt x="2008" y="2338"/>
                    <a:pt x="2165" y="2467"/>
                  </a:cubicBezTo>
                  <a:cubicBezTo>
                    <a:pt x="2005" y="2399"/>
                    <a:pt x="755" y="1918"/>
                    <a:pt x="245" y="1918"/>
                  </a:cubicBezTo>
                  <a:cubicBezTo>
                    <a:pt x="117" y="1918"/>
                    <a:pt x="35" y="1948"/>
                    <a:pt x="30" y="2023"/>
                  </a:cubicBezTo>
                  <a:cubicBezTo>
                    <a:pt x="1" y="2338"/>
                    <a:pt x="1535" y="2625"/>
                    <a:pt x="2251" y="2740"/>
                  </a:cubicBezTo>
                  <a:cubicBezTo>
                    <a:pt x="2509" y="2596"/>
                    <a:pt x="2710" y="2381"/>
                    <a:pt x="2882" y="2152"/>
                  </a:cubicBezTo>
                  <a:cubicBezTo>
                    <a:pt x="2868" y="1421"/>
                    <a:pt x="2785" y="0"/>
                    <a:pt x="244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09" name="Google Shape;2909;p47"/>
          <p:cNvGrpSpPr/>
          <p:nvPr/>
        </p:nvGrpSpPr>
        <p:grpSpPr>
          <a:xfrm>
            <a:off x="529388" y="773438"/>
            <a:ext cx="1140075" cy="1161700"/>
            <a:chOff x="4450288" y="1468613"/>
            <a:chExt cx="1140075" cy="1161700"/>
          </a:xfrm>
        </p:grpSpPr>
        <p:sp>
          <p:nvSpPr>
            <p:cNvPr id="2910" name="Google Shape;2910;p47"/>
            <p:cNvSpPr/>
            <p:nvPr/>
          </p:nvSpPr>
          <p:spPr>
            <a:xfrm>
              <a:off x="4450288" y="1503738"/>
              <a:ext cx="1140075" cy="1126575"/>
            </a:xfrm>
            <a:custGeom>
              <a:rect b="b" l="l" r="r" t="t"/>
              <a:pathLst>
                <a:path extrusionOk="0" h="45063" w="45603">
                  <a:moveTo>
                    <a:pt x="44160" y="25097"/>
                  </a:moveTo>
                  <a:lnTo>
                    <a:pt x="44189" y="25111"/>
                  </a:lnTo>
                  <a:lnTo>
                    <a:pt x="44160" y="25111"/>
                  </a:lnTo>
                  <a:lnTo>
                    <a:pt x="44160" y="25097"/>
                  </a:lnTo>
                  <a:close/>
                  <a:moveTo>
                    <a:pt x="43902" y="26774"/>
                  </a:moveTo>
                  <a:lnTo>
                    <a:pt x="43916" y="26788"/>
                  </a:lnTo>
                  <a:lnTo>
                    <a:pt x="43902" y="26788"/>
                  </a:lnTo>
                  <a:lnTo>
                    <a:pt x="43902" y="26774"/>
                  </a:lnTo>
                  <a:close/>
                  <a:moveTo>
                    <a:pt x="43501" y="28408"/>
                  </a:moveTo>
                  <a:lnTo>
                    <a:pt x="43529" y="28437"/>
                  </a:lnTo>
                  <a:lnTo>
                    <a:pt x="43486" y="28437"/>
                  </a:lnTo>
                  <a:lnTo>
                    <a:pt x="43501" y="28422"/>
                  </a:lnTo>
                  <a:lnTo>
                    <a:pt x="43501" y="28408"/>
                  </a:lnTo>
                  <a:close/>
                  <a:moveTo>
                    <a:pt x="42985" y="30027"/>
                  </a:moveTo>
                  <a:lnTo>
                    <a:pt x="43013" y="30042"/>
                  </a:lnTo>
                  <a:lnTo>
                    <a:pt x="42985" y="30042"/>
                  </a:lnTo>
                  <a:lnTo>
                    <a:pt x="42985" y="30027"/>
                  </a:lnTo>
                  <a:close/>
                  <a:moveTo>
                    <a:pt x="42325" y="31590"/>
                  </a:moveTo>
                  <a:lnTo>
                    <a:pt x="42368" y="31618"/>
                  </a:lnTo>
                  <a:lnTo>
                    <a:pt x="42325" y="31604"/>
                  </a:lnTo>
                  <a:lnTo>
                    <a:pt x="42325" y="31590"/>
                  </a:lnTo>
                  <a:close/>
                  <a:moveTo>
                    <a:pt x="41566" y="33095"/>
                  </a:moveTo>
                  <a:lnTo>
                    <a:pt x="41609" y="33123"/>
                  </a:lnTo>
                  <a:lnTo>
                    <a:pt x="41566" y="33109"/>
                  </a:lnTo>
                  <a:lnTo>
                    <a:pt x="41566" y="33095"/>
                  </a:lnTo>
                  <a:close/>
                  <a:moveTo>
                    <a:pt x="40691" y="34528"/>
                  </a:moveTo>
                  <a:lnTo>
                    <a:pt x="40734" y="34557"/>
                  </a:lnTo>
                  <a:lnTo>
                    <a:pt x="40677" y="34542"/>
                  </a:lnTo>
                  <a:lnTo>
                    <a:pt x="40691" y="34528"/>
                  </a:lnTo>
                  <a:close/>
                  <a:moveTo>
                    <a:pt x="39688" y="35889"/>
                  </a:moveTo>
                  <a:lnTo>
                    <a:pt x="39731" y="35932"/>
                  </a:lnTo>
                  <a:lnTo>
                    <a:pt x="39688" y="35904"/>
                  </a:lnTo>
                  <a:lnTo>
                    <a:pt x="39688" y="35889"/>
                  </a:lnTo>
                  <a:close/>
                  <a:moveTo>
                    <a:pt x="38599" y="37179"/>
                  </a:moveTo>
                  <a:lnTo>
                    <a:pt x="38627" y="37222"/>
                  </a:lnTo>
                  <a:lnTo>
                    <a:pt x="38599" y="37194"/>
                  </a:lnTo>
                  <a:lnTo>
                    <a:pt x="38599" y="37179"/>
                  </a:lnTo>
                  <a:close/>
                  <a:moveTo>
                    <a:pt x="37409" y="38383"/>
                  </a:moveTo>
                  <a:lnTo>
                    <a:pt x="37423" y="38412"/>
                  </a:lnTo>
                  <a:lnTo>
                    <a:pt x="37395" y="38398"/>
                  </a:lnTo>
                  <a:lnTo>
                    <a:pt x="37409" y="38383"/>
                  </a:lnTo>
                  <a:close/>
                  <a:moveTo>
                    <a:pt x="36119" y="39473"/>
                  </a:moveTo>
                  <a:lnTo>
                    <a:pt x="36148" y="39516"/>
                  </a:lnTo>
                  <a:lnTo>
                    <a:pt x="36105" y="39487"/>
                  </a:lnTo>
                  <a:lnTo>
                    <a:pt x="36119" y="39473"/>
                  </a:lnTo>
                  <a:close/>
                  <a:moveTo>
                    <a:pt x="34758" y="40476"/>
                  </a:moveTo>
                  <a:lnTo>
                    <a:pt x="34772" y="40505"/>
                  </a:lnTo>
                  <a:lnTo>
                    <a:pt x="34772" y="40505"/>
                  </a:lnTo>
                  <a:lnTo>
                    <a:pt x="34743" y="40490"/>
                  </a:lnTo>
                  <a:lnTo>
                    <a:pt x="34758" y="40476"/>
                  </a:lnTo>
                  <a:close/>
                  <a:moveTo>
                    <a:pt x="33324" y="41365"/>
                  </a:moveTo>
                  <a:lnTo>
                    <a:pt x="33339" y="41393"/>
                  </a:lnTo>
                  <a:lnTo>
                    <a:pt x="33310" y="41365"/>
                  </a:lnTo>
                  <a:close/>
                  <a:moveTo>
                    <a:pt x="31834" y="42124"/>
                  </a:moveTo>
                  <a:lnTo>
                    <a:pt x="31834" y="42153"/>
                  </a:lnTo>
                  <a:lnTo>
                    <a:pt x="31805" y="42124"/>
                  </a:lnTo>
                  <a:close/>
                  <a:moveTo>
                    <a:pt x="30286" y="42769"/>
                  </a:moveTo>
                  <a:lnTo>
                    <a:pt x="30286" y="42798"/>
                  </a:lnTo>
                  <a:lnTo>
                    <a:pt x="30272" y="42769"/>
                  </a:lnTo>
                  <a:close/>
                  <a:moveTo>
                    <a:pt x="28681" y="43299"/>
                  </a:moveTo>
                  <a:lnTo>
                    <a:pt x="28681" y="43328"/>
                  </a:lnTo>
                  <a:lnTo>
                    <a:pt x="28666" y="43299"/>
                  </a:lnTo>
                  <a:close/>
                  <a:moveTo>
                    <a:pt x="22761" y="1"/>
                  </a:moveTo>
                  <a:cubicBezTo>
                    <a:pt x="22695" y="519"/>
                    <a:pt x="22281" y="784"/>
                    <a:pt x="21868" y="784"/>
                  </a:cubicBezTo>
                  <a:cubicBezTo>
                    <a:pt x="21481" y="784"/>
                    <a:pt x="21095" y="551"/>
                    <a:pt x="20998" y="72"/>
                  </a:cubicBezTo>
                  <a:cubicBezTo>
                    <a:pt x="20975" y="632"/>
                    <a:pt x="20527" y="940"/>
                    <a:pt x="20083" y="940"/>
                  </a:cubicBezTo>
                  <a:cubicBezTo>
                    <a:pt x="19719" y="940"/>
                    <a:pt x="19358" y="733"/>
                    <a:pt x="19235" y="287"/>
                  </a:cubicBezTo>
                  <a:cubicBezTo>
                    <a:pt x="18777" y="359"/>
                    <a:pt x="18461" y="775"/>
                    <a:pt x="18519" y="1219"/>
                  </a:cubicBezTo>
                  <a:cubicBezTo>
                    <a:pt x="18396" y="797"/>
                    <a:pt x="18061" y="610"/>
                    <a:pt x="17723" y="610"/>
                  </a:cubicBezTo>
                  <a:cubicBezTo>
                    <a:pt x="17234" y="610"/>
                    <a:pt x="16738" y="1000"/>
                    <a:pt x="16856" y="1635"/>
                  </a:cubicBezTo>
                  <a:cubicBezTo>
                    <a:pt x="16713" y="1243"/>
                    <a:pt x="16398" y="1074"/>
                    <a:pt x="16081" y="1074"/>
                  </a:cubicBezTo>
                  <a:cubicBezTo>
                    <a:pt x="15573" y="1074"/>
                    <a:pt x="15060" y="1507"/>
                    <a:pt x="15237" y="2151"/>
                  </a:cubicBezTo>
                  <a:cubicBezTo>
                    <a:pt x="15070" y="1818"/>
                    <a:pt x="14784" y="1677"/>
                    <a:pt x="14497" y="1677"/>
                  </a:cubicBezTo>
                  <a:cubicBezTo>
                    <a:pt x="13968" y="1677"/>
                    <a:pt x="13437" y="2159"/>
                    <a:pt x="13660" y="2810"/>
                  </a:cubicBezTo>
                  <a:cubicBezTo>
                    <a:pt x="13483" y="2507"/>
                    <a:pt x="13216" y="2380"/>
                    <a:pt x="12950" y="2380"/>
                  </a:cubicBezTo>
                  <a:cubicBezTo>
                    <a:pt x="12397" y="2380"/>
                    <a:pt x="11850" y="2930"/>
                    <a:pt x="12141" y="3598"/>
                  </a:cubicBezTo>
                  <a:cubicBezTo>
                    <a:pt x="11960" y="3327"/>
                    <a:pt x="11708" y="3213"/>
                    <a:pt x="11460" y="3213"/>
                  </a:cubicBezTo>
                  <a:cubicBezTo>
                    <a:pt x="10883" y="3213"/>
                    <a:pt x="10322" y="3825"/>
                    <a:pt x="10693" y="4487"/>
                  </a:cubicBezTo>
                  <a:cubicBezTo>
                    <a:pt x="10508" y="4255"/>
                    <a:pt x="10277" y="4157"/>
                    <a:pt x="10050" y="4157"/>
                  </a:cubicBezTo>
                  <a:cubicBezTo>
                    <a:pt x="9453" y="4157"/>
                    <a:pt x="8891" y="4835"/>
                    <a:pt x="9317" y="5490"/>
                  </a:cubicBezTo>
                  <a:cubicBezTo>
                    <a:pt x="9131" y="5294"/>
                    <a:pt x="8916" y="5211"/>
                    <a:pt x="8708" y="5211"/>
                  </a:cubicBezTo>
                  <a:cubicBezTo>
                    <a:pt x="8082" y="5211"/>
                    <a:pt x="7522" y="5959"/>
                    <a:pt x="8027" y="6594"/>
                  </a:cubicBezTo>
                  <a:cubicBezTo>
                    <a:pt x="7842" y="6421"/>
                    <a:pt x="7639" y="6348"/>
                    <a:pt x="7444" y="6348"/>
                  </a:cubicBezTo>
                  <a:cubicBezTo>
                    <a:pt x="6783" y="6348"/>
                    <a:pt x="6225" y="7192"/>
                    <a:pt x="6823" y="7812"/>
                  </a:cubicBezTo>
                  <a:cubicBezTo>
                    <a:pt x="6650" y="7679"/>
                    <a:pt x="6471" y="7623"/>
                    <a:pt x="6300" y="7623"/>
                  </a:cubicBezTo>
                  <a:cubicBezTo>
                    <a:pt x="5622" y="7623"/>
                    <a:pt x="5090" y="8518"/>
                    <a:pt x="5720" y="9102"/>
                  </a:cubicBezTo>
                  <a:cubicBezTo>
                    <a:pt x="5560" y="8998"/>
                    <a:pt x="5398" y="8952"/>
                    <a:pt x="5245" y="8952"/>
                  </a:cubicBezTo>
                  <a:cubicBezTo>
                    <a:pt x="4537" y="8952"/>
                    <a:pt x="4021" y="9924"/>
                    <a:pt x="4716" y="10478"/>
                  </a:cubicBezTo>
                  <a:cubicBezTo>
                    <a:pt x="4557" y="10382"/>
                    <a:pt x="4401" y="10340"/>
                    <a:pt x="4254" y="10340"/>
                  </a:cubicBezTo>
                  <a:cubicBezTo>
                    <a:pt x="3501" y="10340"/>
                    <a:pt x="3010" y="11436"/>
                    <a:pt x="3813" y="11940"/>
                  </a:cubicBezTo>
                  <a:cubicBezTo>
                    <a:pt x="3681" y="11879"/>
                    <a:pt x="3554" y="11851"/>
                    <a:pt x="3435" y="11851"/>
                  </a:cubicBezTo>
                  <a:cubicBezTo>
                    <a:pt x="2659" y="11851"/>
                    <a:pt x="2222" y="12999"/>
                    <a:pt x="3054" y="13459"/>
                  </a:cubicBezTo>
                  <a:cubicBezTo>
                    <a:pt x="2938" y="13416"/>
                    <a:pt x="2828" y="13396"/>
                    <a:pt x="2724" y="13396"/>
                  </a:cubicBezTo>
                  <a:cubicBezTo>
                    <a:pt x="1904" y="13396"/>
                    <a:pt x="1516" y="14628"/>
                    <a:pt x="2395" y="15036"/>
                  </a:cubicBezTo>
                  <a:cubicBezTo>
                    <a:pt x="2292" y="15003"/>
                    <a:pt x="2195" y="14988"/>
                    <a:pt x="2104" y="14988"/>
                  </a:cubicBezTo>
                  <a:cubicBezTo>
                    <a:pt x="1236" y="14988"/>
                    <a:pt x="906" y="16344"/>
                    <a:pt x="1879" y="16655"/>
                  </a:cubicBezTo>
                  <a:cubicBezTo>
                    <a:pt x="1811" y="16642"/>
                    <a:pt x="1746" y="16635"/>
                    <a:pt x="1684" y="16635"/>
                  </a:cubicBezTo>
                  <a:cubicBezTo>
                    <a:pt x="761" y="16635"/>
                    <a:pt x="484" y="18049"/>
                    <a:pt x="1492" y="18318"/>
                  </a:cubicBezTo>
                  <a:cubicBezTo>
                    <a:pt x="1441" y="18311"/>
                    <a:pt x="1392" y="18307"/>
                    <a:pt x="1344" y="18307"/>
                  </a:cubicBezTo>
                  <a:cubicBezTo>
                    <a:pt x="353" y="18307"/>
                    <a:pt x="166" y="19817"/>
                    <a:pt x="1219" y="20009"/>
                  </a:cubicBezTo>
                  <a:cubicBezTo>
                    <a:pt x="1200" y="20008"/>
                    <a:pt x="1181" y="20008"/>
                    <a:pt x="1163" y="20008"/>
                  </a:cubicBezTo>
                  <a:cubicBezTo>
                    <a:pt x="112" y="20008"/>
                    <a:pt x="6" y="21588"/>
                    <a:pt x="1090" y="21700"/>
                  </a:cubicBezTo>
                  <a:cubicBezTo>
                    <a:pt x="1" y="21758"/>
                    <a:pt x="15" y="23363"/>
                    <a:pt x="1105" y="23406"/>
                  </a:cubicBezTo>
                  <a:cubicBezTo>
                    <a:pt x="15" y="23519"/>
                    <a:pt x="127" y="25112"/>
                    <a:pt x="1191" y="25112"/>
                  </a:cubicBezTo>
                  <a:cubicBezTo>
                    <a:pt x="1205" y="25112"/>
                    <a:pt x="1219" y="25112"/>
                    <a:pt x="1234" y="25111"/>
                  </a:cubicBezTo>
                  <a:lnTo>
                    <a:pt x="1234" y="25111"/>
                  </a:lnTo>
                  <a:cubicBezTo>
                    <a:pt x="204" y="25317"/>
                    <a:pt x="397" y="26797"/>
                    <a:pt x="1371" y="26797"/>
                  </a:cubicBezTo>
                  <a:cubicBezTo>
                    <a:pt x="1415" y="26797"/>
                    <a:pt x="1459" y="26794"/>
                    <a:pt x="1506" y="26788"/>
                  </a:cubicBezTo>
                  <a:lnTo>
                    <a:pt x="1506" y="26788"/>
                  </a:lnTo>
                  <a:cubicBezTo>
                    <a:pt x="522" y="27071"/>
                    <a:pt x="793" y="28469"/>
                    <a:pt x="1710" y="28469"/>
                  </a:cubicBezTo>
                  <a:cubicBezTo>
                    <a:pt x="1768" y="28469"/>
                    <a:pt x="1829" y="28463"/>
                    <a:pt x="1893" y="28451"/>
                  </a:cubicBezTo>
                  <a:lnTo>
                    <a:pt x="1893" y="28451"/>
                  </a:lnTo>
                  <a:cubicBezTo>
                    <a:pt x="972" y="28806"/>
                    <a:pt x="1307" y="30103"/>
                    <a:pt x="2177" y="30103"/>
                  </a:cubicBezTo>
                  <a:cubicBezTo>
                    <a:pt x="2255" y="30103"/>
                    <a:pt x="2337" y="30093"/>
                    <a:pt x="2423" y="30070"/>
                  </a:cubicBezTo>
                  <a:lnTo>
                    <a:pt x="2423" y="30070"/>
                  </a:lnTo>
                  <a:cubicBezTo>
                    <a:pt x="1542" y="30479"/>
                    <a:pt x="1935" y="31706"/>
                    <a:pt x="2750" y="31706"/>
                  </a:cubicBezTo>
                  <a:cubicBezTo>
                    <a:pt x="2851" y="31706"/>
                    <a:pt x="2957" y="31688"/>
                    <a:pt x="3068" y="31647"/>
                  </a:cubicBezTo>
                  <a:lnTo>
                    <a:pt x="3068" y="31647"/>
                  </a:lnTo>
                  <a:cubicBezTo>
                    <a:pt x="2249" y="32118"/>
                    <a:pt x="2698" y="33255"/>
                    <a:pt x="3474" y="33255"/>
                  </a:cubicBezTo>
                  <a:cubicBezTo>
                    <a:pt x="3595" y="33255"/>
                    <a:pt x="3723" y="33228"/>
                    <a:pt x="3856" y="33166"/>
                  </a:cubicBezTo>
                  <a:lnTo>
                    <a:pt x="3856" y="33166"/>
                  </a:lnTo>
                  <a:cubicBezTo>
                    <a:pt x="3064" y="33670"/>
                    <a:pt x="3559" y="34748"/>
                    <a:pt x="4304" y="34748"/>
                  </a:cubicBezTo>
                  <a:cubicBezTo>
                    <a:pt x="4449" y="34748"/>
                    <a:pt x="4603" y="34707"/>
                    <a:pt x="4759" y="34614"/>
                  </a:cubicBezTo>
                  <a:lnTo>
                    <a:pt x="4759" y="34614"/>
                  </a:lnTo>
                  <a:cubicBezTo>
                    <a:pt x="4401" y="34901"/>
                    <a:pt x="4329" y="35416"/>
                    <a:pt x="4602" y="35789"/>
                  </a:cubicBezTo>
                  <a:cubicBezTo>
                    <a:pt x="4760" y="36017"/>
                    <a:pt x="5015" y="36138"/>
                    <a:pt x="5277" y="36138"/>
                  </a:cubicBezTo>
                  <a:cubicBezTo>
                    <a:pt x="5443" y="36138"/>
                    <a:pt x="5613" y="36090"/>
                    <a:pt x="5763" y="35990"/>
                  </a:cubicBezTo>
                  <a:lnTo>
                    <a:pt x="5763" y="35990"/>
                  </a:lnTo>
                  <a:cubicBezTo>
                    <a:pt x="5134" y="36596"/>
                    <a:pt x="5672" y="37485"/>
                    <a:pt x="6345" y="37485"/>
                  </a:cubicBezTo>
                  <a:cubicBezTo>
                    <a:pt x="6516" y="37485"/>
                    <a:pt x="6695" y="37427"/>
                    <a:pt x="6866" y="37294"/>
                  </a:cubicBezTo>
                  <a:lnTo>
                    <a:pt x="6866" y="37294"/>
                  </a:lnTo>
                  <a:cubicBezTo>
                    <a:pt x="6301" y="37915"/>
                    <a:pt x="6859" y="38733"/>
                    <a:pt x="7513" y="38733"/>
                  </a:cubicBezTo>
                  <a:cubicBezTo>
                    <a:pt x="7704" y="38733"/>
                    <a:pt x="7903" y="38663"/>
                    <a:pt x="8085" y="38498"/>
                  </a:cubicBezTo>
                  <a:lnTo>
                    <a:pt x="8085" y="38498"/>
                  </a:lnTo>
                  <a:cubicBezTo>
                    <a:pt x="7590" y="39133"/>
                    <a:pt x="8153" y="39881"/>
                    <a:pt x="8774" y="39881"/>
                  </a:cubicBezTo>
                  <a:cubicBezTo>
                    <a:pt x="8980" y="39881"/>
                    <a:pt x="9192" y="39798"/>
                    <a:pt x="9375" y="39602"/>
                  </a:cubicBezTo>
                  <a:lnTo>
                    <a:pt x="9375" y="39602"/>
                  </a:lnTo>
                  <a:cubicBezTo>
                    <a:pt x="8900" y="40262"/>
                    <a:pt x="9481" y="40968"/>
                    <a:pt x="10095" y="40968"/>
                  </a:cubicBezTo>
                  <a:cubicBezTo>
                    <a:pt x="10333" y="40968"/>
                    <a:pt x="10576" y="40861"/>
                    <a:pt x="10765" y="40605"/>
                  </a:cubicBezTo>
                  <a:lnTo>
                    <a:pt x="10765" y="40605"/>
                  </a:lnTo>
                  <a:cubicBezTo>
                    <a:pt x="10346" y="41273"/>
                    <a:pt x="10926" y="41913"/>
                    <a:pt x="11515" y="41913"/>
                  </a:cubicBezTo>
                  <a:cubicBezTo>
                    <a:pt x="11773" y="41913"/>
                    <a:pt x="12033" y="41790"/>
                    <a:pt x="12212" y="41494"/>
                  </a:cubicBezTo>
                  <a:lnTo>
                    <a:pt x="12212" y="41494"/>
                  </a:lnTo>
                  <a:cubicBezTo>
                    <a:pt x="12026" y="41909"/>
                    <a:pt x="12198" y="42411"/>
                    <a:pt x="12599" y="42626"/>
                  </a:cubicBezTo>
                  <a:cubicBezTo>
                    <a:pt x="12721" y="42685"/>
                    <a:pt x="12851" y="42713"/>
                    <a:pt x="12979" y="42713"/>
                  </a:cubicBezTo>
                  <a:cubicBezTo>
                    <a:pt x="13285" y="42713"/>
                    <a:pt x="13580" y="42551"/>
                    <a:pt x="13732" y="42267"/>
                  </a:cubicBezTo>
                  <a:cubicBezTo>
                    <a:pt x="13742" y="42267"/>
                    <a:pt x="13752" y="42267"/>
                    <a:pt x="13763" y="42267"/>
                  </a:cubicBezTo>
                  <a:cubicBezTo>
                    <a:pt x="14782" y="42267"/>
                    <a:pt x="15669" y="42966"/>
                    <a:pt x="15867" y="43973"/>
                  </a:cubicBezTo>
                  <a:cubicBezTo>
                    <a:pt x="16036" y="43608"/>
                    <a:pt x="16351" y="43448"/>
                    <a:pt x="16666" y="43448"/>
                  </a:cubicBezTo>
                  <a:cubicBezTo>
                    <a:pt x="17155" y="43448"/>
                    <a:pt x="17643" y="43836"/>
                    <a:pt x="17573" y="44446"/>
                  </a:cubicBezTo>
                  <a:cubicBezTo>
                    <a:pt x="17724" y="44041"/>
                    <a:pt x="18064" y="43858"/>
                    <a:pt x="18403" y="43858"/>
                  </a:cubicBezTo>
                  <a:cubicBezTo>
                    <a:pt x="18868" y="43858"/>
                    <a:pt x="19332" y="44202"/>
                    <a:pt x="19307" y="44790"/>
                  </a:cubicBezTo>
                  <a:cubicBezTo>
                    <a:pt x="19437" y="44341"/>
                    <a:pt x="19803" y="44131"/>
                    <a:pt x="20169" y="44131"/>
                  </a:cubicBezTo>
                  <a:cubicBezTo>
                    <a:pt x="20608" y="44131"/>
                    <a:pt x="21046" y="44435"/>
                    <a:pt x="21070" y="44991"/>
                  </a:cubicBezTo>
                  <a:cubicBezTo>
                    <a:pt x="21174" y="44512"/>
                    <a:pt x="21560" y="44279"/>
                    <a:pt x="21945" y="44279"/>
                  </a:cubicBezTo>
                  <a:cubicBezTo>
                    <a:pt x="22356" y="44279"/>
                    <a:pt x="22766" y="44544"/>
                    <a:pt x="22833" y="45062"/>
                  </a:cubicBezTo>
                  <a:cubicBezTo>
                    <a:pt x="23292" y="45062"/>
                    <a:pt x="23664" y="44690"/>
                    <a:pt x="23693" y="44231"/>
                  </a:cubicBezTo>
                  <a:cubicBezTo>
                    <a:pt x="24007" y="44067"/>
                    <a:pt x="24347" y="43987"/>
                    <a:pt x="24684" y="43987"/>
                  </a:cubicBezTo>
                  <a:cubicBezTo>
                    <a:pt x="25316" y="43987"/>
                    <a:pt x="25938" y="44267"/>
                    <a:pt x="26359" y="44790"/>
                  </a:cubicBezTo>
                  <a:cubicBezTo>
                    <a:pt x="26342" y="44202"/>
                    <a:pt x="26805" y="43858"/>
                    <a:pt x="27267" y="43858"/>
                  </a:cubicBezTo>
                  <a:cubicBezTo>
                    <a:pt x="27604" y="43858"/>
                    <a:pt x="27942" y="44041"/>
                    <a:pt x="28093" y="44446"/>
                  </a:cubicBezTo>
                  <a:cubicBezTo>
                    <a:pt x="28014" y="43826"/>
                    <a:pt x="28506" y="43434"/>
                    <a:pt x="28998" y="43434"/>
                  </a:cubicBezTo>
                  <a:cubicBezTo>
                    <a:pt x="29314" y="43434"/>
                    <a:pt x="29631" y="43595"/>
                    <a:pt x="29799" y="43959"/>
                  </a:cubicBezTo>
                  <a:cubicBezTo>
                    <a:pt x="29679" y="43325"/>
                    <a:pt x="30183" y="42892"/>
                    <a:pt x="30693" y="42892"/>
                  </a:cubicBezTo>
                  <a:cubicBezTo>
                    <a:pt x="30979" y="42892"/>
                    <a:pt x="31266" y="43028"/>
                    <a:pt x="31447" y="43342"/>
                  </a:cubicBezTo>
                  <a:cubicBezTo>
                    <a:pt x="31877" y="43170"/>
                    <a:pt x="32077" y="42697"/>
                    <a:pt x="31934" y="42267"/>
                  </a:cubicBezTo>
                  <a:lnTo>
                    <a:pt x="31934" y="42267"/>
                  </a:lnTo>
                  <a:cubicBezTo>
                    <a:pt x="32112" y="42577"/>
                    <a:pt x="32386" y="42707"/>
                    <a:pt x="32657" y="42707"/>
                  </a:cubicBezTo>
                  <a:cubicBezTo>
                    <a:pt x="33214" y="42707"/>
                    <a:pt x="33762" y="42159"/>
                    <a:pt x="33453" y="41494"/>
                  </a:cubicBezTo>
                  <a:lnTo>
                    <a:pt x="33453" y="41494"/>
                  </a:lnTo>
                  <a:cubicBezTo>
                    <a:pt x="33634" y="41761"/>
                    <a:pt x="33885" y="41872"/>
                    <a:pt x="34133" y="41872"/>
                  </a:cubicBezTo>
                  <a:cubicBezTo>
                    <a:pt x="34710" y="41872"/>
                    <a:pt x="35272" y="41267"/>
                    <a:pt x="34901" y="40605"/>
                  </a:cubicBezTo>
                  <a:lnTo>
                    <a:pt x="34901" y="40605"/>
                  </a:lnTo>
                  <a:cubicBezTo>
                    <a:pt x="35087" y="40826"/>
                    <a:pt x="35317" y="40919"/>
                    <a:pt x="35541" y="40919"/>
                  </a:cubicBezTo>
                  <a:cubicBezTo>
                    <a:pt x="36143" y="40919"/>
                    <a:pt x="36705" y="40246"/>
                    <a:pt x="36277" y="39587"/>
                  </a:cubicBezTo>
                  <a:lnTo>
                    <a:pt x="36277" y="39587"/>
                  </a:lnTo>
                  <a:cubicBezTo>
                    <a:pt x="36462" y="39798"/>
                    <a:pt x="36682" y="39887"/>
                    <a:pt x="36896" y="39887"/>
                  </a:cubicBezTo>
                  <a:cubicBezTo>
                    <a:pt x="37523" y="39887"/>
                    <a:pt x="38094" y="39125"/>
                    <a:pt x="37581" y="38484"/>
                  </a:cubicBezTo>
                  <a:lnTo>
                    <a:pt x="37581" y="38484"/>
                  </a:lnTo>
                  <a:cubicBezTo>
                    <a:pt x="37765" y="38657"/>
                    <a:pt x="37968" y="38731"/>
                    <a:pt x="38163" y="38731"/>
                  </a:cubicBezTo>
                  <a:cubicBezTo>
                    <a:pt x="38820" y="38731"/>
                    <a:pt x="39382" y="37899"/>
                    <a:pt x="38785" y="37280"/>
                  </a:cubicBezTo>
                  <a:lnTo>
                    <a:pt x="38785" y="37280"/>
                  </a:lnTo>
                  <a:cubicBezTo>
                    <a:pt x="38958" y="37415"/>
                    <a:pt x="39138" y="37473"/>
                    <a:pt x="39310" y="37473"/>
                  </a:cubicBezTo>
                  <a:cubicBezTo>
                    <a:pt x="39991" y="37473"/>
                    <a:pt x="40530" y="36560"/>
                    <a:pt x="39889" y="35975"/>
                  </a:cubicBezTo>
                  <a:lnTo>
                    <a:pt x="39889" y="35975"/>
                  </a:lnTo>
                  <a:cubicBezTo>
                    <a:pt x="40050" y="36083"/>
                    <a:pt x="40214" y="36130"/>
                    <a:pt x="40368" y="36130"/>
                  </a:cubicBezTo>
                  <a:cubicBezTo>
                    <a:pt x="41073" y="36130"/>
                    <a:pt x="41586" y="35150"/>
                    <a:pt x="40892" y="34585"/>
                  </a:cubicBezTo>
                  <a:lnTo>
                    <a:pt x="40892" y="34585"/>
                  </a:lnTo>
                  <a:cubicBezTo>
                    <a:pt x="41048" y="34678"/>
                    <a:pt x="41202" y="34719"/>
                    <a:pt x="41346" y="34719"/>
                  </a:cubicBezTo>
                  <a:cubicBezTo>
                    <a:pt x="42088" y="34719"/>
                    <a:pt x="42573" y="33642"/>
                    <a:pt x="41781" y="33138"/>
                  </a:cubicBezTo>
                  <a:lnTo>
                    <a:pt x="41781" y="33138"/>
                  </a:lnTo>
                  <a:cubicBezTo>
                    <a:pt x="41917" y="33202"/>
                    <a:pt x="42048" y="33230"/>
                    <a:pt x="42171" y="33230"/>
                  </a:cubicBezTo>
                  <a:cubicBezTo>
                    <a:pt x="42951" y="33230"/>
                    <a:pt x="43384" y="32077"/>
                    <a:pt x="42555" y="31618"/>
                  </a:cubicBezTo>
                  <a:lnTo>
                    <a:pt x="42555" y="31618"/>
                  </a:lnTo>
                  <a:cubicBezTo>
                    <a:pt x="42664" y="31657"/>
                    <a:pt x="42768" y="31674"/>
                    <a:pt x="42867" y="31674"/>
                  </a:cubicBezTo>
                  <a:cubicBezTo>
                    <a:pt x="43686" y="31674"/>
                    <a:pt x="44084" y="30464"/>
                    <a:pt x="43214" y="30042"/>
                  </a:cubicBezTo>
                  <a:lnTo>
                    <a:pt x="43214" y="30042"/>
                  </a:lnTo>
                  <a:cubicBezTo>
                    <a:pt x="43310" y="30071"/>
                    <a:pt x="43401" y="30084"/>
                    <a:pt x="43487" y="30084"/>
                  </a:cubicBezTo>
                  <a:cubicBezTo>
                    <a:pt x="44342" y="30084"/>
                    <a:pt x="44682" y="28774"/>
                    <a:pt x="43744" y="28422"/>
                  </a:cubicBezTo>
                  <a:lnTo>
                    <a:pt x="43744" y="28422"/>
                  </a:lnTo>
                  <a:cubicBezTo>
                    <a:pt x="43808" y="28434"/>
                    <a:pt x="43870" y="28440"/>
                    <a:pt x="43929" y="28440"/>
                  </a:cubicBezTo>
                  <a:cubicBezTo>
                    <a:pt x="44845" y="28440"/>
                    <a:pt x="45116" y="27056"/>
                    <a:pt x="44160" y="26760"/>
                  </a:cubicBezTo>
                  <a:lnTo>
                    <a:pt x="44160" y="26760"/>
                  </a:lnTo>
                  <a:cubicBezTo>
                    <a:pt x="44205" y="26766"/>
                    <a:pt x="44250" y="26769"/>
                    <a:pt x="44292" y="26769"/>
                  </a:cubicBezTo>
                  <a:cubicBezTo>
                    <a:pt x="45267" y="26769"/>
                    <a:pt x="45447" y="25261"/>
                    <a:pt x="44403" y="25083"/>
                  </a:cubicBezTo>
                  <a:lnTo>
                    <a:pt x="44403" y="25083"/>
                  </a:lnTo>
                  <a:cubicBezTo>
                    <a:pt x="44408" y="25083"/>
                    <a:pt x="44413" y="25083"/>
                    <a:pt x="44418" y="25083"/>
                  </a:cubicBezTo>
                  <a:cubicBezTo>
                    <a:pt x="45480" y="25083"/>
                    <a:pt x="45603" y="23534"/>
                    <a:pt x="44547" y="23377"/>
                  </a:cubicBezTo>
                  <a:cubicBezTo>
                    <a:pt x="45005" y="23363"/>
                    <a:pt x="45364" y="22976"/>
                    <a:pt x="45364" y="22517"/>
                  </a:cubicBezTo>
                  <a:lnTo>
                    <a:pt x="45364" y="22517"/>
                  </a:lnTo>
                  <a:lnTo>
                    <a:pt x="45335" y="22546"/>
                  </a:lnTo>
                  <a:lnTo>
                    <a:pt x="45335" y="22503"/>
                  </a:lnTo>
                  <a:lnTo>
                    <a:pt x="45335" y="22460"/>
                  </a:lnTo>
                  <a:cubicBezTo>
                    <a:pt x="45335" y="22001"/>
                    <a:pt x="44977" y="21629"/>
                    <a:pt x="44518" y="21614"/>
                  </a:cubicBezTo>
                  <a:cubicBezTo>
                    <a:pt x="45603" y="21502"/>
                    <a:pt x="45497" y="19907"/>
                    <a:pt x="44431" y="19907"/>
                  </a:cubicBezTo>
                  <a:cubicBezTo>
                    <a:pt x="44413" y="19907"/>
                    <a:pt x="44394" y="19908"/>
                    <a:pt x="44375" y="19909"/>
                  </a:cubicBezTo>
                  <a:cubicBezTo>
                    <a:pt x="45398" y="19687"/>
                    <a:pt x="45194" y="18226"/>
                    <a:pt x="44213" y="18226"/>
                  </a:cubicBezTo>
                  <a:cubicBezTo>
                    <a:pt x="44177" y="18226"/>
                    <a:pt x="44140" y="18228"/>
                    <a:pt x="44103" y="18232"/>
                  </a:cubicBezTo>
                  <a:cubicBezTo>
                    <a:pt x="44561" y="18117"/>
                    <a:pt x="44848" y="17658"/>
                    <a:pt x="44733" y="17200"/>
                  </a:cubicBezTo>
                  <a:cubicBezTo>
                    <a:pt x="44648" y="16810"/>
                    <a:pt x="44303" y="16544"/>
                    <a:pt x="43920" y="16544"/>
                  </a:cubicBezTo>
                  <a:cubicBezTo>
                    <a:pt x="43852" y="16544"/>
                    <a:pt x="43784" y="16552"/>
                    <a:pt x="43716" y="16569"/>
                  </a:cubicBezTo>
                  <a:cubicBezTo>
                    <a:pt x="44633" y="16215"/>
                    <a:pt x="44304" y="14914"/>
                    <a:pt x="43440" y="14914"/>
                  </a:cubicBezTo>
                  <a:cubicBezTo>
                    <a:pt x="43360" y="14914"/>
                    <a:pt x="43274" y="14925"/>
                    <a:pt x="43185" y="14950"/>
                  </a:cubicBezTo>
                  <a:cubicBezTo>
                    <a:pt x="44076" y="14542"/>
                    <a:pt x="43679" y="13310"/>
                    <a:pt x="42856" y="13310"/>
                  </a:cubicBezTo>
                  <a:cubicBezTo>
                    <a:pt x="42752" y="13310"/>
                    <a:pt x="42642" y="13330"/>
                    <a:pt x="42526" y="13373"/>
                  </a:cubicBezTo>
                  <a:cubicBezTo>
                    <a:pt x="42927" y="13144"/>
                    <a:pt x="43071" y="12656"/>
                    <a:pt x="42856" y="12255"/>
                  </a:cubicBezTo>
                  <a:cubicBezTo>
                    <a:pt x="42701" y="11957"/>
                    <a:pt x="42407" y="11784"/>
                    <a:pt x="42100" y="11784"/>
                  </a:cubicBezTo>
                  <a:cubicBezTo>
                    <a:pt x="41979" y="11784"/>
                    <a:pt x="41855" y="11811"/>
                    <a:pt x="41738" y="11868"/>
                  </a:cubicBezTo>
                  <a:cubicBezTo>
                    <a:pt x="42476" y="11347"/>
                    <a:pt x="42008" y="10305"/>
                    <a:pt x="41274" y="10305"/>
                  </a:cubicBezTo>
                  <a:cubicBezTo>
                    <a:pt x="41140" y="10305"/>
                    <a:pt x="40996" y="10340"/>
                    <a:pt x="40849" y="10420"/>
                  </a:cubicBezTo>
                  <a:cubicBezTo>
                    <a:pt x="41562" y="9859"/>
                    <a:pt x="41045" y="8878"/>
                    <a:pt x="40340" y="8878"/>
                  </a:cubicBezTo>
                  <a:cubicBezTo>
                    <a:pt x="40181" y="8878"/>
                    <a:pt x="40012" y="8928"/>
                    <a:pt x="39846" y="9045"/>
                  </a:cubicBezTo>
                  <a:cubicBezTo>
                    <a:pt x="40453" y="8437"/>
                    <a:pt x="39925" y="7555"/>
                    <a:pt x="39249" y="7555"/>
                  </a:cubicBezTo>
                  <a:cubicBezTo>
                    <a:pt x="39079" y="7555"/>
                    <a:pt x="38900" y="7611"/>
                    <a:pt x="38728" y="7740"/>
                  </a:cubicBezTo>
                  <a:cubicBezTo>
                    <a:pt x="39311" y="7124"/>
                    <a:pt x="38753" y="6296"/>
                    <a:pt x="38099" y="6296"/>
                  </a:cubicBezTo>
                  <a:cubicBezTo>
                    <a:pt x="37902" y="6296"/>
                    <a:pt x="37696" y="6371"/>
                    <a:pt x="37509" y="6551"/>
                  </a:cubicBezTo>
                  <a:cubicBezTo>
                    <a:pt x="38023" y="5908"/>
                    <a:pt x="37458" y="5154"/>
                    <a:pt x="36834" y="5154"/>
                  </a:cubicBezTo>
                  <a:cubicBezTo>
                    <a:pt x="36622" y="5154"/>
                    <a:pt x="36404" y="5240"/>
                    <a:pt x="36220" y="5447"/>
                  </a:cubicBezTo>
                  <a:cubicBezTo>
                    <a:pt x="36645" y="4783"/>
                    <a:pt x="36087" y="4112"/>
                    <a:pt x="35485" y="4112"/>
                  </a:cubicBezTo>
                  <a:cubicBezTo>
                    <a:pt x="35256" y="4112"/>
                    <a:pt x="35019" y="4210"/>
                    <a:pt x="34829" y="4444"/>
                  </a:cubicBezTo>
                  <a:cubicBezTo>
                    <a:pt x="35220" y="3772"/>
                    <a:pt x="34651" y="3150"/>
                    <a:pt x="34067" y="3150"/>
                  </a:cubicBezTo>
                  <a:cubicBezTo>
                    <a:pt x="33816" y="3150"/>
                    <a:pt x="33563" y="3265"/>
                    <a:pt x="33382" y="3541"/>
                  </a:cubicBezTo>
                  <a:cubicBezTo>
                    <a:pt x="33679" y="2878"/>
                    <a:pt x="33128" y="2338"/>
                    <a:pt x="32572" y="2338"/>
                  </a:cubicBezTo>
                  <a:cubicBezTo>
                    <a:pt x="32298" y="2338"/>
                    <a:pt x="32023" y="2469"/>
                    <a:pt x="31848" y="2781"/>
                  </a:cubicBezTo>
                  <a:cubicBezTo>
                    <a:pt x="32123" y="2102"/>
                    <a:pt x="31576" y="1594"/>
                    <a:pt x="31034" y="1594"/>
                  </a:cubicBezTo>
                  <a:cubicBezTo>
                    <a:pt x="30730" y="1594"/>
                    <a:pt x="30426" y="1755"/>
                    <a:pt x="30272" y="2136"/>
                  </a:cubicBezTo>
                  <a:cubicBezTo>
                    <a:pt x="30423" y="1502"/>
                    <a:pt x="29918" y="1074"/>
                    <a:pt x="29419" y="1074"/>
                  </a:cubicBezTo>
                  <a:cubicBezTo>
                    <a:pt x="29117" y="1074"/>
                    <a:pt x="28817" y="1230"/>
                    <a:pt x="28666" y="1592"/>
                  </a:cubicBezTo>
                  <a:cubicBezTo>
                    <a:pt x="28792" y="961"/>
                    <a:pt x="28297" y="572"/>
                    <a:pt x="27809" y="572"/>
                  </a:cubicBezTo>
                  <a:cubicBezTo>
                    <a:pt x="27464" y="572"/>
                    <a:pt x="27122" y="766"/>
                    <a:pt x="27004" y="1205"/>
                  </a:cubicBezTo>
                  <a:cubicBezTo>
                    <a:pt x="26816" y="1256"/>
                    <a:pt x="26628" y="1280"/>
                    <a:pt x="26442" y="1280"/>
                  </a:cubicBezTo>
                  <a:cubicBezTo>
                    <a:pt x="25635" y="1280"/>
                    <a:pt x="24885" y="818"/>
                    <a:pt x="24524" y="72"/>
                  </a:cubicBezTo>
                  <a:cubicBezTo>
                    <a:pt x="24420" y="546"/>
                    <a:pt x="24032" y="779"/>
                    <a:pt x="23645" y="779"/>
                  </a:cubicBezTo>
                  <a:cubicBezTo>
                    <a:pt x="23235" y="779"/>
                    <a:pt x="22828" y="517"/>
                    <a:pt x="2276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1" name="Google Shape;2911;p47"/>
            <p:cNvSpPr/>
            <p:nvPr/>
          </p:nvSpPr>
          <p:spPr>
            <a:xfrm>
              <a:off x="4468213" y="1551763"/>
              <a:ext cx="1065300" cy="1024875"/>
            </a:xfrm>
            <a:custGeom>
              <a:rect b="b" l="l" r="r" t="t"/>
              <a:pathLst>
                <a:path extrusionOk="0" h="40995" w="42612">
                  <a:moveTo>
                    <a:pt x="22116" y="0"/>
                  </a:moveTo>
                  <a:cubicBezTo>
                    <a:pt x="13832" y="0"/>
                    <a:pt x="6350" y="4988"/>
                    <a:pt x="3182" y="12656"/>
                  </a:cubicBezTo>
                  <a:cubicBezTo>
                    <a:pt x="1" y="20310"/>
                    <a:pt x="1764" y="29124"/>
                    <a:pt x="7626" y="34986"/>
                  </a:cubicBezTo>
                  <a:cubicBezTo>
                    <a:pt x="11547" y="38907"/>
                    <a:pt x="16789" y="40994"/>
                    <a:pt x="22121" y="40994"/>
                  </a:cubicBezTo>
                  <a:cubicBezTo>
                    <a:pt x="24760" y="40994"/>
                    <a:pt x="27422" y="40483"/>
                    <a:pt x="29956" y="39429"/>
                  </a:cubicBezTo>
                  <a:cubicBezTo>
                    <a:pt x="37624" y="36262"/>
                    <a:pt x="42612" y="28794"/>
                    <a:pt x="42612" y="20496"/>
                  </a:cubicBezTo>
                  <a:cubicBezTo>
                    <a:pt x="42612" y="9173"/>
                    <a:pt x="33439" y="0"/>
                    <a:pt x="2211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2" name="Google Shape;2912;p47"/>
            <p:cNvSpPr/>
            <p:nvPr/>
          </p:nvSpPr>
          <p:spPr>
            <a:xfrm>
              <a:off x="5205988" y="2069513"/>
              <a:ext cx="292400" cy="323225"/>
            </a:xfrm>
            <a:custGeom>
              <a:rect b="b" l="l" r="r" t="t"/>
              <a:pathLst>
                <a:path extrusionOk="0" h="12929" w="11696">
                  <a:moveTo>
                    <a:pt x="8715" y="1"/>
                  </a:moveTo>
                  <a:lnTo>
                    <a:pt x="4788" y="1305"/>
                  </a:lnTo>
                  <a:lnTo>
                    <a:pt x="2853" y="5505"/>
                  </a:lnTo>
                  <a:cubicBezTo>
                    <a:pt x="2853" y="5505"/>
                    <a:pt x="1" y="9747"/>
                    <a:pt x="4472" y="12184"/>
                  </a:cubicBezTo>
                  <a:cubicBezTo>
                    <a:pt x="5441" y="12713"/>
                    <a:pt x="6217" y="12928"/>
                    <a:pt x="6831" y="12928"/>
                  </a:cubicBezTo>
                  <a:cubicBezTo>
                    <a:pt x="9044" y="12928"/>
                    <a:pt x="9155" y="10132"/>
                    <a:pt x="8571" y="9145"/>
                  </a:cubicBezTo>
                  <a:cubicBezTo>
                    <a:pt x="11696" y="8486"/>
                    <a:pt x="9603" y="5404"/>
                    <a:pt x="9603" y="5404"/>
                  </a:cubicBezTo>
                  <a:cubicBezTo>
                    <a:pt x="9603" y="5404"/>
                    <a:pt x="10420" y="5318"/>
                    <a:pt x="11037" y="4014"/>
                  </a:cubicBezTo>
                  <a:cubicBezTo>
                    <a:pt x="11653" y="2724"/>
                    <a:pt x="8715" y="1"/>
                    <a:pt x="87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3" name="Google Shape;2913;p47"/>
            <p:cNvSpPr/>
            <p:nvPr/>
          </p:nvSpPr>
          <p:spPr>
            <a:xfrm>
              <a:off x="4485413" y="2072388"/>
              <a:ext cx="474075" cy="405775"/>
            </a:xfrm>
            <a:custGeom>
              <a:rect b="b" l="l" r="r" t="t"/>
              <a:pathLst>
                <a:path extrusionOk="0" h="16231" w="18963">
                  <a:moveTo>
                    <a:pt x="6995" y="0"/>
                  </a:moveTo>
                  <a:cubicBezTo>
                    <a:pt x="6995" y="0"/>
                    <a:pt x="1" y="5218"/>
                    <a:pt x="6121" y="12986"/>
                  </a:cubicBezTo>
                  <a:cubicBezTo>
                    <a:pt x="8031" y="15410"/>
                    <a:pt x="10048" y="16230"/>
                    <a:pt x="11905" y="16230"/>
                  </a:cubicBezTo>
                  <a:cubicBezTo>
                    <a:pt x="15787" y="16230"/>
                    <a:pt x="18963" y="12642"/>
                    <a:pt x="18963" y="12642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4" name="Google Shape;2914;p47"/>
            <p:cNvSpPr/>
            <p:nvPr/>
          </p:nvSpPr>
          <p:spPr>
            <a:xfrm>
              <a:off x="4624088" y="1855563"/>
              <a:ext cx="863200" cy="691975"/>
            </a:xfrm>
            <a:custGeom>
              <a:rect b="b" l="l" r="r" t="t"/>
              <a:pathLst>
                <a:path extrusionOk="0" h="27679" w="34528">
                  <a:moveTo>
                    <a:pt x="7641" y="0"/>
                  </a:moveTo>
                  <a:cubicBezTo>
                    <a:pt x="7132" y="0"/>
                    <a:pt x="6633" y="71"/>
                    <a:pt x="6135" y="189"/>
                  </a:cubicBezTo>
                  <a:cubicBezTo>
                    <a:pt x="0" y="1651"/>
                    <a:pt x="387" y="10637"/>
                    <a:pt x="4114" y="17173"/>
                  </a:cubicBezTo>
                  <a:cubicBezTo>
                    <a:pt x="7840" y="23708"/>
                    <a:pt x="17615" y="27678"/>
                    <a:pt x="17615" y="27678"/>
                  </a:cubicBezTo>
                  <a:cubicBezTo>
                    <a:pt x="17615" y="27678"/>
                    <a:pt x="20682" y="26962"/>
                    <a:pt x="24007" y="24525"/>
                  </a:cubicBezTo>
                  <a:cubicBezTo>
                    <a:pt x="27290" y="22103"/>
                    <a:pt x="29741" y="18735"/>
                    <a:pt x="31002" y="14865"/>
                  </a:cubicBezTo>
                  <a:cubicBezTo>
                    <a:pt x="34528" y="4316"/>
                    <a:pt x="27949" y="1507"/>
                    <a:pt x="25111" y="1278"/>
                  </a:cubicBezTo>
                  <a:cubicBezTo>
                    <a:pt x="24917" y="1262"/>
                    <a:pt x="24718" y="1254"/>
                    <a:pt x="24515" y="1254"/>
                  </a:cubicBezTo>
                  <a:cubicBezTo>
                    <a:pt x="21741" y="1254"/>
                    <a:pt x="18175" y="2726"/>
                    <a:pt x="16426" y="6065"/>
                  </a:cubicBezTo>
                  <a:cubicBezTo>
                    <a:pt x="16426" y="6065"/>
                    <a:pt x="13000" y="31"/>
                    <a:pt x="7783" y="2"/>
                  </a:cubicBezTo>
                  <a:cubicBezTo>
                    <a:pt x="7736" y="1"/>
                    <a:pt x="7689" y="0"/>
                    <a:pt x="764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5" name="Google Shape;2915;p47"/>
            <p:cNvSpPr/>
            <p:nvPr/>
          </p:nvSpPr>
          <p:spPr>
            <a:xfrm>
              <a:off x="5122488" y="2009513"/>
              <a:ext cx="343300" cy="175050"/>
            </a:xfrm>
            <a:custGeom>
              <a:rect b="b" l="l" r="r" t="t"/>
              <a:pathLst>
                <a:path extrusionOk="0" h="7002" w="13732">
                  <a:moveTo>
                    <a:pt x="5590" y="0"/>
                  </a:moveTo>
                  <a:cubicBezTo>
                    <a:pt x="4094" y="0"/>
                    <a:pt x="2352" y="287"/>
                    <a:pt x="345" y="1025"/>
                  </a:cubicBezTo>
                  <a:cubicBezTo>
                    <a:pt x="1" y="2816"/>
                    <a:pt x="517" y="3605"/>
                    <a:pt x="517" y="3605"/>
                  </a:cubicBezTo>
                  <a:cubicBezTo>
                    <a:pt x="517" y="3605"/>
                    <a:pt x="1244" y="3531"/>
                    <a:pt x="2343" y="3531"/>
                  </a:cubicBezTo>
                  <a:cubicBezTo>
                    <a:pt x="5027" y="3531"/>
                    <a:pt x="9930" y="3971"/>
                    <a:pt x="11883" y="7002"/>
                  </a:cubicBezTo>
                  <a:cubicBezTo>
                    <a:pt x="13732" y="6027"/>
                    <a:pt x="13087" y="3576"/>
                    <a:pt x="13087" y="3576"/>
                  </a:cubicBezTo>
                  <a:cubicBezTo>
                    <a:pt x="13087" y="3576"/>
                    <a:pt x="10868" y="0"/>
                    <a:pt x="55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6" name="Google Shape;2916;p47"/>
            <p:cNvSpPr/>
            <p:nvPr/>
          </p:nvSpPr>
          <p:spPr>
            <a:xfrm>
              <a:off x="5155463" y="2137838"/>
              <a:ext cx="288125" cy="144200"/>
            </a:xfrm>
            <a:custGeom>
              <a:rect b="b" l="l" r="r" t="t"/>
              <a:pathLst>
                <a:path extrusionOk="0" h="5768" w="11525">
                  <a:moveTo>
                    <a:pt x="3488" y="0"/>
                  </a:moveTo>
                  <a:cubicBezTo>
                    <a:pt x="2489" y="0"/>
                    <a:pt x="1365" y="96"/>
                    <a:pt x="101" y="321"/>
                  </a:cubicBezTo>
                  <a:cubicBezTo>
                    <a:pt x="1" y="2184"/>
                    <a:pt x="674" y="3073"/>
                    <a:pt x="674" y="3073"/>
                  </a:cubicBezTo>
                  <a:cubicBezTo>
                    <a:pt x="674" y="3073"/>
                    <a:pt x="8328" y="3431"/>
                    <a:pt x="9102" y="5767"/>
                  </a:cubicBezTo>
                  <a:cubicBezTo>
                    <a:pt x="11524" y="5566"/>
                    <a:pt x="10936" y="3417"/>
                    <a:pt x="10936" y="3417"/>
                  </a:cubicBezTo>
                  <a:cubicBezTo>
                    <a:pt x="10936" y="3417"/>
                    <a:pt x="9444" y="0"/>
                    <a:pt x="348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7" name="Google Shape;2917;p47"/>
            <p:cNvSpPr/>
            <p:nvPr/>
          </p:nvSpPr>
          <p:spPr>
            <a:xfrm>
              <a:off x="5131088" y="2243538"/>
              <a:ext cx="268775" cy="131650"/>
            </a:xfrm>
            <a:custGeom>
              <a:rect b="b" l="l" r="r" t="t"/>
              <a:pathLst>
                <a:path extrusionOk="0" h="5266" w="10751">
                  <a:moveTo>
                    <a:pt x="2217" y="0"/>
                  </a:moveTo>
                  <a:cubicBezTo>
                    <a:pt x="1724" y="0"/>
                    <a:pt x="1260" y="54"/>
                    <a:pt x="847" y="177"/>
                  </a:cubicBezTo>
                  <a:cubicBezTo>
                    <a:pt x="1" y="2213"/>
                    <a:pt x="675" y="3073"/>
                    <a:pt x="675" y="3073"/>
                  </a:cubicBezTo>
                  <a:cubicBezTo>
                    <a:pt x="675" y="3073"/>
                    <a:pt x="6350" y="3402"/>
                    <a:pt x="8242" y="5266"/>
                  </a:cubicBezTo>
                  <a:cubicBezTo>
                    <a:pt x="10750" y="4678"/>
                    <a:pt x="9575" y="2112"/>
                    <a:pt x="9575" y="2112"/>
                  </a:cubicBezTo>
                  <a:cubicBezTo>
                    <a:pt x="9575" y="2112"/>
                    <a:pt x="5319" y="0"/>
                    <a:pt x="221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8" name="Google Shape;2918;p47"/>
            <p:cNvSpPr/>
            <p:nvPr/>
          </p:nvSpPr>
          <p:spPr>
            <a:xfrm>
              <a:off x="5169438" y="2016138"/>
              <a:ext cx="28700" cy="81725"/>
            </a:xfrm>
            <a:custGeom>
              <a:rect b="b" l="l" r="r" t="t"/>
              <a:pathLst>
                <a:path extrusionOk="0" h="3269" w="1148">
                  <a:moveTo>
                    <a:pt x="1147" y="0"/>
                  </a:moveTo>
                  <a:lnTo>
                    <a:pt x="1147" y="0"/>
                  </a:lnTo>
                  <a:cubicBezTo>
                    <a:pt x="1" y="1004"/>
                    <a:pt x="1018" y="3268"/>
                    <a:pt x="1018" y="3268"/>
                  </a:cubicBezTo>
                  <a:lnTo>
                    <a:pt x="114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19" name="Google Shape;2919;p47"/>
            <p:cNvSpPr/>
            <p:nvPr/>
          </p:nvSpPr>
          <p:spPr>
            <a:xfrm>
              <a:off x="5243263" y="2009688"/>
              <a:ext cx="29050" cy="94625"/>
            </a:xfrm>
            <a:custGeom>
              <a:rect b="b" l="l" r="r" t="t"/>
              <a:pathLst>
                <a:path extrusionOk="0" h="3785" w="1162">
                  <a:moveTo>
                    <a:pt x="1161" y="0"/>
                  </a:moveTo>
                  <a:cubicBezTo>
                    <a:pt x="0" y="1376"/>
                    <a:pt x="932" y="3784"/>
                    <a:pt x="932" y="3784"/>
                  </a:cubicBezTo>
                  <a:lnTo>
                    <a:pt x="1161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0" name="Google Shape;2920;p47"/>
            <p:cNvSpPr/>
            <p:nvPr/>
          </p:nvSpPr>
          <p:spPr>
            <a:xfrm>
              <a:off x="5337488" y="2030463"/>
              <a:ext cx="26900" cy="93550"/>
            </a:xfrm>
            <a:custGeom>
              <a:rect b="b" l="l" r="r" t="t"/>
              <a:pathLst>
                <a:path extrusionOk="0" h="3742" w="1076">
                  <a:moveTo>
                    <a:pt x="1076" y="1"/>
                  </a:moveTo>
                  <a:cubicBezTo>
                    <a:pt x="1" y="1520"/>
                    <a:pt x="87" y="3741"/>
                    <a:pt x="87" y="3741"/>
                  </a:cubicBezTo>
                  <a:lnTo>
                    <a:pt x="1076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1" name="Google Shape;2921;p47"/>
            <p:cNvSpPr/>
            <p:nvPr/>
          </p:nvSpPr>
          <p:spPr>
            <a:xfrm>
              <a:off x="5181613" y="2137613"/>
              <a:ext cx="31575" cy="79925"/>
            </a:xfrm>
            <a:custGeom>
              <a:rect b="b" l="l" r="r" t="t"/>
              <a:pathLst>
                <a:path extrusionOk="0" h="3197" w="1263">
                  <a:moveTo>
                    <a:pt x="1262" y="0"/>
                  </a:moveTo>
                  <a:lnTo>
                    <a:pt x="1262" y="0"/>
                  </a:lnTo>
                  <a:cubicBezTo>
                    <a:pt x="1" y="1333"/>
                    <a:pt x="1133" y="3196"/>
                    <a:pt x="1133" y="3196"/>
                  </a:cubicBezTo>
                  <a:lnTo>
                    <a:pt x="1262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2" name="Google Shape;2922;p47"/>
            <p:cNvSpPr/>
            <p:nvPr/>
          </p:nvSpPr>
          <p:spPr>
            <a:xfrm>
              <a:off x="5246838" y="2139763"/>
              <a:ext cx="33700" cy="84575"/>
            </a:xfrm>
            <a:custGeom>
              <a:rect b="b" l="l" r="r" t="t"/>
              <a:pathLst>
                <a:path extrusionOk="0" h="3383" w="1348">
                  <a:moveTo>
                    <a:pt x="1348" y="0"/>
                  </a:moveTo>
                  <a:lnTo>
                    <a:pt x="1348" y="0"/>
                  </a:lnTo>
                  <a:cubicBezTo>
                    <a:pt x="0" y="516"/>
                    <a:pt x="502" y="3383"/>
                    <a:pt x="502" y="3383"/>
                  </a:cubicBezTo>
                  <a:lnTo>
                    <a:pt x="1348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3" name="Google Shape;2923;p47"/>
            <p:cNvSpPr/>
            <p:nvPr/>
          </p:nvSpPr>
          <p:spPr>
            <a:xfrm>
              <a:off x="5325313" y="2159463"/>
              <a:ext cx="30475" cy="82800"/>
            </a:xfrm>
            <a:custGeom>
              <a:rect b="b" l="l" r="r" t="t"/>
              <a:pathLst>
                <a:path extrusionOk="0" h="3312" w="1219">
                  <a:moveTo>
                    <a:pt x="1219" y="0"/>
                  </a:moveTo>
                  <a:lnTo>
                    <a:pt x="1219" y="0"/>
                  </a:lnTo>
                  <a:cubicBezTo>
                    <a:pt x="0" y="803"/>
                    <a:pt x="230" y="3311"/>
                    <a:pt x="230" y="3311"/>
                  </a:cubicBezTo>
                  <a:lnTo>
                    <a:pt x="1219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4" name="Google Shape;2924;p47"/>
            <p:cNvSpPr/>
            <p:nvPr/>
          </p:nvSpPr>
          <p:spPr>
            <a:xfrm>
              <a:off x="5167288" y="2243663"/>
              <a:ext cx="28700" cy="79575"/>
            </a:xfrm>
            <a:custGeom>
              <a:rect b="b" l="l" r="r" t="t"/>
              <a:pathLst>
                <a:path extrusionOk="0" h="3183" w="1148">
                  <a:moveTo>
                    <a:pt x="1147" y="0"/>
                  </a:moveTo>
                  <a:cubicBezTo>
                    <a:pt x="1" y="717"/>
                    <a:pt x="445" y="3182"/>
                    <a:pt x="445" y="3182"/>
                  </a:cubicBezTo>
                  <a:lnTo>
                    <a:pt x="114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5" name="Google Shape;2925;p47"/>
            <p:cNvSpPr/>
            <p:nvPr/>
          </p:nvSpPr>
          <p:spPr>
            <a:xfrm>
              <a:off x="5226413" y="2255488"/>
              <a:ext cx="36925" cy="77050"/>
            </a:xfrm>
            <a:custGeom>
              <a:rect b="b" l="l" r="r" t="t"/>
              <a:pathLst>
                <a:path extrusionOk="0" h="3082" w="1477">
                  <a:moveTo>
                    <a:pt x="1477" y="0"/>
                  </a:moveTo>
                  <a:lnTo>
                    <a:pt x="1477" y="0"/>
                  </a:lnTo>
                  <a:cubicBezTo>
                    <a:pt x="0" y="1075"/>
                    <a:pt x="359" y="3082"/>
                    <a:pt x="359" y="3082"/>
                  </a:cubicBezTo>
                  <a:lnTo>
                    <a:pt x="1477" y="0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6" name="Google Shape;2926;p47"/>
            <p:cNvSpPr/>
            <p:nvPr/>
          </p:nvSpPr>
          <p:spPr>
            <a:xfrm>
              <a:off x="5279438" y="2275188"/>
              <a:ext cx="49125" cy="70250"/>
            </a:xfrm>
            <a:custGeom>
              <a:rect b="b" l="l" r="r" t="t"/>
              <a:pathLst>
                <a:path extrusionOk="0" h="2810" w="1965">
                  <a:moveTo>
                    <a:pt x="1964" y="1"/>
                  </a:moveTo>
                  <a:lnTo>
                    <a:pt x="1964" y="1"/>
                  </a:lnTo>
                  <a:cubicBezTo>
                    <a:pt x="1" y="431"/>
                    <a:pt x="316" y="2810"/>
                    <a:pt x="316" y="2810"/>
                  </a:cubicBezTo>
                  <a:lnTo>
                    <a:pt x="1964" y="1"/>
                  </a:ln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7" name="Google Shape;2927;p47"/>
            <p:cNvSpPr/>
            <p:nvPr/>
          </p:nvSpPr>
          <p:spPr>
            <a:xfrm>
              <a:off x="4679988" y="2332163"/>
              <a:ext cx="83500" cy="33375"/>
            </a:xfrm>
            <a:custGeom>
              <a:rect b="b" l="l" r="r" t="t"/>
              <a:pathLst>
                <a:path extrusionOk="0" h="1335" w="3340">
                  <a:moveTo>
                    <a:pt x="0" y="1"/>
                  </a:moveTo>
                  <a:lnTo>
                    <a:pt x="0" y="15"/>
                  </a:lnTo>
                  <a:cubicBezTo>
                    <a:pt x="3" y="19"/>
                    <a:pt x="7" y="22"/>
                    <a:pt x="10" y="26"/>
                  </a:cubicBezTo>
                  <a:lnTo>
                    <a:pt x="10" y="26"/>
                  </a:lnTo>
                  <a:cubicBezTo>
                    <a:pt x="7" y="17"/>
                    <a:pt x="3" y="9"/>
                    <a:pt x="0" y="1"/>
                  </a:cubicBezTo>
                  <a:close/>
                  <a:moveTo>
                    <a:pt x="10" y="26"/>
                  </a:moveTo>
                  <a:cubicBezTo>
                    <a:pt x="139" y="359"/>
                    <a:pt x="336" y="651"/>
                    <a:pt x="602" y="875"/>
                  </a:cubicBezTo>
                  <a:cubicBezTo>
                    <a:pt x="874" y="1147"/>
                    <a:pt x="1218" y="1305"/>
                    <a:pt x="1591" y="1334"/>
                  </a:cubicBezTo>
                  <a:cubicBezTo>
                    <a:pt x="1613" y="1334"/>
                    <a:pt x="1634" y="1335"/>
                    <a:pt x="1656" y="1335"/>
                  </a:cubicBezTo>
                  <a:cubicBezTo>
                    <a:pt x="2019" y="1335"/>
                    <a:pt x="2368" y="1220"/>
                    <a:pt x="2652" y="1004"/>
                  </a:cubicBezTo>
                  <a:cubicBezTo>
                    <a:pt x="2781" y="889"/>
                    <a:pt x="2924" y="775"/>
                    <a:pt x="3039" y="646"/>
                  </a:cubicBezTo>
                  <a:cubicBezTo>
                    <a:pt x="3153" y="502"/>
                    <a:pt x="3254" y="359"/>
                    <a:pt x="3340" y="201"/>
                  </a:cubicBezTo>
                  <a:lnTo>
                    <a:pt x="3340" y="201"/>
                  </a:lnTo>
                  <a:cubicBezTo>
                    <a:pt x="3196" y="316"/>
                    <a:pt x="3082" y="445"/>
                    <a:pt x="2938" y="531"/>
                  </a:cubicBezTo>
                  <a:cubicBezTo>
                    <a:pt x="2795" y="617"/>
                    <a:pt x="2666" y="717"/>
                    <a:pt x="2523" y="803"/>
                  </a:cubicBezTo>
                  <a:cubicBezTo>
                    <a:pt x="2270" y="950"/>
                    <a:pt x="1980" y="1034"/>
                    <a:pt x="1688" y="1034"/>
                  </a:cubicBezTo>
                  <a:cubicBezTo>
                    <a:pt x="1665" y="1034"/>
                    <a:pt x="1643" y="1034"/>
                    <a:pt x="1620" y="1033"/>
                  </a:cubicBezTo>
                  <a:cubicBezTo>
                    <a:pt x="1304" y="1004"/>
                    <a:pt x="1003" y="889"/>
                    <a:pt x="745" y="703"/>
                  </a:cubicBezTo>
                  <a:cubicBezTo>
                    <a:pt x="477" y="505"/>
                    <a:pt x="236" y="279"/>
                    <a:pt x="10" y="26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8" name="Google Shape;2928;p47"/>
            <p:cNvSpPr/>
            <p:nvPr/>
          </p:nvSpPr>
          <p:spPr>
            <a:xfrm>
              <a:off x="4630538" y="2196238"/>
              <a:ext cx="56275" cy="75425"/>
            </a:xfrm>
            <a:custGeom>
              <a:rect b="b" l="l" r="r" t="t"/>
              <a:pathLst>
                <a:path extrusionOk="0" h="3017" w="2251">
                  <a:moveTo>
                    <a:pt x="2079" y="0"/>
                  </a:moveTo>
                  <a:cubicBezTo>
                    <a:pt x="1675" y="0"/>
                    <a:pt x="1267" y="90"/>
                    <a:pt x="903" y="278"/>
                  </a:cubicBezTo>
                  <a:cubicBezTo>
                    <a:pt x="688" y="393"/>
                    <a:pt x="502" y="550"/>
                    <a:pt x="359" y="737"/>
                  </a:cubicBezTo>
                  <a:cubicBezTo>
                    <a:pt x="201" y="937"/>
                    <a:pt x="115" y="1167"/>
                    <a:pt x="72" y="1424"/>
                  </a:cubicBezTo>
                  <a:cubicBezTo>
                    <a:pt x="0" y="1926"/>
                    <a:pt x="215" y="2428"/>
                    <a:pt x="645" y="2714"/>
                  </a:cubicBezTo>
                  <a:cubicBezTo>
                    <a:pt x="941" y="2912"/>
                    <a:pt x="1296" y="3017"/>
                    <a:pt x="1652" y="3017"/>
                  </a:cubicBezTo>
                  <a:cubicBezTo>
                    <a:pt x="1761" y="3017"/>
                    <a:pt x="1870" y="3007"/>
                    <a:pt x="1978" y="2987"/>
                  </a:cubicBezTo>
                  <a:cubicBezTo>
                    <a:pt x="1548" y="2958"/>
                    <a:pt x="1133" y="2800"/>
                    <a:pt x="789" y="2528"/>
                  </a:cubicBezTo>
                  <a:cubicBezTo>
                    <a:pt x="473" y="2270"/>
                    <a:pt x="316" y="1869"/>
                    <a:pt x="387" y="1467"/>
                  </a:cubicBezTo>
                  <a:cubicBezTo>
                    <a:pt x="445" y="1052"/>
                    <a:pt x="674" y="694"/>
                    <a:pt x="1032" y="479"/>
                  </a:cubicBezTo>
                  <a:cubicBezTo>
                    <a:pt x="1405" y="249"/>
                    <a:pt x="1821" y="92"/>
                    <a:pt x="2251" y="6"/>
                  </a:cubicBezTo>
                  <a:cubicBezTo>
                    <a:pt x="2194" y="2"/>
                    <a:pt x="2137" y="0"/>
                    <a:pt x="2079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9" name="Google Shape;2929;p47"/>
            <p:cNvSpPr/>
            <p:nvPr/>
          </p:nvSpPr>
          <p:spPr>
            <a:xfrm>
              <a:off x="4585388" y="2119188"/>
              <a:ext cx="67375" cy="62875"/>
            </a:xfrm>
            <a:custGeom>
              <a:rect b="b" l="l" r="r" t="t"/>
              <a:pathLst>
                <a:path extrusionOk="0" h="2515" w="2695">
                  <a:moveTo>
                    <a:pt x="2044" y="1"/>
                  </a:moveTo>
                  <a:cubicBezTo>
                    <a:pt x="1911" y="1"/>
                    <a:pt x="1778" y="17"/>
                    <a:pt x="1649" y="49"/>
                  </a:cubicBezTo>
                  <a:cubicBezTo>
                    <a:pt x="1305" y="135"/>
                    <a:pt x="975" y="321"/>
                    <a:pt x="731" y="579"/>
                  </a:cubicBezTo>
                  <a:cubicBezTo>
                    <a:pt x="488" y="852"/>
                    <a:pt x="301" y="1153"/>
                    <a:pt x="187" y="1497"/>
                  </a:cubicBezTo>
                  <a:cubicBezTo>
                    <a:pt x="144" y="1654"/>
                    <a:pt x="72" y="1826"/>
                    <a:pt x="58" y="1998"/>
                  </a:cubicBezTo>
                  <a:cubicBezTo>
                    <a:pt x="29" y="2170"/>
                    <a:pt x="15" y="2328"/>
                    <a:pt x="0" y="2514"/>
                  </a:cubicBezTo>
                  <a:cubicBezTo>
                    <a:pt x="72" y="2357"/>
                    <a:pt x="144" y="2199"/>
                    <a:pt x="201" y="2041"/>
                  </a:cubicBezTo>
                  <a:lnTo>
                    <a:pt x="416" y="1597"/>
                  </a:lnTo>
                  <a:cubicBezTo>
                    <a:pt x="559" y="1310"/>
                    <a:pt x="731" y="1038"/>
                    <a:pt x="946" y="794"/>
                  </a:cubicBezTo>
                  <a:cubicBezTo>
                    <a:pt x="1348" y="367"/>
                    <a:pt x="1913" y="127"/>
                    <a:pt x="2505" y="127"/>
                  </a:cubicBezTo>
                  <a:cubicBezTo>
                    <a:pt x="2568" y="127"/>
                    <a:pt x="2631" y="130"/>
                    <a:pt x="2695" y="135"/>
                  </a:cubicBezTo>
                  <a:cubicBezTo>
                    <a:pt x="2489" y="45"/>
                    <a:pt x="2266" y="1"/>
                    <a:pt x="2044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47"/>
            <p:cNvSpPr/>
            <p:nvPr/>
          </p:nvSpPr>
          <p:spPr>
            <a:xfrm>
              <a:off x="5427438" y="2184888"/>
              <a:ext cx="45525" cy="23150"/>
            </a:xfrm>
            <a:custGeom>
              <a:rect b="b" l="l" r="r" t="t"/>
              <a:pathLst>
                <a:path extrusionOk="0" h="926" w="1821">
                  <a:moveTo>
                    <a:pt x="1820" y="1"/>
                  </a:moveTo>
                  <a:lnTo>
                    <a:pt x="1820" y="1"/>
                  </a:lnTo>
                  <a:cubicBezTo>
                    <a:pt x="1749" y="58"/>
                    <a:pt x="1663" y="116"/>
                    <a:pt x="1591" y="173"/>
                  </a:cubicBezTo>
                  <a:cubicBezTo>
                    <a:pt x="1519" y="230"/>
                    <a:pt x="1448" y="273"/>
                    <a:pt x="1390" y="331"/>
                  </a:cubicBezTo>
                  <a:cubicBezTo>
                    <a:pt x="1247" y="431"/>
                    <a:pt x="1104" y="517"/>
                    <a:pt x="960" y="574"/>
                  </a:cubicBezTo>
                  <a:cubicBezTo>
                    <a:pt x="838" y="617"/>
                    <a:pt x="715" y="637"/>
                    <a:pt x="592" y="637"/>
                  </a:cubicBezTo>
                  <a:cubicBezTo>
                    <a:pt x="384" y="637"/>
                    <a:pt x="181" y="577"/>
                    <a:pt x="0" y="460"/>
                  </a:cubicBezTo>
                  <a:lnTo>
                    <a:pt x="0" y="460"/>
                  </a:lnTo>
                  <a:cubicBezTo>
                    <a:pt x="86" y="646"/>
                    <a:pt x="244" y="789"/>
                    <a:pt x="430" y="861"/>
                  </a:cubicBezTo>
                  <a:cubicBezTo>
                    <a:pt x="530" y="904"/>
                    <a:pt x="638" y="925"/>
                    <a:pt x="745" y="925"/>
                  </a:cubicBezTo>
                  <a:cubicBezTo>
                    <a:pt x="853" y="925"/>
                    <a:pt x="960" y="904"/>
                    <a:pt x="1061" y="861"/>
                  </a:cubicBezTo>
                  <a:cubicBezTo>
                    <a:pt x="1247" y="789"/>
                    <a:pt x="1419" y="675"/>
                    <a:pt x="1548" y="503"/>
                  </a:cubicBezTo>
                  <a:cubicBezTo>
                    <a:pt x="1677" y="359"/>
                    <a:pt x="1763" y="187"/>
                    <a:pt x="1820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47"/>
            <p:cNvSpPr/>
            <p:nvPr/>
          </p:nvSpPr>
          <p:spPr>
            <a:xfrm>
              <a:off x="5397688" y="2217513"/>
              <a:ext cx="69900" cy="81500"/>
            </a:xfrm>
            <a:custGeom>
              <a:rect b="b" l="l" r="r" t="t"/>
              <a:pathLst>
                <a:path extrusionOk="0" h="3260" w="2796">
                  <a:moveTo>
                    <a:pt x="2222" y="0"/>
                  </a:moveTo>
                  <a:lnTo>
                    <a:pt x="2222" y="0"/>
                  </a:lnTo>
                  <a:cubicBezTo>
                    <a:pt x="2351" y="402"/>
                    <a:pt x="2437" y="831"/>
                    <a:pt x="2466" y="1261"/>
                  </a:cubicBezTo>
                  <a:cubicBezTo>
                    <a:pt x="2480" y="1462"/>
                    <a:pt x="2451" y="1663"/>
                    <a:pt x="2408" y="1863"/>
                  </a:cubicBezTo>
                  <a:cubicBezTo>
                    <a:pt x="2394" y="1949"/>
                    <a:pt x="2365" y="2050"/>
                    <a:pt x="2322" y="2136"/>
                  </a:cubicBezTo>
                  <a:cubicBezTo>
                    <a:pt x="2279" y="2222"/>
                    <a:pt x="2236" y="2308"/>
                    <a:pt x="2165" y="2379"/>
                  </a:cubicBezTo>
                  <a:lnTo>
                    <a:pt x="2079" y="2494"/>
                  </a:lnTo>
                  <a:lnTo>
                    <a:pt x="1964" y="2594"/>
                  </a:lnTo>
                  <a:cubicBezTo>
                    <a:pt x="1735" y="2781"/>
                    <a:pt x="1462" y="2924"/>
                    <a:pt x="1176" y="3010"/>
                  </a:cubicBezTo>
                  <a:cubicBezTo>
                    <a:pt x="1059" y="3043"/>
                    <a:pt x="939" y="3060"/>
                    <a:pt x="820" y="3060"/>
                  </a:cubicBezTo>
                  <a:cubicBezTo>
                    <a:pt x="531" y="3060"/>
                    <a:pt x="244" y="2963"/>
                    <a:pt x="0" y="2781"/>
                  </a:cubicBezTo>
                  <a:lnTo>
                    <a:pt x="0" y="2781"/>
                  </a:lnTo>
                  <a:cubicBezTo>
                    <a:pt x="144" y="2953"/>
                    <a:pt x="330" y="3096"/>
                    <a:pt x="531" y="3168"/>
                  </a:cubicBezTo>
                  <a:cubicBezTo>
                    <a:pt x="689" y="3227"/>
                    <a:pt x="847" y="3259"/>
                    <a:pt x="1006" y="3259"/>
                  </a:cubicBezTo>
                  <a:cubicBezTo>
                    <a:pt x="1077" y="3259"/>
                    <a:pt x="1148" y="3253"/>
                    <a:pt x="1219" y="3239"/>
                  </a:cubicBezTo>
                  <a:cubicBezTo>
                    <a:pt x="1448" y="3211"/>
                    <a:pt x="1677" y="3125"/>
                    <a:pt x="1878" y="3010"/>
                  </a:cubicBezTo>
                  <a:cubicBezTo>
                    <a:pt x="1978" y="2953"/>
                    <a:pt x="2064" y="2895"/>
                    <a:pt x="2165" y="2824"/>
                  </a:cubicBezTo>
                  <a:cubicBezTo>
                    <a:pt x="2208" y="2781"/>
                    <a:pt x="2251" y="2738"/>
                    <a:pt x="2294" y="2709"/>
                  </a:cubicBezTo>
                  <a:lnTo>
                    <a:pt x="2408" y="2566"/>
                  </a:lnTo>
                  <a:cubicBezTo>
                    <a:pt x="2695" y="2179"/>
                    <a:pt x="2795" y="1691"/>
                    <a:pt x="2709" y="1233"/>
                  </a:cubicBezTo>
                  <a:cubicBezTo>
                    <a:pt x="2638" y="788"/>
                    <a:pt x="2466" y="373"/>
                    <a:pt x="2222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2" name="Google Shape;2932;p47"/>
            <p:cNvSpPr/>
            <p:nvPr/>
          </p:nvSpPr>
          <p:spPr>
            <a:xfrm>
              <a:off x="5348963" y="2294188"/>
              <a:ext cx="84575" cy="101100"/>
            </a:xfrm>
            <a:custGeom>
              <a:rect b="b" l="l" r="r" t="t"/>
              <a:pathLst>
                <a:path extrusionOk="0" h="4044" w="3383">
                  <a:moveTo>
                    <a:pt x="2723" y="0"/>
                  </a:moveTo>
                  <a:lnTo>
                    <a:pt x="2723" y="0"/>
                  </a:lnTo>
                  <a:cubicBezTo>
                    <a:pt x="3039" y="416"/>
                    <a:pt x="3182" y="932"/>
                    <a:pt x="3125" y="1448"/>
                  </a:cubicBezTo>
                  <a:cubicBezTo>
                    <a:pt x="3067" y="1950"/>
                    <a:pt x="2910" y="2437"/>
                    <a:pt x="2652" y="2881"/>
                  </a:cubicBezTo>
                  <a:cubicBezTo>
                    <a:pt x="2422" y="3326"/>
                    <a:pt x="2007" y="3641"/>
                    <a:pt x="1534" y="3770"/>
                  </a:cubicBezTo>
                  <a:cubicBezTo>
                    <a:pt x="1290" y="3824"/>
                    <a:pt x="1047" y="3853"/>
                    <a:pt x="805" y="3853"/>
                  </a:cubicBezTo>
                  <a:cubicBezTo>
                    <a:pt x="534" y="3853"/>
                    <a:pt x="265" y="3817"/>
                    <a:pt x="0" y="3741"/>
                  </a:cubicBezTo>
                  <a:lnTo>
                    <a:pt x="0" y="3741"/>
                  </a:lnTo>
                  <a:cubicBezTo>
                    <a:pt x="373" y="3939"/>
                    <a:pt x="788" y="4044"/>
                    <a:pt x="1199" y="4044"/>
                  </a:cubicBezTo>
                  <a:cubicBezTo>
                    <a:pt x="1326" y="4044"/>
                    <a:pt x="1452" y="4034"/>
                    <a:pt x="1577" y="4013"/>
                  </a:cubicBezTo>
                  <a:cubicBezTo>
                    <a:pt x="1863" y="3956"/>
                    <a:pt x="2136" y="3856"/>
                    <a:pt x="2365" y="3684"/>
                  </a:cubicBezTo>
                  <a:cubicBezTo>
                    <a:pt x="2594" y="3512"/>
                    <a:pt x="2781" y="3297"/>
                    <a:pt x="2924" y="3039"/>
                  </a:cubicBezTo>
                  <a:cubicBezTo>
                    <a:pt x="3196" y="2552"/>
                    <a:pt x="3340" y="2007"/>
                    <a:pt x="3354" y="1462"/>
                  </a:cubicBezTo>
                  <a:cubicBezTo>
                    <a:pt x="3383" y="903"/>
                    <a:pt x="3139" y="359"/>
                    <a:pt x="2723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3" name="Google Shape;2933;p47"/>
            <p:cNvSpPr/>
            <p:nvPr/>
          </p:nvSpPr>
          <p:spPr>
            <a:xfrm>
              <a:off x="4863088" y="1468613"/>
              <a:ext cx="274475" cy="75650"/>
            </a:xfrm>
            <a:custGeom>
              <a:rect b="b" l="l" r="r" t="t"/>
              <a:pathLst>
                <a:path extrusionOk="0" h="3026" w="10979">
                  <a:moveTo>
                    <a:pt x="5817" y="1"/>
                  </a:moveTo>
                  <a:cubicBezTo>
                    <a:pt x="5798" y="1"/>
                    <a:pt x="5780" y="1"/>
                    <a:pt x="5762" y="1"/>
                  </a:cubicBezTo>
                  <a:cubicBezTo>
                    <a:pt x="5746" y="1"/>
                    <a:pt x="5729" y="1"/>
                    <a:pt x="5713" y="1"/>
                  </a:cubicBezTo>
                  <a:cubicBezTo>
                    <a:pt x="3524" y="1"/>
                    <a:pt x="1437" y="959"/>
                    <a:pt x="0" y="2610"/>
                  </a:cubicBezTo>
                  <a:cubicBezTo>
                    <a:pt x="158" y="2710"/>
                    <a:pt x="272" y="2853"/>
                    <a:pt x="344" y="3025"/>
                  </a:cubicBezTo>
                  <a:cubicBezTo>
                    <a:pt x="258" y="2581"/>
                    <a:pt x="530" y="2151"/>
                    <a:pt x="975" y="2036"/>
                  </a:cubicBezTo>
                  <a:cubicBezTo>
                    <a:pt x="1046" y="2022"/>
                    <a:pt x="1104" y="2008"/>
                    <a:pt x="1175" y="2008"/>
                  </a:cubicBezTo>
                  <a:cubicBezTo>
                    <a:pt x="1562" y="2008"/>
                    <a:pt x="1892" y="2266"/>
                    <a:pt x="1992" y="2624"/>
                  </a:cubicBezTo>
                  <a:cubicBezTo>
                    <a:pt x="1934" y="2035"/>
                    <a:pt x="2403" y="1678"/>
                    <a:pt x="2868" y="1678"/>
                  </a:cubicBezTo>
                  <a:cubicBezTo>
                    <a:pt x="3195" y="1678"/>
                    <a:pt x="3519" y="1855"/>
                    <a:pt x="3655" y="2251"/>
                  </a:cubicBezTo>
                  <a:lnTo>
                    <a:pt x="3684" y="2251"/>
                  </a:lnTo>
                  <a:cubicBezTo>
                    <a:pt x="3727" y="1836"/>
                    <a:pt x="4056" y="1506"/>
                    <a:pt x="4472" y="1477"/>
                  </a:cubicBezTo>
                  <a:lnTo>
                    <a:pt x="4529" y="1477"/>
                  </a:lnTo>
                  <a:cubicBezTo>
                    <a:pt x="4830" y="1477"/>
                    <a:pt x="5117" y="1635"/>
                    <a:pt x="5260" y="1893"/>
                  </a:cubicBezTo>
                  <a:cubicBezTo>
                    <a:pt x="5332" y="1893"/>
                    <a:pt x="5404" y="1879"/>
                    <a:pt x="5475" y="1879"/>
                  </a:cubicBezTo>
                  <a:cubicBezTo>
                    <a:pt x="5634" y="1562"/>
                    <a:pt x="5934" y="1409"/>
                    <a:pt x="6234" y="1409"/>
                  </a:cubicBezTo>
                  <a:cubicBezTo>
                    <a:pt x="6586" y="1409"/>
                    <a:pt x="6936" y="1620"/>
                    <a:pt x="7052" y="2022"/>
                  </a:cubicBezTo>
                  <a:lnTo>
                    <a:pt x="7123" y="2036"/>
                  </a:lnTo>
                  <a:cubicBezTo>
                    <a:pt x="7252" y="1692"/>
                    <a:pt x="7568" y="1477"/>
                    <a:pt x="7940" y="1477"/>
                  </a:cubicBezTo>
                  <a:lnTo>
                    <a:pt x="7998" y="1477"/>
                  </a:lnTo>
                  <a:cubicBezTo>
                    <a:pt x="7951" y="2040"/>
                    <a:pt x="8389" y="2351"/>
                    <a:pt x="8823" y="2351"/>
                  </a:cubicBezTo>
                  <a:cubicBezTo>
                    <a:pt x="9186" y="2351"/>
                    <a:pt x="9546" y="2133"/>
                    <a:pt x="9617" y="1664"/>
                  </a:cubicBezTo>
                  <a:cubicBezTo>
                    <a:pt x="10133" y="1664"/>
                    <a:pt x="10520" y="2108"/>
                    <a:pt x="10477" y="2610"/>
                  </a:cubicBezTo>
                  <a:cubicBezTo>
                    <a:pt x="10549" y="2352"/>
                    <a:pt x="10735" y="2151"/>
                    <a:pt x="10979" y="2051"/>
                  </a:cubicBezTo>
                  <a:cubicBezTo>
                    <a:pt x="9573" y="745"/>
                    <a:pt x="7732" y="1"/>
                    <a:pt x="58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4" name="Google Shape;2934;p47"/>
            <p:cNvSpPr/>
            <p:nvPr/>
          </p:nvSpPr>
          <p:spPr>
            <a:xfrm>
              <a:off x="4829388" y="1503738"/>
              <a:ext cx="350100" cy="84950"/>
            </a:xfrm>
            <a:custGeom>
              <a:rect b="b" l="l" r="r" t="t"/>
              <a:pathLst>
                <a:path extrusionOk="0" h="3398" w="14004">
                  <a:moveTo>
                    <a:pt x="7583" y="1"/>
                  </a:moveTo>
                  <a:cubicBezTo>
                    <a:pt x="7253" y="1"/>
                    <a:pt x="6967" y="187"/>
                    <a:pt x="6823" y="474"/>
                  </a:cubicBezTo>
                  <a:lnTo>
                    <a:pt x="7081" y="474"/>
                  </a:lnTo>
                  <a:cubicBezTo>
                    <a:pt x="7526" y="474"/>
                    <a:pt x="7970" y="531"/>
                    <a:pt x="8400" y="631"/>
                  </a:cubicBezTo>
                  <a:cubicBezTo>
                    <a:pt x="8285" y="259"/>
                    <a:pt x="7956" y="15"/>
                    <a:pt x="7583" y="15"/>
                  </a:cubicBezTo>
                  <a:lnTo>
                    <a:pt x="7583" y="1"/>
                  </a:lnTo>
                  <a:close/>
                  <a:moveTo>
                    <a:pt x="5806" y="72"/>
                  </a:moveTo>
                  <a:cubicBezTo>
                    <a:pt x="5404" y="101"/>
                    <a:pt x="5075" y="431"/>
                    <a:pt x="5032" y="832"/>
                  </a:cubicBezTo>
                  <a:cubicBezTo>
                    <a:pt x="5533" y="646"/>
                    <a:pt x="6064" y="517"/>
                    <a:pt x="6608" y="474"/>
                  </a:cubicBezTo>
                  <a:cubicBezTo>
                    <a:pt x="6451" y="230"/>
                    <a:pt x="6178" y="72"/>
                    <a:pt x="5877" y="72"/>
                  </a:cubicBezTo>
                  <a:close/>
                  <a:moveTo>
                    <a:pt x="9274" y="72"/>
                  </a:moveTo>
                  <a:cubicBezTo>
                    <a:pt x="8916" y="72"/>
                    <a:pt x="8600" y="302"/>
                    <a:pt x="8471" y="631"/>
                  </a:cubicBezTo>
                  <a:cubicBezTo>
                    <a:pt x="9532" y="904"/>
                    <a:pt x="10492" y="1448"/>
                    <a:pt x="11252" y="2237"/>
                  </a:cubicBezTo>
                  <a:cubicBezTo>
                    <a:pt x="12184" y="2394"/>
                    <a:pt x="13101" y="2624"/>
                    <a:pt x="14004" y="2925"/>
                  </a:cubicBezTo>
                  <a:cubicBezTo>
                    <a:pt x="13588" y="2065"/>
                    <a:pt x="13015" y="1291"/>
                    <a:pt x="12327" y="646"/>
                  </a:cubicBezTo>
                  <a:cubicBezTo>
                    <a:pt x="12083" y="746"/>
                    <a:pt x="11897" y="947"/>
                    <a:pt x="11825" y="1205"/>
                  </a:cubicBezTo>
                  <a:cubicBezTo>
                    <a:pt x="11638" y="1256"/>
                    <a:pt x="11449" y="1280"/>
                    <a:pt x="11264" y="1280"/>
                  </a:cubicBezTo>
                  <a:cubicBezTo>
                    <a:pt x="10457" y="1280"/>
                    <a:pt x="9707" y="818"/>
                    <a:pt x="9346" y="72"/>
                  </a:cubicBezTo>
                  <a:close/>
                  <a:moveTo>
                    <a:pt x="4186" y="273"/>
                  </a:moveTo>
                  <a:cubicBezTo>
                    <a:pt x="3670" y="273"/>
                    <a:pt x="3283" y="717"/>
                    <a:pt x="3340" y="1219"/>
                  </a:cubicBezTo>
                  <a:cubicBezTo>
                    <a:pt x="3226" y="861"/>
                    <a:pt x="2896" y="603"/>
                    <a:pt x="2523" y="603"/>
                  </a:cubicBezTo>
                  <a:cubicBezTo>
                    <a:pt x="2452" y="603"/>
                    <a:pt x="2380" y="617"/>
                    <a:pt x="2323" y="631"/>
                  </a:cubicBezTo>
                  <a:cubicBezTo>
                    <a:pt x="1878" y="746"/>
                    <a:pt x="1592" y="1176"/>
                    <a:pt x="1678" y="1620"/>
                  </a:cubicBezTo>
                  <a:cubicBezTo>
                    <a:pt x="1620" y="1448"/>
                    <a:pt x="1491" y="1305"/>
                    <a:pt x="1334" y="1205"/>
                  </a:cubicBezTo>
                  <a:cubicBezTo>
                    <a:pt x="775" y="1864"/>
                    <a:pt x="316" y="2595"/>
                    <a:pt x="1" y="3398"/>
                  </a:cubicBezTo>
                  <a:cubicBezTo>
                    <a:pt x="861" y="3054"/>
                    <a:pt x="1735" y="2767"/>
                    <a:pt x="2638" y="2538"/>
                  </a:cubicBezTo>
                  <a:cubicBezTo>
                    <a:pt x="3269" y="1792"/>
                    <a:pt x="4086" y="1205"/>
                    <a:pt x="4989" y="846"/>
                  </a:cubicBezTo>
                  <a:cubicBezTo>
                    <a:pt x="4874" y="502"/>
                    <a:pt x="4544" y="273"/>
                    <a:pt x="4186" y="273"/>
                  </a:cubicBezTo>
                  <a:close/>
                </a:path>
              </a:pathLst>
            </a:custGeom>
            <a:solidFill>
              <a:srgbClr val="38D8B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5" name="Google Shape;2935;p47"/>
            <p:cNvSpPr/>
            <p:nvPr/>
          </p:nvSpPr>
          <p:spPr>
            <a:xfrm>
              <a:off x="4778988" y="1559638"/>
              <a:ext cx="460700" cy="291800"/>
            </a:xfrm>
            <a:custGeom>
              <a:rect b="b" l="l" r="r" t="t"/>
              <a:pathLst>
                <a:path extrusionOk="0" h="11672" w="18428">
                  <a:moveTo>
                    <a:pt x="13268" y="1"/>
                  </a:moveTo>
                  <a:lnTo>
                    <a:pt x="13268" y="1"/>
                  </a:lnTo>
                  <a:cubicBezTo>
                    <a:pt x="14845" y="1634"/>
                    <a:pt x="15318" y="4057"/>
                    <a:pt x="14458" y="6178"/>
                  </a:cubicBezTo>
                  <a:cubicBezTo>
                    <a:pt x="13612" y="8285"/>
                    <a:pt x="11591" y="9704"/>
                    <a:pt x="9312" y="9790"/>
                  </a:cubicBezTo>
                  <a:cubicBezTo>
                    <a:pt x="9240" y="9792"/>
                    <a:pt x="9168" y="9793"/>
                    <a:pt x="9096" y="9793"/>
                  </a:cubicBezTo>
                  <a:cubicBezTo>
                    <a:pt x="4229" y="9793"/>
                    <a:pt x="1504" y="4087"/>
                    <a:pt x="4668" y="302"/>
                  </a:cubicBezTo>
                  <a:lnTo>
                    <a:pt x="4668" y="302"/>
                  </a:lnTo>
                  <a:cubicBezTo>
                    <a:pt x="3765" y="531"/>
                    <a:pt x="2877" y="818"/>
                    <a:pt x="2017" y="1162"/>
                  </a:cubicBezTo>
                  <a:cubicBezTo>
                    <a:pt x="1" y="6223"/>
                    <a:pt x="3740" y="11672"/>
                    <a:pt x="9114" y="11672"/>
                  </a:cubicBezTo>
                  <a:cubicBezTo>
                    <a:pt x="9203" y="11672"/>
                    <a:pt x="9293" y="11670"/>
                    <a:pt x="9384" y="11667"/>
                  </a:cubicBezTo>
                  <a:cubicBezTo>
                    <a:pt x="14916" y="11467"/>
                    <a:pt x="18428" y="5662"/>
                    <a:pt x="16020" y="689"/>
                  </a:cubicBezTo>
                  <a:cubicBezTo>
                    <a:pt x="15117" y="388"/>
                    <a:pt x="14200" y="158"/>
                    <a:pt x="13268" y="1"/>
                  </a:cubicBezTo>
                  <a:close/>
                </a:path>
              </a:pathLst>
            </a:custGeom>
            <a:solidFill>
              <a:srgbClr val="7A406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6" name="Google Shape;2936;p47"/>
            <p:cNvSpPr/>
            <p:nvPr/>
          </p:nvSpPr>
          <p:spPr>
            <a:xfrm>
              <a:off x="4954438" y="1515563"/>
              <a:ext cx="86750" cy="12200"/>
            </a:xfrm>
            <a:custGeom>
              <a:rect b="b" l="l" r="r" t="t"/>
              <a:pathLst>
                <a:path extrusionOk="0" h="488" w="3470">
                  <a:moveTo>
                    <a:pt x="3398" y="130"/>
                  </a:moveTo>
                  <a:lnTo>
                    <a:pt x="3398" y="144"/>
                  </a:lnTo>
                  <a:lnTo>
                    <a:pt x="3401" y="145"/>
                  </a:lnTo>
                  <a:lnTo>
                    <a:pt x="3401" y="145"/>
                  </a:lnTo>
                  <a:cubicBezTo>
                    <a:pt x="3400" y="140"/>
                    <a:pt x="3399" y="135"/>
                    <a:pt x="3398" y="130"/>
                  </a:cubicBezTo>
                  <a:close/>
                  <a:moveTo>
                    <a:pt x="1821" y="1"/>
                  </a:moveTo>
                  <a:cubicBezTo>
                    <a:pt x="1750" y="1"/>
                    <a:pt x="1678" y="1"/>
                    <a:pt x="1606" y="15"/>
                  </a:cubicBezTo>
                  <a:cubicBezTo>
                    <a:pt x="1664" y="115"/>
                    <a:pt x="1707" y="230"/>
                    <a:pt x="1721" y="345"/>
                  </a:cubicBezTo>
                  <a:cubicBezTo>
                    <a:pt x="1735" y="230"/>
                    <a:pt x="1764" y="101"/>
                    <a:pt x="1821" y="1"/>
                  </a:cubicBezTo>
                  <a:close/>
                  <a:moveTo>
                    <a:pt x="3401" y="145"/>
                  </a:moveTo>
                  <a:lnTo>
                    <a:pt x="3401" y="145"/>
                  </a:lnTo>
                  <a:cubicBezTo>
                    <a:pt x="3414" y="211"/>
                    <a:pt x="3426" y="278"/>
                    <a:pt x="3426" y="345"/>
                  </a:cubicBezTo>
                  <a:cubicBezTo>
                    <a:pt x="3441" y="273"/>
                    <a:pt x="3455" y="216"/>
                    <a:pt x="3469" y="158"/>
                  </a:cubicBezTo>
                  <a:lnTo>
                    <a:pt x="3401" y="145"/>
                  </a:lnTo>
                  <a:close/>
                  <a:moveTo>
                    <a:pt x="30" y="359"/>
                  </a:moveTo>
                  <a:lnTo>
                    <a:pt x="1" y="373"/>
                  </a:lnTo>
                  <a:cubicBezTo>
                    <a:pt x="15" y="416"/>
                    <a:pt x="15" y="445"/>
                    <a:pt x="30" y="488"/>
                  </a:cubicBezTo>
                  <a:cubicBezTo>
                    <a:pt x="30" y="445"/>
                    <a:pt x="30" y="402"/>
                    <a:pt x="30" y="3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7" name="Google Shape;2937;p47"/>
            <p:cNvSpPr/>
            <p:nvPr/>
          </p:nvSpPr>
          <p:spPr>
            <a:xfrm>
              <a:off x="4895688" y="1514838"/>
              <a:ext cx="215025" cy="52350"/>
            </a:xfrm>
            <a:custGeom>
              <a:rect b="b" l="l" r="r" t="t"/>
              <a:pathLst>
                <a:path extrusionOk="0" h="2094" w="8601">
                  <a:moveTo>
                    <a:pt x="4444" y="1"/>
                  </a:moveTo>
                  <a:lnTo>
                    <a:pt x="4444" y="15"/>
                  </a:lnTo>
                  <a:lnTo>
                    <a:pt x="4171" y="15"/>
                  </a:lnTo>
                  <a:cubicBezTo>
                    <a:pt x="4114" y="130"/>
                    <a:pt x="4085" y="245"/>
                    <a:pt x="4085" y="374"/>
                  </a:cubicBezTo>
                  <a:cubicBezTo>
                    <a:pt x="4071" y="245"/>
                    <a:pt x="4028" y="130"/>
                    <a:pt x="3956" y="30"/>
                  </a:cubicBezTo>
                  <a:cubicBezTo>
                    <a:pt x="3426" y="73"/>
                    <a:pt x="2896" y="202"/>
                    <a:pt x="2380" y="388"/>
                  </a:cubicBezTo>
                  <a:cubicBezTo>
                    <a:pt x="2380" y="431"/>
                    <a:pt x="2380" y="474"/>
                    <a:pt x="2380" y="517"/>
                  </a:cubicBezTo>
                  <a:cubicBezTo>
                    <a:pt x="2380" y="474"/>
                    <a:pt x="2365" y="445"/>
                    <a:pt x="2351" y="402"/>
                  </a:cubicBezTo>
                  <a:cubicBezTo>
                    <a:pt x="1434" y="761"/>
                    <a:pt x="631" y="1334"/>
                    <a:pt x="0" y="2094"/>
                  </a:cubicBezTo>
                  <a:cubicBezTo>
                    <a:pt x="1655" y="1680"/>
                    <a:pt x="3355" y="1470"/>
                    <a:pt x="5055" y="1470"/>
                  </a:cubicBezTo>
                  <a:cubicBezTo>
                    <a:pt x="6242" y="1470"/>
                    <a:pt x="7428" y="1572"/>
                    <a:pt x="8600" y="1778"/>
                  </a:cubicBezTo>
                  <a:cubicBezTo>
                    <a:pt x="7840" y="1004"/>
                    <a:pt x="6880" y="445"/>
                    <a:pt x="5834" y="187"/>
                  </a:cubicBezTo>
                  <a:cubicBezTo>
                    <a:pt x="5805" y="245"/>
                    <a:pt x="5791" y="302"/>
                    <a:pt x="5791" y="359"/>
                  </a:cubicBezTo>
                  <a:cubicBezTo>
                    <a:pt x="5791" y="288"/>
                    <a:pt x="5776" y="230"/>
                    <a:pt x="5748" y="159"/>
                  </a:cubicBezTo>
                  <a:cubicBezTo>
                    <a:pt x="5318" y="58"/>
                    <a:pt x="4888" y="1"/>
                    <a:pt x="4444" y="1"/>
                  </a:cubicBezTo>
                  <a:close/>
                </a:path>
              </a:pathLst>
            </a:custGeom>
            <a:solidFill>
              <a:srgbClr val="64E1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8" name="Google Shape;2938;p47"/>
            <p:cNvSpPr/>
            <p:nvPr/>
          </p:nvSpPr>
          <p:spPr>
            <a:xfrm>
              <a:off x="4816588" y="1551763"/>
              <a:ext cx="345350" cy="252725"/>
            </a:xfrm>
            <a:custGeom>
              <a:rect b="b" l="l" r="r" t="t"/>
              <a:pathLst>
                <a:path extrusionOk="0" h="10109" w="13814">
                  <a:moveTo>
                    <a:pt x="8181" y="0"/>
                  </a:moveTo>
                  <a:cubicBezTo>
                    <a:pt x="6490" y="0"/>
                    <a:pt x="4798" y="201"/>
                    <a:pt x="3164" y="617"/>
                  </a:cubicBezTo>
                  <a:cubicBezTo>
                    <a:pt x="0" y="4402"/>
                    <a:pt x="2725" y="10108"/>
                    <a:pt x="7592" y="10108"/>
                  </a:cubicBezTo>
                  <a:cubicBezTo>
                    <a:pt x="7664" y="10108"/>
                    <a:pt x="7736" y="10107"/>
                    <a:pt x="7808" y="10105"/>
                  </a:cubicBezTo>
                  <a:cubicBezTo>
                    <a:pt x="10087" y="10019"/>
                    <a:pt x="12108" y="8600"/>
                    <a:pt x="12968" y="6493"/>
                  </a:cubicBezTo>
                  <a:cubicBezTo>
                    <a:pt x="13814" y="4372"/>
                    <a:pt x="13341" y="1949"/>
                    <a:pt x="11764" y="316"/>
                  </a:cubicBezTo>
                  <a:cubicBezTo>
                    <a:pt x="10574" y="101"/>
                    <a:pt x="9385" y="0"/>
                    <a:pt x="8181" y="0"/>
                  </a:cubicBezTo>
                  <a:close/>
                </a:path>
              </a:pathLst>
            </a:custGeom>
            <a:solidFill>
              <a:srgbClr val="976A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9" name="Google Shape;2939;p47"/>
            <p:cNvSpPr/>
            <p:nvPr/>
          </p:nvSpPr>
          <p:spPr>
            <a:xfrm>
              <a:off x="4659188" y="1855238"/>
              <a:ext cx="565100" cy="692300"/>
            </a:xfrm>
            <a:custGeom>
              <a:rect b="b" l="l" r="r" t="t"/>
              <a:pathLst>
                <a:path extrusionOk="0" h="27692" w="22604">
                  <a:moveTo>
                    <a:pt x="6350" y="1"/>
                  </a:moveTo>
                  <a:lnTo>
                    <a:pt x="6336" y="15"/>
                  </a:lnTo>
                  <a:cubicBezTo>
                    <a:pt x="5791" y="15"/>
                    <a:pt x="5247" y="73"/>
                    <a:pt x="4731" y="202"/>
                  </a:cubicBezTo>
                  <a:cubicBezTo>
                    <a:pt x="1405" y="990"/>
                    <a:pt x="1" y="3985"/>
                    <a:pt x="1" y="7612"/>
                  </a:cubicBezTo>
                  <a:cubicBezTo>
                    <a:pt x="30" y="9675"/>
                    <a:pt x="402" y="11711"/>
                    <a:pt x="1105" y="13646"/>
                  </a:cubicBezTo>
                  <a:cubicBezTo>
                    <a:pt x="1534" y="14864"/>
                    <a:pt x="2079" y="16053"/>
                    <a:pt x="2724" y="17186"/>
                  </a:cubicBezTo>
                  <a:cubicBezTo>
                    <a:pt x="3140" y="17917"/>
                    <a:pt x="3627" y="18619"/>
                    <a:pt x="4186" y="19278"/>
                  </a:cubicBezTo>
                  <a:cubicBezTo>
                    <a:pt x="8514" y="24553"/>
                    <a:pt x="16225" y="27691"/>
                    <a:pt x="16225" y="27691"/>
                  </a:cubicBezTo>
                  <a:cubicBezTo>
                    <a:pt x="16225" y="27691"/>
                    <a:pt x="19278" y="26975"/>
                    <a:pt x="22603" y="24524"/>
                  </a:cubicBezTo>
                  <a:cubicBezTo>
                    <a:pt x="22231" y="23908"/>
                    <a:pt x="21758" y="23363"/>
                    <a:pt x="21228" y="22876"/>
                  </a:cubicBezTo>
                  <a:cubicBezTo>
                    <a:pt x="19966" y="21772"/>
                    <a:pt x="18404" y="21127"/>
                    <a:pt x="16956" y="20310"/>
                  </a:cubicBezTo>
                  <a:cubicBezTo>
                    <a:pt x="14104" y="18705"/>
                    <a:pt x="11524" y="16211"/>
                    <a:pt x="10851" y="13015"/>
                  </a:cubicBezTo>
                  <a:cubicBezTo>
                    <a:pt x="10449" y="11137"/>
                    <a:pt x="10736" y="9188"/>
                    <a:pt x="10808" y="7268"/>
                  </a:cubicBezTo>
                  <a:cubicBezTo>
                    <a:pt x="10865" y="5361"/>
                    <a:pt x="10636" y="3283"/>
                    <a:pt x="9417" y="1807"/>
                  </a:cubicBezTo>
                  <a:cubicBezTo>
                    <a:pt x="8629" y="890"/>
                    <a:pt x="7569" y="259"/>
                    <a:pt x="6379" y="1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0" name="Google Shape;2940;p47"/>
            <p:cNvSpPr/>
            <p:nvPr/>
          </p:nvSpPr>
          <p:spPr>
            <a:xfrm>
              <a:off x="4763463" y="2337538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8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1" name="Google Shape;2941;p47"/>
            <p:cNvSpPr/>
            <p:nvPr/>
          </p:nvSpPr>
          <p:spPr>
            <a:xfrm>
              <a:off x="4686788" y="2196363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78B8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2" name="Google Shape;2942;p47"/>
            <p:cNvSpPr/>
            <p:nvPr/>
          </p:nvSpPr>
          <p:spPr>
            <a:xfrm>
              <a:off x="4682038" y="1879038"/>
              <a:ext cx="167800" cy="97025"/>
            </a:xfrm>
            <a:custGeom>
              <a:rect b="b" l="l" r="r" t="t"/>
              <a:pathLst>
                <a:path extrusionOk="0" h="3881" w="6712">
                  <a:moveTo>
                    <a:pt x="4795" y="0"/>
                  </a:moveTo>
                  <a:cubicBezTo>
                    <a:pt x="4546" y="0"/>
                    <a:pt x="4298" y="42"/>
                    <a:pt x="4060" y="110"/>
                  </a:cubicBezTo>
                  <a:cubicBezTo>
                    <a:pt x="3215" y="353"/>
                    <a:pt x="2426" y="755"/>
                    <a:pt x="1753" y="1314"/>
                  </a:cubicBezTo>
                  <a:cubicBezTo>
                    <a:pt x="1096" y="1876"/>
                    <a:pt x="1" y="3880"/>
                    <a:pt x="1467" y="3880"/>
                  </a:cubicBezTo>
                  <a:cubicBezTo>
                    <a:pt x="1569" y="3880"/>
                    <a:pt x="1683" y="3871"/>
                    <a:pt x="1810" y="3850"/>
                  </a:cubicBezTo>
                  <a:cubicBezTo>
                    <a:pt x="2154" y="3764"/>
                    <a:pt x="2469" y="3592"/>
                    <a:pt x="2742" y="3363"/>
                  </a:cubicBezTo>
                  <a:cubicBezTo>
                    <a:pt x="3157" y="3005"/>
                    <a:pt x="3602" y="2689"/>
                    <a:pt x="4089" y="2417"/>
                  </a:cubicBezTo>
                  <a:cubicBezTo>
                    <a:pt x="4591" y="2173"/>
                    <a:pt x="5164" y="2173"/>
                    <a:pt x="5651" y="1915"/>
                  </a:cubicBezTo>
                  <a:cubicBezTo>
                    <a:pt x="6712" y="1356"/>
                    <a:pt x="5924" y="124"/>
                    <a:pt x="4992" y="9"/>
                  </a:cubicBezTo>
                  <a:cubicBezTo>
                    <a:pt x="4926" y="3"/>
                    <a:pt x="4860" y="0"/>
                    <a:pt x="47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3" name="Google Shape;2943;p47"/>
            <p:cNvSpPr/>
            <p:nvPr/>
          </p:nvSpPr>
          <p:spPr>
            <a:xfrm>
              <a:off x="4617113" y="2020538"/>
              <a:ext cx="290775" cy="153400"/>
            </a:xfrm>
            <a:custGeom>
              <a:rect b="b" l="l" r="r" t="t"/>
              <a:pathLst>
                <a:path extrusionOk="0" h="6136" w="11631">
                  <a:moveTo>
                    <a:pt x="9639" y="0"/>
                  </a:moveTo>
                  <a:cubicBezTo>
                    <a:pt x="2984" y="0"/>
                    <a:pt x="982" y="2791"/>
                    <a:pt x="982" y="2791"/>
                  </a:cubicBezTo>
                  <a:cubicBezTo>
                    <a:pt x="982" y="2791"/>
                    <a:pt x="0" y="6135"/>
                    <a:pt x="1168" y="6135"/>
                  </a:cubicBezTo>
                  <a:cubicBezTo>
                    <a:pt x="1433" y="6135"/>
                    <a:pt x="1807" y="5964"/>
                    <a:pt x="2329" y="5543"/>
                  </a:cubicBezTo>
                  <a:cubicBezTo>
                    <a:pt x="5138" y="3264"/>
                    <a:pt x="11516" y="2246"/>
                    <a:pt x="11516" y="2246"/>
                  </a:cubicBezTo>
                  <a:cubicBezTo>
                    <a:pt x="11631" y="1430"/>
                    <a:pt x="11344" y="598"/>
                    <a:pt x="10742" y="25"/>
                  </a:cubicBezTo>
                  <a:cubicBezTo>
                    <a:pt x="10361" y="8"/>
                    <a:pt x="9994" y="0"/>
                    <a:pt x="96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4" name="Google Shape;2944;p47"/>
            <p:cNvSpPr/>
            <p:nvPr/>
          </p:nvSpPr>
          <p:spPr>
            <a:xfrm>
              <a:off x="4675313" y="2137188"/>
              <a:ext cx="256225" cy="121550"/>
            </a:xfrm>
            <a:custGeom>
              <a:rect b="b" l="l" r="r" t="t"/>
              <a:pathLst>
                <a:path extrusionOk="0" h="4862" w="10249">
                  <a:moveTo>
                    <a:pt x="7442" y="1"/>
                  </a:moveTo>
                  <a:cubicBezTo>
                    <a:pt x="3870" y="1"/>
                    <a:pt x="1249" y="1760"/>
                    <a:pt x="460" y="2368"/>
                  </a:cubicBezTo>
                  <a:cubicBezTo>
                    <a:pt x="302" y="2497"/>
                    <a:pt x="216" y="2568"/>
                    <a:pt x="216" y="2568"/>
                  </a:cubicBezTo>
                  <a:cubicBezTo>
                    <a:pt x="1" y="4589"/>
                    <a:pt x="1520" y="4861"/>
                    <a:pt x="1520" y="4861"/>
                  </a:cubicBezTo>
                  <a:cubicBezTo>
                    <a:pt x="3627" y="3084"/>
                    <a:pt x="9317" y="2482"/>
                    <a:pt x="9317" y="2482"/>
                  </a:cubicBezTo>
                  <a:cubicBezTo>
                    <a:pt x="9317" y="2482"/>
                    <a:pt x="10249" y="1651"/>
                    <a:pt x="9460" y="189"/>
                  </a:cubicBezTo>
                  <a:cubicBezTo>
                    <a:pt x="8760" y="58"/>
                    <a:pt x="8086" y="1"/>
                    <a:pt x="74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5" name="Google Shape;2945;p47"/>
            <p:cNvSpPr/>
            <p:nvPr/>
          </p:nvSpPr>
          <p:spPr>
            <a:xfrm>
              <a:off x="4716538" y="2247838"/>
              <a:ext cx="223600" cy="97675"/>
            </a:xfrm>
            <a:custGeom>
              <a:rect b="b" l="l" r="r" t="t"/>
              <a:pathLst>
                <a:path extrusionOk="0" h="3907" w="8944">
                  <a:moveTo>
                    <a:pt x="5673" y="1"/>
                  </a:moveTo>
                  <a:cubicBezTo>
                    <a:pt x="2989" y="1"/>
                    <a:pt x="0" y="1080"/>
                    <a:pt x="0" y="1080"/>
                  </a:cubicBezTo>
                  <a:cubicBezTo>
                    <a:pt x="0" y="1080"/>
                    <a:pt x="238" y="3907"/>
                    <a:pt x="1164" y="3907"/>
                  </a:cubicBezTo>
                  <a:cubicBezTo>
                    <a:pt x="1281" y="3907"/>
                    <a:pt x="1409" y="3862"/>
                    <a:pt x="1548" y="3761"/>
                  </a:cubicBezTo>
                  <a:cubicBezTo>
                    <a:pt x="2809" y="2858"/>
                    <a:pt x="8829" y="2800"/>
                    <a:pt x="8829" y="2800"/>
                  </a:cubicBezTo>
                  <a:cubicBezTo>
                    <a:pt x="8829" y="2800"/>
                    <a:pt x="8872" y="2098"/>
                    <a:pt x="8944" y="966"/>
                  </a:cubicBezTo>
                  <a:cubicBezTo>
                    <a:pt x="8158" y="245"/>
                    <a:pt x="6950" y="1"/>
                    <a:pt x="56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6" name="Google Shape;2946;p47"/>
            <p:cNvSpPr/>
            <p:nvPr/>
          </p:nvSpPr>
          <p:spPr>
            <a:xfrm>
              <a:off x="4817213" y="2020438"/>
              <a:ext cx="34075" cy="69525"/>
            </a:xfrm>
            <a:custGeom>
              <a:rect b="b" l="l" r="r" t="t"/>
              <a:pathLst>
                <a:path extrusionOk="0" h="2781" w="1363">
                  <a:moveTo>
                    <a:pt x="1" y="0"/>
                  </a:moveTo>
                  <a:lnTo>
                    <a:pt x="1004" y="2781"/>
                  </a:lnTo>
                  <a:cubicBezTo>
                    <a:pt x="1362" y="817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7" name="Google Shape;2947;p47"/>
            <p:cNvSpPr/>
            <p:nvPr/>
          </p:nvSpPr>
          <p:spPr>
            <a:xfrm>
              <a:off x="4738038" y="2035488"/>
              <a:ext cx="30825" cy="75975"/>
            </a:xfrm>
            <a:custGeom>
              <a:rect b="b" l="l" r="r" t="t"/>
              <a:pathLst>
                <a:path extrusionOk="0" h="3039" w="1233">
                  <a:moveTo>
                    <a:pt x="0" y="0"/>
                  </a:moveTo>
                  <a:lnTo>
                    <a:pt x="1233" y="3039"/>
                  </a:lnTo>
                  <a:cubicBezTo>
                    <a:pt x="1233" y="3039"/>
                    <a:pt x="1175" y="703"/>
                    <a:pt x="0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8" name="Google Shape;2948;p47"/>
            <p:cNvSpPr/>
            <p:nvPr/>
          </p:nvSpPr>
          <p:spPr>
            <a:xfrm>
              <a:off x="4656688" y="2075613"/>
              <a:ext cx="40150" cy="68825"/>
            </a:xfrm>
            <a:custGeom>
              <a:rect b="b" l="l" r="r" t="t"/>
              <a:pathLst>
                <a:path extrusionOk="0" h="2753" w="1606">
                  <a:moveTo>
                    <a:pt x="1" y="0"/>
                  </a:moveTo>
                  <a:lnTo>
                    <a:pt x="1606" y="2752"/>
                  </a:lnTo>
                  <a:cubicBezTo>
                    <a:pt x="1606" y="2752"/>
                    <a:pt x="1520" y="875"/>
                    <a:pt x="1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9" name="Google Shape;2949;p47"/>
            <p:cNvSpPr/>
            <p:nvPr/>
          </p:nvSpPr>
          <p:spPr>
            <a:xfrm>
              <a:off x="4865588" y="2137238"/>
              <a:ext cx="24400" cy="65600"/>
            </a:xfrm>
            <a:custGeom>
              <a:rect b="b" l="l" r="r" t="t"/>
              <a:pathLst>
                <a:path extrusionOk="0" h="2624" w="976">
                  <a:moveTo>
                    <a:pt x="0" y="1"/>
                  </a:moveTo>
                  <a:lnTo>
                    <a:pt x="731" y="2624"/>
                  </a:lnTo>
                  <a:cubicBezTo>
                    <a:pt x="731" y="2624"/>
                    <a:pt x="975" y="932"/>
                    <a:pt x="0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47"/>
            <p:cNvSpPr/>
            <p:nvPr/>
          </p:nvSpPr>
          <p:spPr>
            <a:xfrm>
              <a:off x="4788913" y="2146913"/>
              <a:ext cx="29750" cy="69900"/>
            </a:xfrm>
            <a:custGeom>
              <a:rect b="b" l="l" r="r" t="t"/>
              <a:pathLst>
                <a:path extrusionOk="0" h="2796" w="1190">
                  <a:moveTo>
                    <a:pt x="0" y="1"/>
                  </a:moveTo>
                  <a:lnTo>
                    <a:pt x="903" y="2796"/>
                  </a:lnTo>
                  <a:cubicBezTo>
                    <a:pt x="903" y="2796"/>
                    <a:pt x="1190" y="674"/>
                    <a:pt x="0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47"/>
            <p:cNvSpPr/>
            <p:nvPr/>
          </p:nvSpPr>
          <p:spPr>
            <a:xfrm>
              <a:off x="4708288" y="2182038"/>
              <a:ext cx="33700" cy="58775"/>
            </a:xfrm>
            <a:custGeom>
              <a:rect b="b" l="l" r="r" t="t"/>
              <a:pathLst>
                <a:path extrusionOk="0" h="2351" w="1348">
                  <a:moveTo>
                    <a:pt x="0" y="0"/>
                  </a:moveTo>
                  <a:lnTo>
                    <a:pt x="1348" y="2351"/>
                  </a:lnTo>
                  <a:cubicBezTo>
                    <a:pt x="1104" y="545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47"/>
            <p:cNvSpPr/>
            <p:nvPr/>
          </p:nvSpPr>
          <p:spPr>
            <a:xfrm>
              <a:off x="4755588" y="2263013"/>
              <a:ext cx="34425" cy="67025"/>
            </a:xfrm>
            <a:custGeom>
              <a:rect b="b" l="l" r="r" t="t"/>
              <a:pathLst>
                <a:path extrusionOk="0" h="2681" w="1377">
                  <a:moveTo>
                    <a:pt x="0" y="0"/>
                  </a:moveTo>
                  <a:lnTo>
                    <a:pt x="1333" y="2681"/>
                  </a:lnTo>
                  <a:cubicBezTo>
                    <a:pt x="1376" y="990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47"/>
            <p:cNvSpPr/>
            <p:nvPr/>
          </p:nvSpPr>
          <p:spPr>
            <a:xfrm>
              <a:off x="4812188" y="2251538"/>
              <a:ext cx="36225" cy="70975"/>
            </a:xfrm>
            <a:custGeom>
              <a:rect b="b" l="l" r="r" t="t"/>
              <a:pathLst>
                <a:path extrusionOk="0" h="2839" w="1449">
                  <a:moveTo>
                    <a:pt x="1" y="1"/>
                  </a:moveTo>
                  <a:lnTo>
                    <a:pt x="1248" y="2839"/>
                  </a:lnTo>
                  <a:cubicBezTo>
                    <a:pt x="1449" y="109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47"/>
            <p:cNvSpPr/>
            <p:nvPr/>
          </p:nvSpPr>
          <p:spPr>
            <a:xfrm>
              <a:off x="4893888" y="2251538"/>
              <a:ext cx="29050" cy="67400"/>
            </a:xfrm>
            <a:custGeom>
              <a:rect b="b" l="l" r="r" t="t"/>
              <a:pathLst>
                <a:path extrusionOk="0" h="2696" w="1162">
                  <a:moveTo>
                    <a:pt x="273" y="1"/>
                  </a:moveTo>
                  <a:lnTo>
                    <a:pt x="1" y="2695"/>
                  </a:lnTo>
                  <a:cubicBezTo>
                    <a:pt x="1162" y="1520"/>
                    <a:pt x="273" y="1"/>
                    <a:pt x="273" y="1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47"/>
            <p:cNvSpPr/>
            <p:nvPr/>
          </p:nvSpPr>
          <p:spPr>
            <a:xfrm>
              <a:off x="4658113" y="1579238"/>
              <a:ext cx="154100" cy="220500"/>
            </a:xfrm>
            <a:custGeom>
              <a:rect b="b" l="l" r="r" t="t"/>
              <a:pathLst>
                <a:path extrusionOk="0" h="8820" w="6164">
                  <a:moveTo>
                    <a:pt x="2249" y="0"/>
                  </a:moveTo>
                  <a:cubicBezTo>
                    <a:pt x="2168" y="0"/>
                    <a:pt x="2088" y="16"/>
                    <a:pt x="2007" y="48"/>
                  </a:cubicBezTo>
                  <a:cubicBezTo>
                    <a:pt x="1" y="836"/>
                    <a:pt x="4430" y="7759"/>
                    <a:pt x="6164" y="8819"/>
                  </a:cubicBezTo>
                  <a:cubicBezTo>
                    <a:pt x="6164" y="8819"/>
                    <a:pt x="4170" y="0"/>
                    <a:pt x="224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47"/>
            <p:cNvSpPr/>
            <p:nvPr/>
          </p:nvSpPr>
          <p:spPr>
            <a:xfrm>
              <a:off x="4546338" y="1669663"/>
              <a:ext cx="222525" cy="137600"/>
            </a:xfrm>
            <a:custGeom>
              <a:rect b="b" l="l" r="r" t="t"/>
              <a:pathLst>
                <a:path extrusionOk="0" h="5504" w="8901">
                  <a:moveTo>
                    <a:pt x="2854" y="1"/>
                  </a:moveTo>
                  <a:cubicBezTo>
                    <a:pt x="2600" y="1"/>
                    <a:pt x="2363" y="67"/>
                    <a:pt x="2150" y="215"/>
                  </a:cubicBezTo>
                  <a:cubicBezTo>
                    <a:pt x="0" y="1705"/>
                    <a:pt x="8901" y="5503"/>
                    <a:pt x="8901" y="5503"/>
                  </a:cubicBezTo>
                  <a:cubicBezTo>
                    <a:pt x="8901" y="5503"/>
                    <a:pt x="5166" y="1"/>
                    <a:pt x="2854" y="1"/>
                  </a:cubicBezTo>
                  <a:close/>
                </a:path>
              </a:pathLst>
            </a:custGeom>
            <a:solidFill>
              <a:srgbClr val="00BFB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47"/>
            <p:cNvSpPr/>
            <p:nvPr/>
          </p:nvSpPr>
          <p:spPr>
            <a:xfrm>
              <a:off x="4546538" y="1774238"/>
              <a:ext cx="178625" cy="51425"/>
            </a:xfrm>
            <a:custGeom>
              <a:rect b="b" l="l" r="r" t="t"/>
              <a:pathLst>
                <a:path extrusionOk="0" h="2057" w="7145">
                  <a:moveTo>
                    <a:pt x="1685" y="0"/>
                  </a:moveTo>
                  <a:cubicBezTo>
                    <a:pt x="1096" y="0"/>
                    <a:pt x="644" y="176"/>
                    <a:pt x="465" y="632"/>
                  </a:cubicBezTo>
                  <a:cubicBezTo>
                    <a:pt x="1" y="1819"/>
                    <a:pt x="2498" y="2057"/>
                    <a:pt x="4570" y="2057"/>
                  </a:cubicBezTo>
                  <a:cubicBezTo>
                    <a:pt x="5952" y="2057"/>
                    <a:pt x="7144" y="1951"/>
                    <a:pt x="7144" y="1951"/>
                  </a:cubicBezTo>
                  <a:cubicBezTo>
                    <a:pt x="7144" y="1951"/>
                    <a:pt x="3650" y="0"/>
                    <a:pt x="16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47"/>
            <p:cNvSpPr/>
            <p:nvPr/>
          </p:nvSpPr>
          <p:spPr>
            <a:xfrm>
              <a:off x="4870613" y="1468638"/>
              <a:ext cx="272325" cy="392725"/>
            </a:xfrm>
            <a:custGeom>
              <a:rect b="b" l="l" r="r" t="t"/>
              <a:pathLst>
                <a:path extrusionOk="0" h="15709" w="10893">
                  <a:moveTo>
                    <a:pt x="4544" y="0"/>
                  </a:moveTo>
                  <a:cubicBezTo>
                    <a:pt x="4587" y="774"/>
                    <a:pt x="4630" y="1577"/>
                    <a:pt x="4386" y="2322"/>
                  </a:cubicBezTo>
                  <a:cubicBezTo>
                    <a:pt x="3899" y="3841"/>
                    <a:pt x="2379" y="4773"/>
                    <a:pt x="1562" y="6134"/>
                  </a:cubicBezTo>
                  <a:cubicBezTo>
                    <a:pt x="674" y="7654"/>
                    <a:pt x="702" y="9546"/>
                    <a:pt x="1663" y="11022"/>
                  </a:cubicBezTo>
                  <a:cubicBezTo>
                    <a:pt x="960" y="10434"/>
                    <a:pt x="401" y="9689"/>
                    <a:pt x="57" y="8829"/>
                  </a:cubicBezTo>
                  <a:lnTo>
                    <a:pt x="57" y="8829"/>
                  </a:lnTo>
                  <a:cubicBezTo>
                    <a:pt x="0" y="10936"/>
                    <a:pt x="817" y="12971"/>
                    <a:pt x="2308" y="14447"/>
                  </a:cubicBezTo>
                  <a:cubicBezTo>
                    <a:pt x="3001" y="15155"/>
                    <a:pt x="3681" y="15709"/>
                    <a:pt x="4636" y="15709"/>
                  </a:cubicBezTo>
                  <a:cubicBezTo>
                    <a:pt x="4648" y="15709"/>
                    <a:pt x="4660" y="15709"/>
                    <a:pt x="4673" y="15709"/>
                  </a:cubicBezTo>
                  <a:cubicBezTo>
                    <a:pt x="5905" y="15651"/>
                    <a:pt x="7123" y="15451"/>
                    <a:pt x="8313" y="15092"/>
                  </a:cubicBezTo>
                  <a:cubicBezTo>
                    <a:pt x="9302" y="14806"/>
                    <a:pt x="10406" y="14290"/>
                    <a:pt x="10664" y="13286"/>
                  </a:cubicBezTo>
                  <a:cubicBezTo>
                    <a:pt x="10893" y="12455"/>
                    <a:pt x="10420" y="11566"/>
                    <a:pt x="9775" y="10993"/>
                  </a:cubicBezTo>
                  <a:cubicBezTo>
                    <a:pt x="9116" y="10420"/>
                    <a:pt x="8313" y="10076"/>
                    <a:pt x="7553" y="9660"/>
                  </a:cubicBezTo>
                  <a:cubicBezTo>
                    <a:pt x="6951" y="9316"/>
                    <a:pt x="6321" y="8772"/>
                    <a:pt x="6407" y="8084"/>
                  </a:cubicBezTo>
                  <a:cubicBezTo>
                    <a:pt x="6464" y="7582"/>
                    <a:pt x="6880" y="7224"/>
                    <a:pt x="7209" y="6851"/>
                  </a:cubicBezTo>
                  <a:cubicBezTo>
                    <a:pt x="7682" y="6321"/>
                    <a:pt x="8041" y="5647"/>
                    <a:pt x="8041" y="4931"/>
                  </a:cubicBezTo>
                  <a:cubicBezTo>
                    <a:pt x="8041" y="4228"/>
                    <a:pt x="7611" y="3483"/>
                    <a:pt x="6923" y="3282"/>
                  </a:cubicBezTo>
                  <a:lnTo>
                    <a:pt x="6923" y="3282"/>
                  </a:lnTo>
                  <a:cubicBezTo>
                    <a:pt x="7080" y="3985"/>
                    <a:pt x="6822" y="4730"/>
                    <a:pt x="6235" y="5174"/>
                  </a:cubicBezTo>
                  <a:cubicBezTo>
                    <a:pt x="6607" y="3268"/>
                    <a:pt x="5963" y="1304"/>
                    <a:pt x="454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47"/>
            <p:cNvSpPr/>
            <p:nvPr/>
          </p:nvSpPr>
          <p:spPr>
            <a:xfrm>
              <a:off x="4924363" y="1830438"/>
              <a:ext cx="193150" cy="199700"/>
            </a:xfrm>
            <a:custGeom>
              <a:rect b="b" l="l" r="r" t="t"/>
              <a:pathLst>
                <a:path extrusionOk="0" h="7988" w="7726">
                  <a:moveTo>
                    <a:pt x="4301" y="1"/>
                  </a:moveTo>
                  <a:cubicBezTo>
                    <a:pt x="2128" y="1"/>
                    <a:pt x="158" y="979"/>
                    <a:pt x="158" y="979"/>
                  </a:cubicBezTo>
                  <a:cubicBezTo>
                    <a:pt x="158" y="979"/>
                    <a:pt x="14" y="3444"/>
                    <a:pt x="0" y="3601"/>
                  </a:cubicBezTo>
                  <a:lnTo>
                    <a:pt x="1620" y="7815"/>
                  </a:lnTo>
                  <a:lnTo>
                    <a:pt x="4773" y="7987"/>
                  </a:lnTo>
                  <a:lnTo>
                    <a:pt x="7725" y="4648"/>
                  </a:lnTo>
                  <a:cubicBezTo>
                    <a:pt x="7553" y="3300"/>
                    <a:pt x="7295" y="1968"/>
                    <a:pt x="6966" y="635"/>
                  </a:cubicBezTo>
                  <a:cubicBezTo>
                    <a:pt x="6125" y="166"/>
                    <a:pt x="5196" y="1"/>
                    <a:pt x="430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47"/>
            <p:cNvSpPr/>
            <p:nvPr/>
          </p:nvSpPr>
          <p:spPr>
            <a:xfrm>
              <a:off x="4925438" y="1627013"/>
              <a:ext cx="127675" cy="153800"/>
            </a:xfrm>
            <a:custGeom>
              <a:rect b="b" l="l" r="r" t="t"/>
              <a:pathLst>
                <a:path extrusionOk="0" h="6152" w="5107">
                  <a:moveTo>
                    <a:pt x="2680" y="0"/>
                  </a:moveTo>
                  <a:cubicBezTo>
                    <a:pt x="2107" y="172"/>
                    <a:pt x="1491" y="401"/>
                    <a:pt x="1161" y="917"/>
                  </a:cubicBezTo>
                  <a:cubicBezTo>
                    <a:pt x="0" y="2766"/>
                    <a:pt x="1132" y="5217"/>
                    <a:pt x="3039" y="5991"/>
                  </a:cubicBezTo>
                  <a:cubicBezTo>
                    <a:pt x="3264" y="6086"/>
                    <a:pt x="3588" y="6152"/>
                    <a:pt x="3911" y="6152"/>
                  </a:cubicBezTo>
                  <a:cubicBezTo>
                    <a:pt x="4511" y="6152"/>
                    <a:pt x="5106" y="5926"/>
                    <a:pt x="5059" y="5246"/>
                  </a:cubicBezTo>
                  <a:cubicBezTo>
                    <a:pt x="5045" y="5045"/>
                    <a:pt x="4973" y="4859"/>
                    <a:pt x="4859" y="4701"/>
                  </a:cubicBezTo>
                  <a:cubicBezTo>
                    <a:pt x="4672" y="4415"/>
                    <a:pt x="4429" y="4171"/>
                    <a:pt x="4171" y="3970"/>
                  </a:cubicBezTo>
                  <a:cubicBezTo>
                    <a:pt x="3741" y="3641"/>
                    <a:pt x="3196" y="3383"/>
                    <a:pt x="3053" y="2867"/>
                  </a:cubicBezTo>
                  <a:cubicBezTo>
                    <a:pt x="2996" y="2594"/>
                    <a:pt x="3010" y="2322"/>
                    <a:pt x="3082" y="2050"/>
                  </a:cubicBezTo>
                  <a:lnTo>
                    <a:pt x="3082" y="2050"/>
                  </a:lnTo>
                  <a:cubicBezTo>
                    <a:pt x="2609" y="2207"/>
                    <a:pt x="2336" y="2695"/>
                    <a:pt x="2451" y="3168"/>
                  </a:cubicBezTo>
                  <a:cubicBezTo>
                    <a:pt x="2064" y="2680"/>
                    <a:pt x="1949" y="2035"/>
                    <a:pt x="2121" y="1448"/>
                  </a:cubicBezTo>
                  <a:cubicBezTo>
                    <a:pt x="2279" y="960"/>
                    <a:pt x="2652" y="516"/>
                    <a:pt x="268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47"/>
            <p:cNvSpPr/>
            <p:nvPr/>
          </p:nvSpPr>
          <p:spPr>
            <a:xfrm>
              <a:off x="5332638" y="1816188"/>
              <a:ext cx="165050" cy="81850"/>
            </a:xfrm>
            <a:custGeom>
              <a:rect b="b" l="l" r="r" t="t"/>
              <a:pathLst>
                <a:path extrusionOk="0" h="3274" w="6602">
                  <a:moveTo>
                    <a:pt x="23" y="1"/>
                  </a:moveTo>
                  <a:lnTo>
                    <a:pt x="23" y="1"/>
                  </a:lnTo>
                  <a:cubicBezTo>
                    <a:pt x="23" y="1"/>
                    <a:pt x="1" y="1689"/>
                    <a:pt x="1802" y="1689"/>
                  </a:cubicBezTo>
                  <a:cubicBezTo>
                    <a:pt x="2073" y="1689"/>
                    <a:pt x="2386" y="1651"/>
                    <a:pt x="2746" y="1563"/>
                  </a:cubicBezTo>
                  <a:cubicBezTo>
                    <a:pt x="2856" y="2254"/>
                    <a:pt x="3686" y="3273"/>
                    <a:pt x="4880" y="3273"/>
                  </a:cubicBezTo>
                  <a:cubicBezTo>
                    <a:pt x="5396" y="3273"/>
                    <a:pt x="5979" y="3083"/>
                    <a:pt x="6601" y="2595"/>
                  </a:cubicBezTo>
                  <a:cubicBezTo>
                    <a:pt x="6601" y="2595"/>
                    <a:pt x="4638" y="990"/>
                    <a:pt x="4580" y="990"/>
                  </a:cubicBezTo>
                  <a:cubicBezTo>
                    <a:pt x="4523" y="990"/>
                    <a:pt x="1657" y="230"/>
                    <a:pt x="1657" y="230"/>
                  </a:cubicBezTo>
                  <a:lnTo>
                    <a:pt x="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47"/>
            <p:cNvSpPr/>
            <p:nvPr/>
          </p:nvSpPr>
          <p:spPr>
            <a:xfrm>
              <a:off x="5333188" y="1804413"/>
              <a:ext cx="166650" cy="82225"/>
            </a:xfrm>
            <a:custGeom>
              <a:rect b="b" l="l" r="r" t="t"/>
              <a:pathLst>
                <a:path extrusionOk="0" h="3289" w="6666">
                  <a:moveTo>
                    <a:pt x="1943" y="1"/>
                  </a:moveTo>
                  <a:cubicBezTo>
                    <a:pt x="1339" y="1"/>
                    <a:pt x="689" y="134"/>
                    <a:pt x="1" y="457"/>
                  </a:cubicBezTo>
                  <a:cubicBezTo>
                    <a:pt x="139" y="1410"/>
                    <a:pt x="1184" y="1599"/>
                    <a:pt x="1988" y="1599"/>
                  </a:cubicBezTo>
                  <a:cubicBezTo>
                    <a:pt x="2515" y="1599"/>
                    <a:pt x="2939" y="1518"/>
                    <a:pt x="2939" y="1518"/>
                  </a:cubicBezTo>
                  <a:cubicBezTo>
                    <a:pt x="2939" y="1518"/>
                    <a:pt x="3680" y="3288"/>
                    <a:pt x="5451" y="3288"/>
                  </a:cubicBezTo>
                  <a:cubicBezTo>
                    <a:pt x="5812" y="3288"/>
                    <a:pt x="6216" y="3214"/>
                    <a:pt x="6665" y="3037"/>
                  </a:cubicBezTo>
                  <a:cubicBezTo>
                    <a:pt x="6665" y="3037"/>
                    <a:pt x="4824" y="1"/>
                    <a:pt x="194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47"/>
            <p:cNvSpPr/>
            <p:nvPr/>
          </p:nvSpPr>
          <p:spPr>
            <a:xfrm>
              <a:off x="4489963" y="2030463"/>
              <a:ext cx="142025" cy="194700"/>
            </a:xfrm>
            <a:custGeom>
              <a:rect b="b" l="l" r="r" t="t"/>
              <a:pathLst>
                <a:path extrusionOk="0" h="7788" w="5681">
                  <a:moveTo>
                    <a:pt x="5681" y="1"/>
                  </a:moveTo>
                  <a:lnTo>
                    <a:pt x="5681" y="1"/>
                  </a:lnTo>
                  <a:cubicBezTo>
                    <a:pt x="707" y="1577"/>
                    <a:pt x="1108" y="6178"/>
                    <a:pt x="1108" y="6178"/>
                  </a:cubicBezTo>
                  <a:cubicBezTo>
                    <a:pt x="1108" y="6178"/>
                    <a:pt x="1" y="7787"/>
                    <a:pt x="1035" y="7787"/>
                  </a:cubicBezTo>
                  <a:cubicBezTo>
                    <a:pt x="1148" y="7787"/>
                    <a:pt x="1285" y="7768"/>
                    <a:pt x="1452" y="7726"/>
                  </a:cubicBezTo>
                  <a:cubicBezTo>
                    <a:pt x="3158" y="7310"/>
                    <a:pt x="4907" y="990"/>
                    <a:pt x="568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47"/>
            <p:cNvSpPr/>
            <p:nvPr/>
          </p:nvSpPr>
          <p:spPr>
            <a:xfrm>
              <a:off x="5428863" y="1962738"/>
              <a:ext cx="92100" cy="259800"/>
            </a:xfrm>
            <a:custGeom>
              <a:rect b="b" l="l" r="r" t="t"/>
              <a:pathLst>
                <a:path extrusionOk="0" h="10392" w="3684">
                  <a:moveTo>
                    <a:pt x="3412" y="10163"/>
                  </a:moveTo>
                  <a:lnTo>
                    <a:pt x="3498" y="10191"/>
                  </a:lnTo>
                  <a:lnTo>
                    <a:pt x="3483" y="10320"/>
                  </a:lnTo>
                  <a:cubicBezTo>
                    <a:pt x="3440" y="10320"/>
                    <a:pt x="3397" y="10292"/>
                    <a:pt x="3397" y="10234"/>
                  </a:cubicBezTo>
                  <a:lnTo>
                    <a:pt x="3412" y="10163"/>
                  </a:lnTo>
                  <a:close/>
                  <a:moveTo>
                    <a:pt x="201" y="1"/>
                  </a:moveTo>
                  <a:cubicBezTo>
                    <a:pt x="0" y="302"/>
                    <a:pt x="58" y="703"/>
                    <a:pt x="344" y="1133"/>
                  </a:cubicBezTo>
                  <a:cubicBezTo>
                    <a:pt x="688" y="1635"/>
                    <a:pt x="1104" y="2093"/>
                    <a:pt x="1548" y="2509"/>
                  </a:cubicBezTo>
                  <a:cubicBezTo>
                    <a:pt x="1692" y="2652"/>
                    <a:pt x="1835" y="2781"/>
                    <a:pt x="1964" y="2925"/>
                  </a:cubicBezTo>
                  <a:cubicBezTo>
                    <a:pt x="2437" y="3412"/>
                    <a:pt x="3010" y="4071"/>
                    <a:pt x="3154" y="4874"/>
                  </a:cubicBezTo>
                  <a:cubicBezTo>
                    <a:pt x="3283" y="5504"/>
                    <a:pt x="3125" y="6164"/>
                    <a:pt x="2967" y="6837"/>
                  </a:cubicBezTo>
                  <a:cubicBezTo>
                    <a:pt x="2810" y="7382"/>
                    <a:pt x="2724" y="7941"/>
                    <a:pt x="2709" y="8500"/>
                  </a:cubicBezTo>
                  <a:cubicBezTo>
                    <a:pt x="2738" y="9131"/>
                    <a:pt x="2939" y="9747"/>
                    <a:pt x="3297" y="10263"/>
                  </a:cubicBezTo>
                  <a:cubicBezTo>
                    <a:pt x="3340" y="10335"/>
                    <a:pt x="3412" y="10392"/>
                    <a:pt x="3498" y="10392"/>
                  </a:cubicBezTo>
                  <a:lnTo>
                    <a:pt x="3569" y="10392"/>
                  </a:lnTo>
                  <a:cubicBezTo>
                    <a:pt x="3641" y="10363"/>
                    <a:pt x="3684" y="10292"/>
                    <a:pt x="3670" y="10206"/>
                  </a:cubicBezTo>
                  <a:cubicBezTo>
                    <a:pt x="3655" y="10134"/>
                    <a:pt x="3598" y="10062"/>
                    <a:pt x="3512" y="10048"/>
                  </a:cubicBezTo>
                  <a:lnTo>
                    <a:pt x="3498" y="10062"/>
                  </a:lnTo>
                  <a:cubicBezTo>
                    <a:pt x="3182" y="9604"/>
                    <a:pt x="3010" y="9059"/>
                    <a:pt x="2996" y="8500"/>
                  </a:cubicBezTo>
                  <a:cubicBezTo>
                    <a:pt x="3010" y="7970"/>
                    <a:pt x="3096" y="7425"/>
                    <a:pt x="3240" y="6909"/>
                  </a:cubicBezTo>
                  <a:cubicBezTo>
                    <a:pt x="3397" y="6221"/>
                    <a:pt x="3569" y="5533"/>
                    <a:pt x="3440" y="4816"/>
                  </a:cubicBezTo>
                  <a:cubicBezTo>
                    <a:pt x="3268" y="3942"/>
                    <a:pt x="2666" y="3240"/>
                    <a:pt x="2165" y="2724"/>
                  </a:cubicBezTo>
                  <a:cubicBezTo>
                    <a:pt x="2036" y="2581"/>
                    <a:pt x="1892" y="2452"/>
                    <a:pt x="1749" y="2308"/>
                  </a:cubicBezTo>
                  <a:cubicBezTo>
                    <a:pt x="1319" y="1907"/>
                    <a:pt x="918" y="1463"/>
                    <a:pt x="574" y="975"/>
                  </a:cubicBezTo>
                  <a:cubicBezTo>
                    <a:pt x="473" y="818"/>
                    <a:pt x="258" y="431"/>
                    <a:pt x="430" y="173"/>
                  </a:cubicBezTo>
                  <a:lnTo>
                    <a:pt x="201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47"/>
            <p:cNvSpPr/>
            <p:nvPr/>
          </p:nvSpPr>
          <p:spPr>
            <a:xfrm>
              <a:off x="5500513" y="2002863"/>
              <a:ext cx="14375" cy="57000"/>
            </a:xfrm>
            <a:custGeom>
              <a:rect b="b" l="l" r="r" t="t"/>
              <a:pathLst>
                <a:path extrusionOk="0" h="2280" w="575">
                  <a:moveTo>
                    <a:pt x="73" y="1"/>
                  </a:moveTo>
                  <a:lnTo>
                    <a:pt x="73" y="1"/>
                  </a:lnTo>
                  <a:cubicBezTo>
                    <a:pt x="15" y="273"/>
                    <a:pt x="15" y="546"/>
                    <a:pt x="87" y="804"/>
                  </a:cubicBezTo>
                  <a:cubicBezTo>
                    <a:pt x="101" y="875"/>
                    <a:pt x="116" y="918"/>
                    <a:pt x="144" y="1004"/>
                  </a:cubicBezTo>
                  <a:cubicBezTo>
                    <a:pt x="173" y="1076"/>
                    <a:pt x="202" y="1162"/>
                    <a:pt x="216" y="1234"/>
                  </a:cubicBezTo>
                  <a:cubicBezTo>
                    <a:pt x="273" y="1535"/>
                    <a:pt x="202" y="1850"/>
                    <a:pt x="1" y="2094"/>
                  </a:cubicBezTo>
                  <a:lnTo>
                    <a:pt x="230" y="2280"/>
                  </a:lnTo>
                  <a:cubicBezTo>
                    <a:pt x="474" y="1965"/>
                    <a:pt x="574" y="1563"/>
                    <a:pt x="503" y="1176"/>
                  </a:cubicBezTo>
                  <a:cubicBezTo>
                    <a:pt x="474" y="1090"/>
                    <a:pt x="445" y="1004"/>
                    <a:pt x="417" y="918"/>
                  </a:cubicBezTo>
                  <a:cubicBezTo>
                    <a:pt x="402" y="847"/>
                    <a:pt x="374" y="789"/>
                    <a:pt x="359" y="732"/>
                  </a:cubicBezTo>
                  <a:cubicBezTo>
                    <a:pt x="302" y="517"/>
                    <a:pt x="302" y="288"/>
                    <a:pt x="345" y="73"/>
                  </a:cubicBezTo>
                  <a:lnTo>
                    <a:pt x="73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47"/>
            <p:cNvSpPr/>
            <p:nvPr/>
          </p:nvSpPr>
          <p:spPr>
            <a:xfrm>
              <a:off x="5431963" y="2024838"/>
              <a:ext cx="44225" cy="11600"/>
            </a:xfrm>
            <a:custGeom>
              <a:rect b="b" l="l" r="r" t="t"/>
              <a:pathLst>
                <a:path extrusionOk="0" h="464" w="1769">
                  <a:moveTo>
                    <a:pt x="536" y="0"/>
                  </a:moveTo>
                  <a:cubicBezTo>
                    <a:pt x="230" y="0"/>
                    <a:pt x="0" y="61"/>
                    <a:pt x="48" y="254"/>
                  </a:cubicBezTo>
                  <a:cubicBezTo>
                    <a:pt x="87" y="409"/>
                    <a:pt x="257" y="463"/>
                    <a:pt x="477" y="463"/>
                  </a:cubicBezTo>
                  <a:cubicBezTo>
                    <a:pt x="989" y="463"/>
                    <a:pt x="1768" y="168"/>
                    <a:pt x="1768" y="168"/>
                  </a:cubicBezTo>
                  <a:cubicBezTo>
                    <a:pt x="1768" y="168"/>
                    <a:pt x="1046" y="0"/>
                    <a:pt x="53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47"/>
            <p:cNvSpPr/>
            <p:nvPr/>
          </p:nvSpPr>
          <p:spPr>
            <a:xfrm>
              <a:off x="5472938" y="2101888"/>
              <a:ext cx="31550" cy="40750"/>
            </a:xfrm>
            <a:custGeom>
              <a:rect b="b" l="l" r="r" t="t"/>
              <a:pathLst>
                <a:path extrusionOk="0" h="1630" w="1262">
                  <a:moveTo>
                    <a:pt x="546" y="1"/>
                  </a:moveTo>
                  <a:cubicBezTo>
                    <a:pt x="512" y="1"/>
                    <a:pt x="479" y="13"/>
                    <a:pt x="445" y="39"/>
                  </a:cubicBezTo>
                  <a:cubicBezTo>
                    <a:pt x="0" y="368"/>
                    <a:pt x="1262" y="1630"/>
                    <a:pt x="1262" y="1630"/>
                  </a:cubicBezTo>
                  <a:cubicBezTo>
                    <a:pt x="1262" y="1630"/>
                    <a:pt x="933" y="1"/>
                    <a:pt x="546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47"/>
            <p:cNvSpPr/>
            <p:nvPr/>
          </p:nvSpPr>
          <p:spPr>
            <a:xfrm>
              <a:off x="5460388" y="2050338"/>
              <a:ext cx="47325" cy="21725"/>
            </a:xfrm>
            <a:custGeom>
              <a:rect b="b" l="l" r="r" t="t"/>
              <a:pathLst>
                <a:path extrusionOk="0" h="869" w="1893">
                  <a:moveTo>
                    <a:pt x="369" y="0"/>
                  </a:moveTo>
                  <a:cubicBezTo>
                    <a:pt x="282" y="0"/>
                    <a:pt x="217" y="32"/>
                    <a:pt x="187" y="109"/>
                  </a:cubicBezTo>
                  <a:cubicBezTo>
                    <a:pt x="1" y="567"/>
                    <a:pt x="1893" y="868"/>
                    <a:pt x="1893" y="868"/>
                  </a:cubicBezTo>
                  <a:cubicBezTo>
                    <a:pt x="1893" y="868"/>
                    <a:pt x="823" y="0"/>
                    <a:pt x="36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47"/>
            <p:cNvSpPr/>
            <p:nvPr/>
          </p:nvSpPr>
          <p:spPr>
            <a:xfrm>
              <a:off x="5475788" y="1951838"/>
              <a:ext cx="47325" cy="61450"/>
            </a:xfrm>
            <a:custGeom>
              <a:rect b="b" l="l" r="r" t="t"/>
              <a:pathLst>
                <a:path extrusionOk="0" h="2458" w="1893">
                  <a:moveTo>
                    <a:pt x="440" y="1"/>
                  </a:moveTo>
                  <a:cubicBezTo>
                    <a:pt x="404" y="1"/>
                    <a:pt x="368" y="24"/>
                    <a:pt x="331" y="78"/>
                  </a:cubicBezTo>
                  <a:cubicBezTo>
                    <a:pt x="1" y="523"/>
                    <a:pt x="1162" y="2458"/>
                    <a:pt x="1162" y="2458"/>
                  </a:cubicBezTo>
                  <a:cubicBezTo>
                    <a:pt x="1377" y="2372"/>
                    <a:pt x="1893" y="365"/>
                    <a:pt x="1649" y="236"/>
                  </a:cubicBezTo>
                  <a:cubicBezTo>
                    <a:pt x="1636" y="229"/>
                    <a:pt x="1623" y="226"/>
                    <a:pt x="1609" y="226"/>
                  </a:cubicBezTo>
                  <a:cubicBezTo>
                    <a:pt x="1380" y="226"/>
                    <a:pt x="1162" y="1225"/>
                    <a:pt x="1162" y="1225"/>
                  </a:cubicBezTo>
                  <a:cubicBezTo>
                    <a:pt x="1162" y="1225"/>
                    <a:pt x="1391" y="7"/>
                    <a:pt x="1105" y="7"/>
                  </a:cubicBezTo>
                  <a:cubicBezTo>
                    <a:pt x="1103" y="7"/>
                    <a:pt x="1102" y="7"/>
                    <a:pt x="1100" y="7"/>
                  </a:cubicBezTo>
                  <a:cubicBezTo>
                    <a:pt x="819" y="7"/>
                    <a:pt x="933" y="1340"/>
                    <a:pt x="933" y="1340"/>
                  </a:cubicBezTo>
                  <a:cubicBezTo>
                    <a:pt x="933" y="1340"/>
                    <a:pt x="709" y="1"/>
                    <a:pt x="440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47"/>
            <p:cNvSpPr/>
            <p:nvPr/>
          </p:nvSpPr>
          <p:spPr>
            <a:xfrm>
              <a:off x="5423138" y="1925388"/>
              <a:ext cx="37650" cy="34525"/>
            </a:xfrm>
            <a:custGeom>
              <a:rect b="b" l="l" r="r" t="t"/>
              <a:pathLst>
                <a:path extrusionOk="0" h="1381" w="1506">
                  <a:moveTo>
                    <a:pt x="173" y="0"/>
                  </a:moveTo>
                  <a:cubicBezTo>
                    <a:pt x="168" y="0"/>
                    <a:pt x="163" y="2"/>
                    <a:pt x="158" y="4"/>
                  </a:cubicBezTo>
                  <a:cubicBezTo>
                    <a:pt x="0" y="90"/>
                    <a:pt x="330" y="964"/>
                    <a:pt x="330" y="964"/>
                  </a:cubicBezTo>
                  <a:lnTo>
                    <a:pt x="301" y="1165"/>
                  </a:lnTo>
                  <a:lnTo>
                    <a:pt x="645" y="1380"/>
                  </a:lnTo>
                  <a:lnTo>
                    <a:pt x="989" y="1280"/>
                  </a:lnTo>
                  <a:cubicBezTo>
                    <a:pt x="989" y="1280"/>
                    <a:pt x="1505" y="305"/>
                    <a:pt x="1347" y="276"/>
                  </a:cubicBezTo>
                  <a:cubicBezTo>
                    <a:pt x="1346" y="276"/>
                    <a:pt x="1345" y="276"/>
                    <a:pt x="1344" y="276"/>
                  </a:cubicBezTo>
                  <a:cubicBezTo>
                    <a:pt x="1198" y="276"/>
                    <a:pt x="788" y="1179"/>
                    <a:pt x="788" y="1179"/>
                  </a:cubicBezTo>
                  <a:cubicBezTo>
                    <a:pt x="788" y="1179"/>
                    <a:pt x="1104" y="205"/>
                    <a:pt x="946" y="133"/>
                  </a:cubicBezTo>
                  <a:cubicBezTo>
                    <a:pt x="941" y="131"/>
                    <a:pt x="936" y="129"/>
                    <a:pt x="930" y="129"/>
                  </a:cubicBezTo>
                  <a:cubicBezTo>
                    <a:pt x="788" y="129"/>
                    <a:pt x="588" y="1022"/>
                    <a:pt x="588" y="1022"/>
                  </a:cubicBezTo>
                  <a:cubicBezTo>
                    <a:pt x="588" y="1022"/>
                    <a:pt x="788" y="61"/>
                    <a:pt x="616" y="33"/>
                  </a:cubicBezTo>
                  <a:cubicBezTo>
                    <a:pt x="615" y="33"/>
                    <a:pt x="614" y="33"/>
                    <a:pt x="613" y="33"/>
                  </a:cubicBezTo>
                  <a:cubicBezTo>
                    <a:pt x="459" y="33"/>
                    <a:pt x="459" y="936"/>
                    <a:pt x="459" y="936"/>
                  </a:cubicBezTo>
                  <a:cubicBezTo>
                    <a:pt x="459" y="936"/>
                    <a:pt x="312" y="0"/>
                    <a:pt x="17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1" name="Google Shape;2971;p47"/>
            <p:cNvSpPr/>
            <p:nvPr/>
          </p:nvSpPr>
          <p:spPr>
            <a:xfrm>
              <a:off x="5415613" y="1932763"/>
              <a:ext cx="51975" cy="36800"/>
            </a:xfrm>
            <a:custGeom>
              <a:rect b="b" l="l" r="r" t="t"/>
              <a:pathLst>
                <a:path extrusionOk="0" h="1472" w="2079">
                  <a:moveTo>
                    <a:pt x="129" y="1"/>
                  </a:moveTo>
                  <a:cubicBezTo>
                    <a:pt x="101" y="1"/>
                    <a:pt x="72" y="4"/>
                    <a:pt x="43" y="10"/>
                  </a:cubicBezTo>
                  <a:cubicBezTo>
                    <a:pt x="0" y="555"/>
                    <a:pt x="287" y="1085"/>
                    <a:pt x="760" y="1372"/>
                  </a:cubicBezTo>
                  <a:cubicBezTo>
                    <a:pt x="882" y="1442"/>
                    <a:pt x="998" y="1471"/>
                    <a:pt x="1106" y="1471"/>
                  </a:cubicBezTo>
                  <a:cubicBezTo>
                    <a:pt x="1708" y="1471"/>
                    <a:pt x="2078" y="555"/>
                    <a:pt x="2078" y="555"/>
                  </a:cubicBezTo>
                  <a:cubicBezTo>
                    <a:pt x="2078" y="555"/>
                    <a:pt x="2007" y="545"/>
                    <a:pt x="1897" y="545"/>
                  </a:cubicBezTo>
                  <a:cubicBezTo>
                    <a:pt x="1660" y="545"/>
                    <a:pt x="1244" y="591"/>
                    <a:pt x="960" y="884"/>
                  </a:cubicBezTo>
                  <a:cubicBezTo>
                    <a:pt x="960" y="884"/>
                    <a:pt x="615" y="1"/>
                    <a:pt x="129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2" name="Google Shape;2972;p47"/>
            <p:cNvSpPr/>
            <p:nvPr/>
          </p:nvSpPr>
          <p:spPr>
            <a:xfrm>
              <a:off x="4489713" y="1860988"/>
              <a:ext cx="212150" cy="298125"/>
            </a:xfrm>
            <a:custGeom>
              <a:rect b="b" l="l" r="r" t="t"/>
              <a:pathLst>
                <a:path extrusionOk="0" h="11925" w="8486">
                  <a:moveTo>
                    <a:pt x="8428" y="0"/>
                  </a:moveTo>
                  <a:cubicBezTo>
                    <a:pt x="8070" y="72"/>
                    <a:pt x="7740" y="230"/>
                    <a:pt x="7454" y="445"/>
                  </a:cubicBezTo>
                  <a:cubicBezTo>
                    <a:pt x="6909" y="846"/>
                    <a:pt x="6407" y="1305"/>
                    <a:pt x="5977" y="1821"/>
                  </a:cubicBezTo>
                  <a:cubicBezTo>
                    <a:pt x="5576" y="2279"/>
                    <a:pt x="5232" y="2781"/>
                    <a:pt x="4988" y="3325"/>
                  </a:cubicBezTo>
                  <a:cubicBezTo>
                    <a:pt x="4816" y="3770"/>
                    <a:pt x="4630" y="4200"/>
                    <a:pt x="4401" y="4615"/>
                  </a:cubicBezTo>
                  <a:cubicBezTo>
                    <a:pt x="4028" y="5189"/>
                    <a:pt x="3541" y="5676"/>
                    <a:pt x="2982" y="6049"/>
                  </a:cubicBezTo>
                  <a:cubicBezTo>
                    <a:pt x="2322" y="6550"/>
                    <a:pt x="1577" y="6995"/>
                    <a:pt x="1032" y="7683"/>
                  </a:cubicBezTo>
                  <a:cubicBezTo>
                    <a:pt x="101" y="8872"/>
                    <a:pt x="44" y="10463"/>
                    <a:pt x="1" y="11911"/>
                  </a:cubicBezTo>
                  <a:lnTo>
                    <a:pt x="316" y="11911"/>
                  </a:lnTo>
                  <a:lnTo>
                    <a:pt x="316" y="11925"/>
                  </a:lnTo>
                  <a:cubicBezTo>
                    <a:pt x="345" y="10477"/>
                    <a:pt x="431" y="8958"/>
                    <a:pt x="1276" y="7869"/>
                  </a:cubicBezTo>
                  <a:cubicBezTo>
                    <a:pt x="1763" y="7253"/>
                    <a:pt x="2480" y="6794"/>
                    <a:pt x="3168" y="6307"/>
                  </a:cubicBezTo>
                  <a:cubicBezTo>
                    <a:pt x="3756" y="5905"/>
                    <a:pt x="4272" y="5375"/>
                    <a:pt x="4673" y="4773"/>
                  </a:cubicBezTo>
                  <a:cubicBezTo>
                    <a:pt x="4902" y="4357"/>
                    <a:pt x="5103" y="3913"/>
                    <a:pt x="5261" y="3454"/>
                  </a:cubicBezTo>
                  <a:cubicBezTo>
                    <a:pt x="5476" y="2924"/>
                    <a:pt x="6035" y="2164"/>
                    <a:pt x="6665" y="1534"/>
                  </a:cubicBezTo>
                  <a:cubicBezTo>
                    <a:pt x="6952" y="1219"/>
                    <a:pt x="7282" y="946"/>
                    <a:pt x="7626" y="703"/>
                  </a:cubicBezTo>
                  <a:cubicBezTo>
                    <a:pt x="7884" y="502"/>
                    <a:pt x="8170" y="373"/>
                    <a:pt x="8485" y="301"/>
                  </a:cubicBezTo>
                  <a:lnTo>
                    <a:pt x="8428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3" name="Google Shape;2973;p47"/>
            <p:cNvSpPr/>
            <p:nvPr/>
          </p:nvSpPr>
          <p:spPr>
            <a:xfrm>
              <a:off x="4543113" y="1917588"/>
              <a:ext cx="25100" cy="117550"/>
            </a:xfrm>
            <a:custGeom>
              <a:rect b="b" l="l" r="r" t="t"/>
              <a:pathLst>
                <a:path extrusionOk="0" h="4702" w="1004">
                  <a:moveTo>
                    <a:pt x="401" y="1"/>
                  </a:moveTo>
                  <a:cubicBezTo>
                    <a:pt x="258" y="230"/>
                    <a:pt x="186" y="517"/>
                    <a:pt x="186" y="789"/>
                  </a:cubicBezTo>
                  <a:cubicBezTo>
                    <a:pt x="201" y="1090"/>
                    <a:pt x="244" y="1377"/>
                    <a:pt x="330" y="1663"/>
                  </a:cubicBezTo>
                  <a:cubicBezTo>
                    <a:pt x="487" y="2165"/>
                    <a:pt x="688" y="2638"/>
                    <a:pt x="688" y="3111"/>
                  </a:cubicBezTo>
                  <a:lnTo>
                    <a:pt x="688" y="3140"/>
                  </a:lnTo>
                  <a:cubicBezTo>
                    <a:pt x="674" y="3670"/>
                    <a:pt x="416" y="4143"/>
                    <a:pt x="0" y="4444"/>
                  </a:cubicBezTo>
                  <a:lnTo>
                    <a:pt x="172" y="4702"/>
                  </a:lnTo>
                  <a:cubicBezTo>
                    <a:pt x="674" y="4344"/>
                    <a:pt x="989" y="3770"/>
                    <a:pt x="1003" y="3154"/>
                  </a:cubicBezTo>
                  <a:lnTo>
                    <a:pt x="1003" y="3111"/>
                  </a:lnTo>
                  <a:cubicBezTo>
                    <a:pt x="1003" y="2552"/>
                    <a:pt x="774" y="2050"/>
                    <a:pt x="631" y="1563"/>
                  </a:cubicBezTo>
                  <a:cubicBezTo>
                    <a:pt x="545" y="1319"/>
                    <a:pt x="502" y="1061"/>
                    <a:pt x="502" y="789"/>
                  </a:cubicBezTo>
                  <a:cubicBezTo>
                    <a:pt x="487" y="574"/>
                    <a:pt x="545" y="345"/>
                    <a:pt x="659" y="158"/>
                  </a:cubicBezTo>
                  <a:lnTo>
                    <a:pt x="401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4" name="Google Shape;2974;p47"/>
            <p:cNvSpPr/>
            <p:nvPr/>
          </p:nvSpPr>
          <p:spPr>
            <a:xfrm>
              <a:off x="4535938" y="2023788"/>
              <a:ext cx="63900" cy="18300"/>
            </a:xfrm>
            <a:custGeom>
              <a:rect b="b" l="l" r="r" t="t"/>
              <a:pathLst>
                <a:path extrusionOk="0" h="732" w="2556">
                  <a:moveTo>
                    <a:pt x="2143" y="1"/>
                  </a:moveTo>
                  <a:cubicBezTo>
                    <a:pt x="1489" y="1"/>
                    <a:pt x="144" y="440"/>
                    <a:pt x="144" y="440"/>
                  </a:cubicBezTo>
                  <a:lnTo>
                    <a:pt x="0" y="683"/>
                  </a:lnTo>
                  <a:cubicBezTo>
                    <a:pt x="0" y="683"/>
                    <a:pt x="405" y="732"/>
                    <a:pt x="889" y="732"/>
                  </a:cubicBezTo>
                  <a:cubicBezTo>
                    <a:pt x="1520" y="732"/>
                    <a:pt x="2287" y="649"/>
                    <a:pt x="2466" y="268"/>
                  </a:cubicBezTo>
                  <a:cubicBezTo>
                    <a:pt x="2556" y="71"/>
                    <a:pt x="2405" y="1"/>
                    <a:pt x="214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5" name="Google Shape;2975;p47"/>
            <p:cNvSpPr/>
            <p:nvPr/>
          </p:nvSpPr>
          <p:spPr>
            <a:xfrm>
              <a:off x="4528063" y="1959888"/>
              <a:ext cx="34425" cy="44450"/>
            </a:xfrm>
            <a:custGeom>
              <a:rect b="b" l="l" r="r" t="t"/>
              <a:pathLst>
                <a:path extrusionOk="0" h="1778" w="1377">
                  <a:moveTo>
                    <a:pt x="0" y="0"/>
                  </a:moveTo>
                  <a:lnTo>
                    <a:pt x="0" y="0"/>
                  </a:lnTo>
                  <a:cubicBezTo>
                    <a:pt x="14" y="903"/>
                    <a:pt x="1376" y="1777"/>
                    <a:pt x="1376" y="1777"/>
                  </a:cubicBezTo>
                  <a:cubicBezTo>
                    <a:pt x="1376" y="1777"/>
                    <a:pt x="688" y="57"/>
                    <a:pt x="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6" name="Google Shape;2976;p47"/>
            <p:cNvSpPr/>
            <p:nvPr/>
          </p:nvSpPr>
          <p:spPr>
            <a:xfrm>
              <a:off x="4549913" y="1891688"/>
              <a:ext cx="26900" cy="31675"/>
            </a:xfrm>
            <a:custGeom>
              <a:rect b="b" l="l" r="r" t="t"/>
              <a:pathLst>
                <a:path extrusionOk="0" h="1267" w="1076">
                  <a:moveTo>
                    <a:pt x="382" y="1"/>
                  </a:moveTo>
                  <a:cubicBezTo>
                    <a:pt x="173" y="1"/>
                    <a:pt x="0" y="77"/>
                    <a:pt x="0" y="77"/>
                  </a:cubicBezTo>
                  <a:cubicBezTo>
                    <a:pt x="15" y="478"/>
                    <a:pt x="72" y="879"/>
                    <a:pt x="187" y="1266"/>
                  </a:cubicBezTo>
                  <a:cubicBezTo>
                    <a:pt x="187" y="1266"/>
                    <a:pt x="846" y="994"/>
                    <a:pt x="1075" y="722"/>
                  </a:cubicBezTo>
                  <a:cubicBezTo>
                    <a:pt x="986" y="129"/>
                    <a:pt x="654" y="1"/>
                    <a:pt x="38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7" name="Google Shape;2977;p47"/>
            <p:cNvSpPr/>
            <p:nvPr/>
          </p:nvSpPr>
          <p:spPr>
            <a:xfrm>
              <a:off x="4537738" y="1879263"/>
              <a:ext cx="17575" cy="44800"/>
            </a:xfrm>
            <a:custGeom>
              <a:rect b="b" l="l" r="r" t="t"/>
              <a:pathLst>
                <a:path extrusionOk="0" h="1792" w="703">
                  <a:moveTo>
                    <a:pt x="502" y="0"/>
                  </a:moveTo>
                  <a:lnTo>
                    <a:pt x="502" y="0"/>
                  </a:lnTo>
                  <a:cubicBezTo>
                    <a:pt x="0" y="817"/>
                    <a:pt x="659" y="1792"/>
                    <a:pt x="659" y="1792"/>
                  </a:cubicBezTo>
                  <a:cubicBezTo>
                    <a:pt x="702" y="1190"/>
                    <a:pt x="659" y="574"/>
                    <a:pt x="50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8" name="Google Shape;2978;p47"/>
            <p:cNvSpPr/>
            <p:nvPr/>
          </p:nvSpPr>
          <p:spPr>
            <a:xfrm>
              <a:off x="4554213" y="1901438"/>
              <a:ext cx="37300" cy="22625"/>
            </a:xfrm>
            <a:custGeom>
              <a:rect b="b" l="l" r="r" t="t"/>
              <a:pathLst>
                <a:path extrusionOk="0" h="905" w="1492">
                  <a:moveTo>
                    <a:pt x="1436" y="0"/>
                  </a:moveTo>
                  <a:cubicBezTo>
                    <a:pt x="631" y="0"/>
                    <a:pt x="0" y="905"/>
                    <a:pt x="0" y="905"/>
                  </a:cubicBezTo>
                  <a:cubicBezTo>
                    <a:pt x="0" y="905"/>
                    <a:pt x="1047" y="647"/>
                    <a:pt x="1491" y="2"/>
                  </a:cubicBezTo>
                  <a:cubicBezTo>
                    <a:pt x="1473" y="1"/>
                    <a:pt x="1454" y="0"/>
                    <a:pt x="143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9" name="Google Shape;2979;p47"/>
            <p:cNvSpPr/>
            <p:nvPr/>
          </p:nvSpPr>
          <p:spPr>
            <a:xfrm>
              <a:off x="4554213" y="1882838"/>
              <a:ext cx="17950" cy="41225"/>
            </a:xfrm>
            <a:custGeom>
              <a:rect b="b" l="l" r="r" t="t"/>
              <a:pathLst>
                <a:path extrusionOk="0" h="1649" w="718">
                  <a:moveTo>
                    <a:pt x="674" y="1"/>
                  </a:moveTo>
                  <a:lnTo>
                    <a:pt x="674" y="1"/>
                  </a:lnTo>
                  <a:cubicBezTo>
                    <a:pt x="43" y="302"/>
                    <a:pt x="0" y="1649"/>
                    <a:pt x="0" y="1649"/>
                  </a:cubicBezTo>
                  <a:cubicBezTo>
                    <a:pt x="0" y="1649"/>
                    <a:pt x="717" y="631"/>
                    <a:pt x="67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0" name="Google Shape;2980;p47"/>
            <p:cNvSpPr/>
            <p:nvPr/>
          </p:nvSpPr>
          <p:spPr>
            <a:xfrm>
              <a:off x="4558513" y="1882113"/>
              <a:ext cx="2175" cy="2550"/>
            </a:xfrm>
            <a:custGeom>
              <a:rect b="b" l="l" r="r" t="t"/>
              <a:pathLst>
                <a:path extrusionOk="0" h="102" w="87">
                  <a:moveTo>
                    <a:pt x="43" y="1"/>
                  </a:moveTo>
                  <a:lnTo>
                    <a:pt x="0" y="58"/>
                  </a:lnTo>
                  <a:lnTo>
                    <a:pt x="43" y="101"/>
                  </a:lnTo>
                  <a:lnTo>
                    <a:pt x="86" y="58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47"/>
            <p:cNvSpPr/>
            <p:nvPr/>
          </p:nvSpPr>
          <p:spPr>
            <a:xfrm>
              <a:off x="4580013" y="1892863"/>
              <a:ext cx="2175" cy="2550"/>
            </a:xfrm>
            <a:custGeom>
              <a:rect b="b" l="l" r="r" t="t"/>
              <a:pathLst>
                <a:path extrusionOk="0" h="102" w="87">
                  <a:moveTo>
                    <a:pt x="43" y="1"/>
                  </a:moveTo>
                  <a:lnTo>
                    <a:pt x="0" y="58"/>
                  </a:lnTo>
                  <a:lnTo>
                    <a:pt x="43" y="101"/>
                  </a:lnTo>
                  <a:lnTo>
                    <a:pt x="86" y="58"/>
                  </a:lnTo>
                  <a:lnTo>
                    <a:pt x="4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47"/>
            <p:cNvSpPr/>
            <p:nvPr/>
          </p:nvSpPr>
          <p:spPr>
            <a:xfrm>
              <a:off x="4559938" y="1942313"/>
              <a:ext cx="24750" cy="30500"/>
            </a:xfrm>
            <a:custGeom>
              <a:rect b="b" l="l" r="r" t="t"/>
              <a:pathLst>
                <a:path extrusionOk="0" h="1220" w="990">
                  <a:moveTo>
                    <a:pt x="574" y="0"/>
                  </a:moveTo>
                  <a:cubicBezTo>
                    <a:pt x="169" y="0"/>
                    <a:pt x="1" y="1219"/>
                    <a:pt x="1" y="1219"/>
                  </a:cubicBezTo>
                  <a:cubicBezTo>
                    <a:pt x="1" y="1219"/>
                    <a:pt x="990" y="15"/>
                    <a:pt x="588" y="1"/>
                  </a:cubicBezTo>
                  <a:cubicBezTo>
                    <a:pt x="584" y="0"/>
                    <a:pt x="579" y="0"/>
                    <a:pt x="57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47"/>
            <p:cNvSpPr/>
            <p:nvPr/>
          </p:nvSpPr>
          <p:spPr>
            <a:xfrm>
              <a:off x="5181613" y="1568238"/>
              <a:ext cx="129375" cy="271050"/>
            </a:xfrm>
            <a:custGeom>
              <a:rect b="b" l="l" r="r" t="t"/>
              <a:pathLst>
                <a:path extrusionOk="0" h="10842" w="5175">
                  <a:moveTo>
                    <a:pt x="660" y="1"/>
                  </a:moveTo>
                  <a:lnTo>
                    <a:pt x="660" y="1"/>
                  </a:lnTo>
                  <a:cubicBezTo>
                    <a:pt x="1133" y="560"/>
                    <a:pt x="1735" y="1004"/>
                    <a:pt x="2251" y="1505"/>
                  </a:cubicBezTo>
                  <a:cubicBezTo>
                    <a:pt x="2767" y="2007"/>
                    <a:pt x="3197" y="2580"/>
                    <a:pt x="3527" y="3240"/>
                  </a:cubicBezTo>
                  <a:cubicBezTo>
                    <a:pt x="3856" y="3885"/>
                    <a:pt x="4143" y="4544"/>
                    <a:pt x="4387" y="5232"/>
                  </a:cubicBezTo>
                  <a:cubicBezTo>
                    <a:pt x="4645" y="5906"/>
                    <a:pt x="4788" y="6608"/>
                    <a:pt x="4831" y="7325"/>
                  </a:cubicBezTo>
                  <a:cubicBezTo>
                    <a:pt x="4874" y="8041"/>
                    <a:pt x="4673" y="8729"/>
                    <a:pt x="4272" y="9317"/>
                  </a:cubicBezTo>
                  <a:cubicBezTo>
                    <a:pt x="3871" y="9890"/>
                    <a:pt x="3269" y="10320"/>
                    <a:pt x="2595" y="10506"/>
                  </a:cubicBezTo>
                  <a:cubicBezTo>
                    <a:pt x="2321" y="10586"/>
                    <a:pt x="2039" y="10630"/>
                    <a:pt x="1761" y="10630"/>
                  </a:cubicBezTo>
                  <a:cubicBezTo>
                    <a:pt x="1690" y="10630"/>
                    <a:pt x="1619" y="10627"/>
                    <a:pt x="1549" y="10621"/>
                  </a:cubicBezTo>
                  <a:cubicBezTo>
                    <a:pt x="1190" y="10607"/>
                    <a:pt x="847" y="10492"/>
                    <a:pt x="560" y="10306"/>
                  </a:cubicBezTo>
                  <a:cubicBezTo>
                    <a:pt x="259" y="10105"/>
                    <a:pt x="116" y="9747"/>
                    <a:pt x="187" y="9403"/>
                  </a:cubicBezTo>
                  <a:cubicBezTo>
                    <a:pt x="257" y="9054"/>
                    <a:pt x="571" y="8800"/>
                    <a:pt x="932" y="8800"/>
                  </a:cubicBezTo>
                  <a:cubicBezTo>
                    <a:pt x="941" y="8800"/>
                    <a:pt x="951" y="8800"/>
                    <a:pt x="961" y="8801"/>
                  </a:cubicBezTo>
                  <a:cubicBezTo>
                    <a:pt x="918" y="8791"/>
                    <a:pt x="874" y="8786"/>
                    <a:pt x="831" y="8786"/>
                  </a:cubicBezTo>
                  <a:cubicBezTo>
                    <a:pt x="505" y="8786"/>
                    <a:pt x="204" y="9058"/>
                    <a:pt x="116" y="9374"/>
                  </a:cubicBezTo>
                  <a:cubicBezTo>
                    <a:pt x="1" y="9761"/>
                    <a:pt x="144" y="10177"/>
                    <a:pt x="474" y="10420"/>
                  </a:cubicBezTo>
                  <a:cubicBezTo>
                    <a:pt x="775" y="10650"/>
                    <a:pt x="1147" y="10779"/>
                    <a:pt x="1534" y="10822"/>
                  </a:cubicBezTo>
                  <a:cubicBezTo>
                    <a:pt x="1650" y="10835"/>
                    <a:pt x="1767" y="10841"/>
                    <a:pt x="1883" y="10841"/>
                  </a:cubicBezTo>
                  <a:cubicBezTo>
                    <a:pt x="2144" y="10841"/>
                    <a:pt x="2405" y="10809"/>
                    <a:pt x="2652" y="10750"/>
                  </a:cubicBezTo>
                  <a:cubicBezTo>
                    <a:pt x="3412" y="10564"/>
                    <a:pt x="4057" y="10119"/>
                    <a:pt x="4516" y="9489"/>
                  </a:cubicBezTo>
                  <a:cubicBezTo>
                    <a:pt x="4960" y="8858"/>
                    <a:pt x="5175" y="8098"/>
                    <a:pt x="5146" y="7325"/>
                  </a:cubicBezTo>
                  <a:cubicBezTo>
                    <a:pt x="5089" y="6579"/>
                    <a:pt x="4931" y="5848"/>
                    <a:pt x="4659" y="5146"/>
                  </a:cubicBezTo>
                  <a:cubicBezTo>
                    <a:pt x="4401" y="4444"/>
                    <a:pt x="4100" y="3770"/>
                    <a:pt x="3742" y="3125"/>
                  </a:cubicBezTo>
                  <a:cubicBezTo>
                    <a:pt x="3383" y="2466"/>
                    <a:pt x="2910" y="1892"/>
                    <a:pt x="2351" y="1391"/>
                  </a:cubicBezTo>
                  <a:cubicBezTo>
                    <a:pt x="1792" y="918"/>
                    <a:pt x="1176" y="517"/>
                    <a:pt x="66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47"/>
            <p:cNvSpPr/>
            <p:nvPr/>
          </p:nvSpPr>
          <p:spPr>
            <a:xfrm>
              <a:off x="5290913" y="1695788"/>
              <a:ext cx="129375" cy="98225"/>
            </a:xfrm>
            <a:custGeom>
              <a:rect b="b" l="l" r="r" t="t"/>
              <a:pathLst>
                <a:path extrusionOk="0" h="3929" w="5175">
                  <a:moveTo>
                    <a:pt x="273" y="1"/>
                  </a:moveTo>
                  <a:lnTo>
                    <a:pt x="0" y="144"/>
                  </a:lnTo>
                  <a:lnTo>
                    <a:pt x="0" y="159"/>
                  </a:lnTo>
                  <a:cubicBezTo>
                    <a:pt x="359" y="832"/>
                    <a:pt x="932" y="1377"/>
                    <a:pt x="1634" y="1707"/>
                  </a:cubicBezTo>
                  <a:cubicBezTo>
                    <a:pt x="2322" y="2036"/>
                    <a:pt x="3068" y="2122"/>
                    <a:pt x="3713" y="2409"/>
                  </a:cubicBezTo>
                  <a:cubicBezTo>
                    <a:pt x="4028" y="2552"/>
                    <a:pt x="4300" y="2753"/>
                    <a:pt x="4515" y="2996"/>
                  </a:cubicBezTo>
                  <a:cubicBezTo>
                    <a:pt x="4730" y="3226"/>
                    <a:pt x="4859" y="3512"/>
                    <a:pt x="4859" y="3828"/>
                  </a:cubicBezTo>
                  <a:lnTo>
                    <a:pt x="4859" y="3899"/>
                  </a:lnTo>
                  <a:lnTo>
                    <a:pt x="5174" y="3928"/>
                  </a:lnTo>
                  <a:cubicBezTo>
                    <a:pt x="5174" y="3885"/>
                    <a:pt x="5174" y="3856"/>
                    <a:pt x="5174" y="3828"/>
                  </a:cubicBezTo>
                  <a:cubicBezTo>
                    <a:pt x="5160" y="3441"/>
                    <a:pt x="5017" y="3068"/>
                    <a:pt x="4759" y="2796"/>
                  </a:cubicBezTo>
                  <a:cubicBezTo>
                    <a:pt x="4501" y="2509"/>
                    <a:pt x="4185" y="2280"/>
                    <a:pt x="3841" y="2122"/>
                  </a:cubicBezTo>
                  <a:cubicBezTo>
                    <a:pt x="3139" y="1821"/>
                    <a:pt x="2394" y="1721"/>
                    <a:pt x="1763" y="1420"/>
                  </a:cubicBezTo>
                  <a:cubicBezTo>
                    <a:pt x="1118" y="1119"/>
                    <a:pt x="602" y="617"/>
                    <a:pt x="27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47"/>
            <p:cNvSpPr/>
            <p:nvPr/>
          </p:nvSpPr>
          <p:spPr>
            <a:xfrm>
              <a:off x="5243963" y="1785388"/>
              <a:ext cx="57350" cy="12950"/>
            </a:xfrm>
            <a:custGeom>
              <a:rect b="b" l="l" r="r" t="t"/>
              <a:pathLst>
                <a:path extrusionOk="0" h="518" w="2294">
                  <a:moveTo>
                    <a:pt x="2194" y="0"/>
                  </a:moveTo>
                  <a:lnTo>
                    <a:pt x="2165" y="14"/>
                  </a:lnTo>
                  <a:cubicBezTo>
                    <a:pt x="1778" y="186"/>
                    <a:pt x="1362" y="272"/>
                    <a:pt x="932" y="287"/>
                  </a:cubicBezTo>
                  <a:cubicBezTo>
                    <a:pt x="908" y="288"/>
                    <a:pt x="884" y="289"/>
                    <a:pt x="861" y="289"/>
                  </a:cubicBezTo>
                  <a:cubicBezTo>
                    <a:pt x="600" y="289"/>
                    <a:pt x="352" y="217"/>
                    <a:pt x="115" y="86"/>
                  </a:cubicBezTo>
                  <a:lnTo>
                    <a:pt x="1" y="272"/>
                  </a:lnTo>
                  <a:cubicBezTo>
                    <a:pt x="267" y="432"/>
                    <a:pt x="558" y="518"/>
                    <a:pt x="862" y="518"/>
                  </a:cubicBezTo>
                  <a:cubicBezTo>
                    <a:pt x="885" y="518"/>
                    <a:pt x="909" y="517"/>
                    <a:pt x="932" y="516"/>
                  </a:cubicBezTo>
                  <a:cubicBezTo>
                    <a:pt x="1405" y="502"/>
                    <a:pt x="1864" y="401"/>
                    <a:pt x="2294" y="215"/>
                  </a:cubicBezTo>
                  <a:lnTo>
                    <a:pt x="2194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47"/>
            <p:cNvSpPr/>
            <p:nvPr/>
          </p:nvSpPr>
          <p:spPr>
            <a:xfrm>
              <a:off x="5200263" y="1599063"/>
              <a:ext cx="40200" cy="70275"/>
            </a:xfrm>
            <a:custGeom>
              <a:rect b="b" l="l" r="r" t="t"/>
              <a:pathLst>
                <a:path extrusionOk="0" h="2811" w="1608">
                  <a:moveTo>
                    <a:pt x="1304" y="0"/>
                  </a:moveTo>
                  <a:cubicBezTo>
                    <a:pt x="1304" y="0"/>
                    <a:pt x="0" y="2523"/>
                    <a:pt x="817" y="2795"/>
                  </a:cubicBezTo>
                  <a:cubicBezTo>
                    <a:pt x="850" y="2805"/>
                    <a:pt x="882" y="2810"/>
                    <a:pt x="911" y="2810"/>
                  </a:cubicBezTo>
                  <a:cubicBezTo>
                    <a:pt x="1608" y="2810"/>
                    <a:pt x="1304" y="1"/>
                    <a:pt x="130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7" name="Google Shape;2987;p47"/>
            <p:cNvSpPr/>
            <p:nvPr/>
          </p:nvSpPr>
          <p:spPr>
            <a:xfrm>
              <a:off x="5262238" y="1630938"/>
              <a:ext cx="67400" cy="34450"/>
            </a:xfrm>
            <a:custGeom>
              <a:rect b="b" l="l" r="r" t="t"/>
              <a:pathLst>
                <a:path extrusionOk="0" h="1378" w="2696">
                  <a:moveTo>
                    <a:pt x="1" y="1"/>
                  </a:moveTo>
                  <a:cubicBezTo>
                    <a:pt x="1" y="1"/>
                    <a:pt x="1409" y="1377"/>
                    <a:pt x="2060" y="1377"/>
                  </a:cubicBezTo>
                  <a:cubicBezTo>
                    <a:pt x="2175" y="1377"/>
                    <a:pt x="2267" y="1335"/>
                    <a:pt x="2323" y="1233"/>
                  </a:cubicBezTo>
                  <a:cubicBezTo>
                    <a:pt x="2695" y="560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8" name="Google Shape;2988;p47"/>
            <p:cNvSpPr/>
            <p:nvPr/>
          </p:nvSpPr>
          <p:spPr>
            <a:xfrm>
              <a:off x="5243263" y="1664988"/>
              <a:ext cx="35850" cy="40075"/>
            </a:xfrm>
            <a:custGeom>
              <a:rect b="b" l="l" r="r" t="t"/>
              <a:pathLst>
                <a:path extrusionOk="0" h="1603" w="1434">
                  <a:moveTo>
                    <a:pt x="1433" y="0"/>
                  </a:moveTo>
                  <a:cubicBezTo>
                    <a:pt x="1433" y="1"/>
                    <a:pt x="0" y="1190"/>
                    <a:pt x="588" y="1548"/>
                  </a:cubicBezTo>
                  <a:cubicBezTo>
                    <a:pt x="649" y="1586"/>
                    <a:pt x="707" y="1603"/>
                    <a:pt x="760" y="1603"/>
                  </a:cubicBezTo>
                  <a:cubicBezTo>
                    <a:pt x="1280" y="1603"/>
                    <a:pt x="1433" y="1"/>
                    <a:pt x="1433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9" name="Google Shape;2989;p47"/>
            <p:cNvSpPr/>
            <p:nvPr/>
          </p:nvSpPr>
          <p:spPr>
            <a:xfrm>
              <a:off x="5214238" y="1766263"/>
              <a:ext cx="39075" cy="35400"/>
            </a:xfrm>
            <a:custGeom>
              <a:rect b="b" l="l" r="r" t="t"/>
              <a:pathLst>
                <a:path extrusionOk="0" h="1416" w="1563">
                  <a:moveTo>
                    <a:pt x="820" y="1"/>
                  </a:moveTo>
                  <a:cubicBezTo>
                    <a:pt x="791" y="1"/>
                    <a:pt x="761" y="7"/>
                    <a:pt x="731" y="20"/>
                  </a:cubicBezTo>
                  <a:cubicBezTo>
                    <a:pt x="410" y="175"/>
                    <a:pt x="893" y="621"/>
                    <a:pt x="1130" y="816"/>
                  </a:cubicBezTo>
                  <a:lnTo>
                    <a:pt x="1130" y="816"/>
                  </a:lnTo>
                  <a:cubicBezTo>
                    <a:pt x="954" y="683"/>
                    <a:pt x="619" y="455"/>
                    <a:pt x="396" y="455"/>
                  </a:cubicBezTo>
                  <a:cubicBezTo>
                    <a:pt x="318" y="455"/>
                    <a:pt x="255" y="482"/>
                    <a:pt x="215" y="550"/>
                  </a:cubicBezTo>
                  <a:cubicBezTo>
                    <a:pt x="0" y="880"/>
                    <a:pt x="1175" y="1023"/>
                    <a:pt x="1175" y="1023"/>
                  </a:cubicBezTo>
                  <a:cubicBezTo>
                    <a:pt x="1175" y="1023"/>
                    <a:pt x="1064" y="1013"/>
                    <a:pt x="918" y="1013"/>
                  </a:cubicBezTo>
                  <a:cubicBezTo>
                    <a:pt x="638" y="1013"/>
                    <a:pt x="229" y="1050"/>
                    <a:pt x="229" y="1267"/>
                  </a:cubicBezTo>
                  <a:cubicBezTo>
                    <a:pt x="229" y="1373"/>
                    <a:pt x="350" y="1416"/>
                    <a:pt x="521" y="1416"/>
                  </a:cubicBezTo>
                  <a:cubicBezTo>
                    <a:pt x="856" y="1416"/>
                    <a:pt x="1382" y="1251"/>
                    <a:pt x="1562" y="1080"/>
                  </a:cubicBezTo>
                  <a:cubicBezTo>
                    <a:pt x="1562" y="1080"/>
                    <a:pt x="1215" y="1"/>
                    <a:pt x="82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0" name="Google Shape;2990;p47"/>
            <p:cNvSpPr/>
            <p:nvPr/>
          </p:nvSpPr>
          <p:spPr>
            <a:xfrm>
              <a:off x="5267988" y="1693638"/>
              <a:ext cx="25450" cy="29625"/>
            </a:xfrm>
            <a:custGeom>
              <a:rect b="b" l="l" r="r" t="t"/>
              <a:pathLst>
                <a:path extrusionOk="0" h="1185" w="1018">
                  <a:moveTo>
                    <a:pt x="1018" y="1"/>
                  </a:moveTo>
                  <a:lnTo>
                    <a:pt x="1018" y="1"/>
                  </a:lnTo>
                  <a:cubicBezTo>
                    <a:pt x="1017" y="1"/>
                    <a:pt x="0" y="789"/>
                    <a:pt x="330" y="1119"/>
                  </a:cubicBezTo>
                  <a:cubicBezTo>
                    <a:pt x="375" y="1165"/>
                    <a:pt x="421" y="1185"/>
                    <a:pt x="466" y="1185"/>
                  </a:cubicBezTo>
                  <a:cubicBezTo>
                    <a:pt x="745" y="1185"/>
                    <a:pt x="993" y="396"/>
                    <a:pt x="10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1" name="Google Shape;2991;p47"/>
            <p:cNvSpPr/>
            <p:nvPr/>
          </p:nvSpPr>
          <p:spPr>
            <a:xfrm>
              <a:off x="5403063" y="1781788"/>
              <a:ext cx="23325" cy="20075"/>
            </a:xfrm>
            <a:custGeom>
              <a:rect b="b" l="l" r="r" t="t"/>
              <a:pathLst>
                <a:path extrusionOk="0" h="803" w="933">
                  <a:moveTo>
                    <a:pt x="531" y="1"/>
                  </a:moveTo>
                  <a:cubicBezTo>
                    <a:pt x="187" y="1"/>
                    <a:pt x="0" y="431"/>
                    <a:pt x="258" y="689"/>
                  </a:cubicBezTo>
                  <a:cubicBezTo>
                    <a:pt x="337" y="767"/>
                    <a:pt x="434" y="802"/>
                    <a:pt x="531" y="802"/>
                  </a:cubicBezTo>
                  <a:cubicBezTo>
                    <a:pt x="734" y="802"/>
                    <a:pt x="932" y="645"/>
                    <a:pt x="932" y="402"/>
                  </a:cubicBezTo>
                  <a:cubicBezTo>
                    <a:pt x="932" y="187"/>
                    <a:pt x="746" y="1"/>
                    <a:pt x="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2" name="Google Shape;2992;p47"/>
            <p:cNvSpPr/>
            <p:nvPr/>
          </p:nvSpPr>
          <p:spPr>
            <a:xfrm>
              <a:off x="5347888" y="1738088"/>
              <a:ext cx="24750" cy="45175"/>
            </a:xfrm>
            <a:custGeom>
              <a:rect b="b" l="l" r="r" t="t"/>
              <a:pathLst>
                <a:path extrusionOk="0" h="1807" w="990">
                  <a:moveTo>
                    <a:pt x="172" y="0"/>
                  </a:moveTo>
                  <a:lnTo>
                    <a:pt x="0" y="258"/>
                  </a:lnTo>
                  <a:cubicBezTo>
                    <a:pt x="258" y="416"/>
                    <a:pt x="459" y="659"/>
                    <a:pt x="602" y="932"/>
                  </a:cubicBezTo>
                  <a:cubicBezTo>
                    <a:pt x="660" y="1075"/>
                    <a:pt x="688" y="1233"/>
                    <a:pt x="688" y="1390"/>
                  </a:cubicBezTo>
                  <a:cubicBezTo>
                    <a:pt x="688" y="1505"/>
                    <a:pt x="674" y="1620"/>
                    <a:pt x="645" y="1720"/>
                  </a:cubicBezTo>
                  <a:lnTo>
                    <a:pt x="946" y="1806"/>
                  </a:lnTo>
                  <a:cubicBezTo>
                    <a:pt x="975" y="1677"/>
                    <a:pt x="989" y="1534"/>
                    <a:pt x="989" y="1390"/>
                  </a:cubicBezTo>
                  <a:cubicBezTo>
                    <a:pt x="989" y="1190"/>
                    <a:pt x="961" y="1003"/>
                    <a:pt x="889" y="817"/>
                  </a:cubicBezTo>
                  <a:cubicBezTo>
                    <a:pt x="731" y="473"/>
                    <a:pt x="488" y="187"/>
                    <a:pt x="17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47"/>
            <p:cNvSpPr/>
            <p:nvPr/>
          </p:nvSpPr>
          <p:spPr>
            <a:xfrm>
              <a:off x="5359338" y="1776413"/>
              <a:ext cx="15450" cy="15450"/>
            </a:xfrm>
            <a:custGeom>
              <a:rect b="b" l="l" r="r" t="t"/>
              <a:pathLst>
                <a:path extrusionOk="0" h="618" w="618">
                  <a:moveTo>
                    <a:pt x="316" y="1"/>
                  </a:moveTo>
                  <a:cubicBezTo>
                    <a:pt x="144" y="1"/>
                    <a:pt x="1" y="144"/>
                    <a:pt x="1" y="316"/>
                  </a:cubicBezTo>
                  <a:cubicBezTo>
                    <a:pt x="1" y="474"/>
                    <a:pt x="144" y="617"/>
                    <a:pt x="316" y="617"/>
                  </a:cubicBezTo>
                  <a:cubicBezTo>
                    <a:pt x="488" y="617"/>
                    <a:pt x="617" y="474"/>
                    <a:pt x="617" y="316"/>
                  </a:cubicBezTo>
                  <a:cubicBezTo>
                    <a:pt x="617" y="144"/>
                    <a:pt x="488" y="1"/>
                    <a:pt x="3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47"/>
            <p:cNvSpPr/>
            <p:nvPr/>
          </p:nvSpPr>
          <p:spPr>
            <a:xfrm>
              <a:off x="4592563" y="1916788"/>
              <a:ext cx="19275" cy="38450"/>
            </a:xfrm>
            <a:custGeom>
              <a:rect b="b" l="l" r="r" t="t"/>
              <a:pathLst>
                <a:path extrusionOk="0" h="1538" w="771">
                  <a:moveTo>
                    <a:pt x="451" y="0"/>
                  </a:moveTo>
                  <a:cubicBezTo>
                    <a:pt x="431" y="0"/>
                    <a:pt x="410" y="6"/>
                    <a:pt x="387" y="18"/>
                  </a:cubicBezTo>
                  <a:cubicBezTo>
                    <a:pt x="0" y="219"/>
                    <a:pt x="745" y="1509"/>
                    <a:pt x="745" y="1538"/>
                  </a:cubicBezTo>
                  <a:cubicBezTo>
                    <a:pt x="745" y="1538"/>
                    <a:pt x="771" y="0"/>
                    <a:pt x="45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47"/>
            <p:cNvSpPr/>
            <p:nvPr/>
          </p:nvSpPr>
          <p:spPr>
            <a:xfrm>
              <a:off x="4597563" y="1963838"/>
              <a:ext cx="62500" cy="24475"/>
            </a:xfrm>
            <a:custGeom>
              <a:rect b="b" l="l" r="r" t="t"/>
              <a:pathLst>
                <a:path extrusionOk="0" h="979" w="2500">
                  <a:moveTo>
                    <a:pt x="2077" y="1"/>
                  </a:moveTo>
                  <a:cubicBezTo>
                    <a:pt x="1423" y="1"/>
                    <a:pt x="1" y="860"/>
                    <a:pt x="1" y="860"/>
                  </a:cubicBezTo>
                  <a:cubicBezTo>
                    <a:pt x="1" y="860"/>
                    <a:pt x="584" y="979"/>
                    <a:pt x="1177" y="979"/>
                  </a:cubicBezTo>
                  <a:cubicBezTo>
                    <a:pt x="1833" y="979"/>
                    <a:pt x="2500" y="832"/>
                    <a:pt x="2394" y="215"/>
                  </a:cubicBezTo>
                  <a:cubicBezTo>
                    <a:pt x="2370" y="61"/>
                    <a:pt x="2251" y="1"/>
                    <a:pt x="207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47"/>
            <p:cNvSpPr/>
            <p:nvPr/>
          </p:nvSpPr>
          <p:spPr>
            <a:xfrm>
              <a:off x="4588963" y="1835888"/>
              <a:ext cx="46600" cy="88550"/>
            </a:xfrm>
            <a:custGeom>
              <a:rect b="b" l="l" r="r" t="t"/>
              <a:pathLst>
                <a:path extrusionOk="0" h="3542" w="1864">
                  <a:moveTo>
                    <a:pt x="775" y="0"/>
                  </a:moveTo>
                  <a:cubicBezTo>
                    <a:pt x="670" y="0"/>
                    <a:pt x="563" y="15"/>
                    <a:pt x="459" y="44"/>
                  </a:cubicBezTo>
                  <a:cubicBezTo>
                    <a:pt x="187" y="116"/>
                    <a:pt x="1" y="359"/>
                    <a:pt x="1" y="632"/>
                  </a:cubicBezTo>
                  <a:cubicBezTo>
                    <a:pt x="15" y="775"/>
                    <a:pt x="87" y="890"/>
                    <a:pt x="201" y="961"/>
                  </a:cubicBezTo>
                  <a:cubicBezTo>
                    <a:pt x="316" y="1019"/>
                    <a:pt x="445" y="1047"/>
                    <a:pt x="560" y="1047"/>
                  </a:cubicBezTo>
                  <a:cubicBezTo>
                    <a:pt x="445" y="1033"/>
                    <a:pt x="330" y="990"/>
                    <a:pt x="230" y="918"/>
                  </a:cubicBezTo>
                  <a:cubicBezTo>
                    <a:pt x="130" y="861"/>
                    <a:pt x="72" y="746"/>
                    <a:pt x="72" y="632"/>
                  </a:cubicBezTo>
                  <a:cubicBezTo>
                    <a:pt x="87" y="402"/>
                    <a:pt x="259" y="202"/>
                    <a:pt x="488" y="159"/>
                  </a:cubicBezTo>
                  <a:cubicBezTo>
                    <a:pt x="567" y="139"/>
                    <a:pt x="645" y="129"/>
                    <a:pt x="723" y="129"/>
                  </a:cubicBezTo>
                  <a:cubicBezTo>
                    <a:pt x="873" y="129"/>
                    <a:pt x="1020" y="164"/>
                    <a:pt x="1162" y="230"/>
                  </a:cubicBezTo>
                  <a:cubicBezTo>
                    <a:pt x="1362" y="345"/>
                    <a:pt x="1506" y="531"/>
                    <a:pt x="1577" y="746"/>
                  </a:cubicBezTo>
                  <a:cubicBezTo>
                    <a:pt x="1706" y="1205"/>
                    <a:pt x="1663" y="1707"/>
                    <a:pt x="1477" y="2151"/>
                  </a:cubicBezTo>
                  <a:cubicBezTo>
                    <a:pt x="1377" y="2380"/>
                    <a:pt x="1305" y="2624"/>
                    <a:pt x="1262" y="2868"/>
                  </a:cubicBezTo>
                  <a:cubicBezTo>
                    <a:pt x="1219" y="3125"/>
                    <a:pt x="1319" y="3383"/>
                    <a:pt x="1520" y="3541"/>
                  </a:cubicBezTo>
                  <a:cubicBezTo>
                    <a:pt x="1348" y="3369"/>
                    <a:pt x="1276" y="3111"/>
                    <a:pt x="1348" y="2882"/>
                  </a:cubicBezTo>
                  <a:cubicBezTo>
                    <a:pt x="1405" y="2638"/>
                    <a:pt x="1477" y="2409"/>
                    <a:pt x="1592" y="2194"/>
                  </a:cubicBezTo>
                  <a:cubicBezTo>
                    <a:pt x="1807" y="1721"/>
                    <a:pt x="1864" y="1191"/>
                    <a:pt x="1721" y="703"/>
                  </a:cubicBezTo>
                  <a:cubicBezTo>
                    <a:pt x="1649" y="445"/>
                    <a:pt x="1463" y="230"/>
                    <a:pt x="1219" y="101"/>
                  </a:cubicBezTo>
                  <a:cubicBezTo>
                    <a:pt x="1082" y="33"/>
                    <a:pt x="930" y="0"/>
                    <a:pt x="77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47"/>
            <p:cNvSpPr/>
            <p:nvPr/>
          </p:nvSpPr>
          <p:spPr>
            <a:xfrm>
              <a:off x="4631613" y="1839663"/>
              <a:ext cx="23675" cy="21350"/>
            </a:xfrm>
            <a:custGeom>
              <a:rect b="b" l="l" r="r" t="t"/>
              <a:pathLst>
                <a:path extrusionOk="0" h="854" w="947">
                  <a:moveTo>
                    <a:pt x="585" y="0"/>
                  </a:moveTo>
                  <a:cubicBezTo>
                    <a:pt x="298" y="0"/>
                    <a:pt x="0" y="853"/>
                    <a:pt x="0" y="853"/>
                  </a:cubicBezTo>
                  <a:cubicBezTo>
                    <a:pt x="0" y="853"/>
                    <a:pt x="946" y="94"/>
                    <a:pt x="631" y="8"/>
                  </a:cubicBezTo>
                  <a:cubicBezTo>
                    <a:pt x="616" y="3"/>
                    <a:pt x="601" y="0"/>
                    <a:pt x="58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47"/>
            <p:cNvSpPr/>
            <p:nvPr/>
          </p:nvSpPr>
          <p:spPr>
            <a:xfrm>
              <a:off x="4572488" y="1823363"/>
              <a:ext cx="27600" cy="15425"/>
            </a:xfrm>
            <a:custGeom>
              <a:rect b="b" l="l" r="r" t="t"/>
              <a:pathLst>
                <a:path extrusionOk="0" h="617" w="1104">
                  <a:moveTo>
                    <a:pt x="369" y="0"/>
                  </a:moveTo>
                  <a:cubicBezTo>
                    <a:pt x="335" y="0"/>
                    <a:pt x="302" y="9"/>
                    <a:pt x="273" y="29"/>
                  </a:cubicBezTo>
                  <a:cubicBezTo>
                    <a:pt x="0" y="230"/>
                    <a:pt x="1104" y="617"/>
                    <a:pt x="1104" y="617"/>
                  </a:cubicBezTo>
                  <a:cubicBezTo>
                    <a:pt x="1104" y="617"/>
                    <a:pt x="659" y="0"/>
                    <a:pt x="36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47"/>
            <p:cNvSpPr/>
            <p:nvPr/>
          </p:nvSpPr>
          <p:spPr>
            <a:xfrm>
              <a:off x="4611888" y="1861763"/>
              <a:ext cx="20100" cy="14650"/>
            </a:xfrm>
            <a:custGeom>
              <a:rect b="b" l="l" r="r" t="t"/>
              <a:pathLst>
                <a:path extrusionOk="0" h="586" w="804">
                  <a:moveTo>
                    <a:pt x="250" y="0"/>
                  </a:moveTo>
                  <a:cubicBezTo>
                    <a:pt x="227" y="0"/>
                    <a:pt x="205" y="9"/>
                    <a:pt x="187" y="27"/>
                  </a:cubicBezTo>
                  <a:cubicBezTo>
                    <a:pt x="1" y="213"/>
                    <a:pt x="804" y="586"/>
                    <a:pt x="804" y="586"/>
                  </a:cubicBezTo>
                  <a:cubicBezTo>
                    <a:pt x="804" y="586"/>
                    <a:pt x="448" y="0"/>
                    <a:pt x="25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47"/>
            <p:cNvSpPr/>
            <p:nvPr/>
          </p:nvSpPr>
          <p:spPr>
            <a:xfrm>
              <a:off x="4634113" y="1869113"/>
              <a:ext cx="20225" cy="38475"/>
            </a:xfrm>
            <a:custGeom>
              <a:rect b="b" l="l" r="r" t="t"/>
              <a:pathLst>
                <a:path extrusionOk="0" h="1539" w="809">
                  <a:moveTo>
                    <a:pt x="451" y="0"/>
                  </a:moveTo>
                  <a:cubicBezTo>
                    <a:pt x="440" y="0"/>
                    <a:pt x="429" y="2"/>
                    <a:pt x="416" y="5"/>
                  </a:cubicBezTo>
                  <a:cubicBezTo>
                    <a:pt x="1" y="105"/>
                    <a:pt x="431" y="1539"/>
                    <a:pt x="431" y="1539"/>
                  </a:cubicBezTo>
                  <a:cubicBezTo>
                    <a:pt x="431" y="1539"/>
                    <a:pt x="808" y="0"/>
                    <a:pt x="45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47"/>
            <p:cNvSpPr/>
            <p:nvPr/>
          </p:nvSpPr>
          <p:spPr>
            <a:xfrm>
              <a:off x="4625163" y="1917463"/>
              <a:ext cx="38575" cy="18425"/>
            </a:xfrm>
            <a:custGeom>
              <a:rect b="b" l="l" r="r" t="t"/>
              <a:pathLst>
                <a:path extrusionOk="0" h="737" w="1543">
                  <a:moveTo>
                    <a:pt x="1400" y="1"/>
                  </a:moveTo>
                  <a:cubicBezTo>
                    <a:pt x="1025" y="1"/>
                    <a:pt x="0" y="737"/>
                    <a:pt x="0" y="737"/>
                  </a:cubicBezTo>
                  <a:cubicBezTo>
                    <a:pt x="0" y="737"/>
                    <a:pt x="1505" y="679"/>
                    <a:pt x="1534" y="149"/>
                  </a:cubicBezTo>
                  <a:cubicBezTo>
                    <a:pt x="1542" y="44"/>
                    <a:pt x="1490" y="1"/>
                    <a:pt x="140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47"/>
            <p:cNvSpPr/>
            <p:nvPr/>
          </p:nvSpPr>
          <p:spPr>
            <a:xfrm>
              <a:off x="4692513" y="1840388"/>
              <a:ext cx="27625" cy="30150"/>
            </a:xfrm>
            <a:custGeom>
              <a:rect b="b" l="l" r="r" t="t"/>
              <a:pathLst>
                <a:path extrusionOk="0" h="1206" w="1105">
                  <a:moveTo>
                    <a:pt x="391" y="1"/>
                  </a:moveTo>
                  <a:cubicBezTo>
                    <a:pt x="377" y="1"/>
                    <a:pt x="362" y="3"/>
                    <a:pt x="345" y="7"/>
                  </a:cubicBezTo>
                  <a:cubicBezTo>
                    <a:pt x="1" y="79"/>
                    <a:pt x="58" y="1039"/>
                    <a:pt x="58" y="1039"/>
                  </a:cubicBezTo>
                  <a:cubicBezTo>
                    <a:pt x="58" y="1039"/>
                    <a:pt x="523" y="1206"/>
                    <a:pt x="811" y="1206"/>
                  </a:cubicBezTo>
                  <a:cubicBezTo>
                    <a:pt x="936" y="1206"/>
                    <a:pt x="1028" y="1174"/>
                    <a:pt x="1033" y="1082"/>
                  </a:cubicBezTo>
                  <a:cubicBezTo>
                    <a:pt x="1033" y="900"/>
                    <a:pt x="860" y="861"/>
                    <a:pt x="714" y="861"/>
                  </a:cubicBezTo>
                  <a:cubicBezTo>
                    <a:pt x="608" y="861"/>
                    <a:pt x="517" y="882"/>
                    <a:pt x="517" y="882"/>
                  </a:cubicBezTo>
                  <a:cubicBezTo>
                    <a:pt x="517" y="882"/>
                    <a:pt x="1104" y="538"/>
                    <a:pt x="918" y="380"/>
                  </a:cubicBezTo>
                  <a:cubicBezTo>
                    <a:pt x="895" y="362"/>
                    <a:pt x="868" y="354"/>
                    <a:pt x="839" y="354"/>
                  </a:cubicBezTo>
                  <a:cubicBezTo>
                    <a:pt x="638" y="354"/>
                    <a:pt x="330" y="738"/>
                    <a:pt x="330" y="738"/>
                  </a:cubicBezTo>
                  <a:cubicBezTo>
                    <a:pt x="330" y="738"/>
                    <a:pt x="654" y="1"/>
                    <a:pt x="391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47"/>
            <p:cNvSpPr/>
            <p:nvPr/>
          </p:nvSpPr>
          <p:spPr>
            <a:xfrm>
              <a:off x="5192363" y="1950913"/>
              <a:ext cx="5400" cy="21900"/>
            </a:xfrm>
            <a:custGeom>
              <a:rect b="b" l="l" r="r" t="t"/>
              <a:pathLst>
                <a:path extrusionOk="0" h="876" w="216">
                  <a:moveTo>
                    <a:pt x="1" y="1"/>
                  </a:moveTo>
                  <a:lnTo>
                    <a:pt x="1" y="875"/>
                  </a:lnTo>
                  <a:lnTo>
                    <a:pt x="216" y="875"/>
                  </a:lnTo>
                  <a:lnTo>
                    <a:pt x="216" y="1"/>
                  </a:ln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47"/>
            <p:cNvSpPr/>
            <p:nvPr/>
          </p:nvSpPr>
          <p:spPr>
            <a:xfrm>
              <a:off x="5204563" y="1932238"/>
              <a:ext cx="5400" cy="25700"/>
            </a:xfrm>
            <a:custGeom>
              <a:rect b="b" l="l" r="r" t="t"/>
              <a:pathLst>
                <a:path extrusionOk="0" h="1028" w="216">
                  <a:moveTo>
                    <a:pt x="93" y="0"/>
                  </a:moveTo>
                  <a:cubicBezTo>
                    <a:pt x="35" y="0"/>
                    <a:pt x="0" y="52"/>
                    <a:pt x="0" y="103"/>
                  </a:cubicBezTo>
                  <a:lnTo>
                    <a:pt x="0" y="920"/>
                  </a:lnTo>
                  <a:cubicBezTo>
                    <a:pt x="0" y="991"/>
                    <a:pt x="54" y="1027"/>
                    <a:pt x="108" y="1027"/>
                  </a:cubicBezTo>
                  <a:cubicBezTo>
                    <a:pt x="161" y="1027"/>
                    <a:pt x="215" y="991"/>
                    <a:pt x="215" y="920"/>
                  </a:cubicBezTo>
                  <a:lnTo>
                    <a:pt x="215" y="103"/>
                  </a:lnTo>
                  <a:cubicBezTo>
                    <a:pt x="215" y="52"/>
                    <a:pt x="181" y="0"/>
                    <a:pt x="132" y="0"/>
                  </a:cubicBezTo>
                  <a:cubicBezTo>
                    <a:pt x="127" y="0"/>
                    <a:pt x="121" y="1"/>
                    <a:pt x="115" y="2"/>
                  </a:cubicBezTo>
                  <a:cubicBezTo>
                    <a:pt x="107" y="1"/>
                    <a:pt x="100" y="0"/>
                    <a:pt x="93" y="0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47"/>
            <p:cNvSpPr/>
            <p:nvPr/>
          </p:nvSpPr>
          <p:spPr>
            <a:xfrm>
              <a:off x="5216738" y="1967713"/>
              <a:ext cx="6800" cy="23725"/>
            </a:xfrm>
            <a:custGeom>
              <a:rect b="b" l="l" r="r" t="t"/>
              <a:pathLst>
                <a:path extrusionOk="0" h="949" w="272">
                  <a:moveTo>
                    <a:pt x="140" y="0"/>
                  </a:moveTo>
                  <a:cubicBezTo>
                    <a:pt x="89" y="0"/>
                    <a:pt x="43" y="51"/>
                    <a:pt x="43" y="103"/>
                  </a:cubicBezTo>
                  <a:lnTo>
                    <a:pt x="0" y="848"/>
                  </a:lnTo>
                  <a:cubicBezTo>
                    <a:pt x="0" y="905"/>
                    <a:pt x="43" y="948"/>
                    <a:pt x="101" y="948"/>
                  </a:cubicBezTo>
                  <a:cubicBezTo>
                    <a:pt x="158" y="948"/>
                    <a:pt x="215" y="905"/>
                    <a:pt x="215" y="848"/>
                  </a:cubicBezTo>
                  <a:lnTo>
                    <a:pt x="258" y="103"/>
                  </a:lnTo>
                  <a:cubicBezTo>
                    <a:pt x="271" y="51"/>
                    <a:pt x="227" y="0"/>
                    <a:pt x="176" y="0"/>
                  </a:cubicBezTo>
                  <a:cubicBezTo>
                    <a:pt x="170" y="0"/>
                    <a:pt x="164" y="1"/>
                    <a:pt x="158" y="2"/>
                  </a:cubicBezTo>
                  <a:cubicBezTo>
                    <a:pt x="152" y="1"/>
                    <a:pt x="146" y="0"/>
                    <a:pt x="140" y="0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47"/>
            <p:cNvSpPr/>
            <p:nvPr/>
          </p:nvSpPr>
          <p:spPr>
            <a:xfrm>
              <a:off x="5036863" y="2202763"/>
              <a:ext cx="8275" cy="21925"/>
            </a:xfrm>
            <a:custGeom>
              <a:rect b="b" l="l" r="r" t="t"/>
              <a:pathLst>
                <a:path extrusionOk="0" h="877" w="331">
                  <a:moveTo>
                    <a:pt x="183" y="0"/>
                  </a:moveTo>
                  <a:cubicBezTo>
                    <a:pt x="133" y="0"/>
                    <a:pt x="88" y="52"/>
                    <a:pt x="101" y="103"/>
                  </a:cubicBezTo>
                  <a:cubicBezTo>
                    <a:pt x="115" y="318"/>
                    <a:pt x="86" y="533"/>
                    <a:pt x="15" y="734"/>
                  </a:cubicBezTo>
                  <a:cubicBezTo>
                    <a:pt x="0" y="805"/>
                    <a:pt x="43" y="877"/>
                    <a:pt x="115" y="877"/>
                  </a:cubicBezTo>
                  <a:cubicBezTo>
                    <a:pt x="172" y="877"/>
                    <a:pt x="215" y="848"/>
                    <a:pt x="230" y="791"/>
                  </a:cubicBezTo>
                  <a:cubicBezTo>
                    <a:pt x="301" y="576"/>
                    <a:pt x="330" y="332"/>
                    <a:pt x="316" y="103"/>
                  </a:cubicBezTo>
                  <a:cubicBezTo>
                    <a:pt x="303" y="52"/>
                    <a:pt x="267" y="0"/>
                    <a:pt x="219" y="0"/>
                  </a:cubicBezTo>
                  <a:cubicBezTo>
                    <a:pt x="213" y="0"/>
                    <a:pt x="207" y="1"/>
                    <a:pt x="201" y="3"/>
                  </a:cubicBezTo>
                  <a:cubicBezTo>
                    <a:pt x="195" y="1"/>
                    <a:pt x="189" y="0"/>
                    <a:pt x="183" y="0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47"/>
            <p:cNvSpPr/>
            <p:nvPr/>
          </p:nvSpPr>
          <p:spPr>
            <a:xfrm>
              <a:off x="5049413" y="2219588"/>
              <a:ext cx="7900" cy="21950"/>
            </a:xfrm>
            <a:custGeom>
              <a:rect b="b" l="l" r="r" t="t"/>
              <a:pathLst>
                <a:path extrusionOk="0" h="878" w="316">
                  <a:moveTo>
                    <a:pt x="194" y="0"/>
                  </a:moveTo>
                  <a:cubicBezTo>
                    <a:pt x="187" y="0"/>
                    <a:pt x="180" y="1"/>
                    <a:pt x="172" y="3"/>
                  </a:cubicBezTo>
                  <a:cubicBezTo>
                    <a:pt x="166" y="2"/>
                    <a:pt x="160" y="1"/>
                    <a:pt x="154" y="1"/>
                  </a:cubicBezTo>
                  <a:cubicBezTo>
                    <a:pt x="103" y="1"/>
                    <a:pt x="59" y="52"/>
                    <a:pt x="72" y="104"/>
                  </a:cubicBezTo>
                  <a:cubicBezTo>
                    <a:pt x="100" y="319"/>
                    <a:pt x="86" y="533"/>
                    <a:pt x="14" y="748"/>
                  </a:cubicBezTo>
                  <a:cubicBezTo>
                    <a:pt x="0" y="820"/>
                    <a:pt x="43" y="877"/>
                    <a:pt x="129" y="877"/>
                  </a:cubicBezTo>
                  <a:cubicBezTo>
                    <a:pt x="172" y="877"/>
                    <a:pt x="215" y="849"/>
                    <a:pt x="229" y="806"/>
                  </a:cubicBezTo>
                  <a:cubicBezTo>
                    <a:pt x="301" y="576"/>
                    <a:pt x="315" y="333"/>
                    <a:pt x="287" y="104"/>
                  </a:cubicBezTo>
                  <a:cubicBezTo>
                    <a:pt x="274" y="41"/>
                    <a:pt x="240" y="0"/>
                    <a:pt x="194" y="0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47"/>
            <p:cNvSpPr/>
            <p:nvPr/>
          </p:nvSpPr>
          <p:spPr>
            <a:xfrm>
              <a:off x="5065538" y="2178438"/>
              <a:ext cx="6475" cy="22250"/>
            </a:xfrm>
            <a:custGeom>
              <a:rect b="b" l="l" r="r" t="t"/>
              <a:pathLst>
                <a:path extrusionOk="0" h="890" w="259">
                  <a:moveTo>
                    <a:pt x="129" y="1"/>
                  </a:moveTo>
                  <a:cubicBezTo>
                    <a:pt x="72" y="1"/>
                    <a:pt x="14" y="44"/>
                    <a:pt x="29" y="101"/>
                  </a:cubicBezTo>
                  <a:cubicBezTo>
                    <a:pt x="43" y="316"/>
                    <a:pt x="43" y="531"/>
                    <a:pt x="14" y="746"/>
                  </a:cubicBezTo>
                  <a:cubicBezTo>
                    <a:pt x="0" y="818"/>
                    <a:pt x="57" y="890"/>
                    <a:pt x="129" y="890"/>
                  </a:cubicBezTo>
                  <a:cubicBezTo>
                    <a:pt x="172" y="890"/>
                    <a:pt x="215" y="861"/>
                    <a:pt x="215" y="804"/>
                  </a:cubicBezTo>
                  <a:cubicBezTo>
                    <a:pt x="244" y="574"/>
                    <a:pt x="258" y="345"/>
                    <a:pt x="244" y="101"/>
                  </a:cubicBezTo>
                  <a:cubicBezTo>
                    <a:pt x="244" y="44"/>
                    <a:pt x="186" y="1"/>
                    <a:pt x="129" y="1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47"/>
            <p:cNvSpPr/>
            <p:nvPr/>
          </p:nvSpPr>
          <p:spPr>
            <a:xfrm>
              <a:off x="5367238" y="1989613"/>
              <a:ext cx="10050" cy="18650"/>
            </a:xfrm>
            <a:custGeom>
              <a:rect b="b" l="l" r="r" t="t"/>
              <a:pathLst>
                <a:path extrusionOk="0" h="746" w="402">
                  <a:moveTo>
                    <a:pt x="129" y="1"/>
                  </a:moveTo>
                  <a:cubicBezTo>
                    <a:pt x="43" y="15"/>
                    <a:pt x="0" y="115"/>
                    <a:pt x="43" y="187"/>
                  </a:cubicBezTo>
                  <a:cubicBezTo>
                    <a:pt x="144" y="302"/>
                    <a:pt x="187" y="459"/>
                    <a:pt x="158" y="603"/>
                  </a:cubicBezTo>
                  <a:cubicBezTo>
                    <a:pt x="158" y="674"/>
                    <a:pt x="215" y="746"/>
                    <a:pt x="287" y="746"/>
                  </a:cubicBezTo>
                  <a:cubicBezTo>
                    <a:pt x="330" y="746"/>
                    <a:pt x="373" y="703"/>
                    <a:pt x="373" y="660"/>
                  </a:cubicBezTo>
                  <a:cubicBezTo>
                    <a:pt x="402" y="431"/>
                    <a:pt x="344" y="201"/>
                    <a:pt x="187" y="29"/>
                  </a:cubicBezTo>
                  <a:cubicBezTo>
                    <a:pt x="172" y="15"/>
                    <a:pt x="144" y="1"/>
                    <a:pt x="129" y="1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47"/>
            <p:cNvSpPr/>
            <p:nvPr/>
          </p:nvSpPr>
          <p:spPr>
            <a:xfrm>
              <a:off x="5380838" y="1968488"/>
              <a:ext cx="8925" cy="22250"/>
            </a:xfrm>
            <a:custGeom>
              <a:rect b="b" l="l" r="r" t="t"/>
              <a:pathLst>
                <a:path extrusionOk="0" h="890" w="357">
                  <a:moveTo>
                    <a:pt x="101" y="0"/>
                  </a:moveTo>
                  <a:cubicBezTo>
                    <a:pt x="44" y="0"/>
                    <a:pt x="1" y="43"/>
                    <a:pt x="1" y="100"/>
                  </a:cubicBezTo>
                  <a:cubicBezTo>
                    <a:pt x="15" y="344"/>
                    <a:pt x="58" y="588"/>
                    <a:pt x="116" y="817"/>
                  </a:cubicBezTo>
                  <a:cubicBezTo>
                    <a:pt x="132" y="868"/>
                    <a:pt x="176" y="890"/>
                    <a:pt x="220" y="890"/>
                  </a:cubicBezTo>
                  <a:cubicBezTo>
                    <a:pt x="288" y="890"/>
                    <a:pt x="357" y="838"/>
                    <a:pt x="330" y="760"/>
                  </a:cubicBezTo>
                  <a:cubicBezTo>
                    <a:pt x="259" y="545"/>
                    <a:pt x="230" y="330"/>
                    <a:pt x="216" y="100"/>
                  </a:cubicBezTo>
                  <a:cubicBezTo>
                    <a:pt x="216" y="43"/>
                    <a:pt x="158" y="0"/>
                    <a:pt x="101" y="0"/>
                  </a:cubicBezTo>
                  <a:close/>
                </a:path>
              </a:pathLst>
            </a:custGeom>
            <a:solidFill>
              <a:srgbClr val="FF3E3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11" name="Google Shape;3011;p47"/>
          <p:cNvSpPr txBox="1"/>
          <p:nvPr>
            <p:ph type="title"/>
          </p:nvPr>
        </p:nvSpPr>
        <p:spPr>
          <a:xfrm>
            <a:off x="1508375" y="40521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JUST KIDDING</a:t>
            </a:r>
            <a:endParaRPr/>
          </a:p>
        </p:txBody>
      </p:sp>
      <p:sp>
        <p:nvSpPr>
          <p:cNvPr id="3012" name="Google Shape;3012;p47"/>
          <p:cNvSpPr txBox="1"/>
          <p:nvPr/>
        </p:nvSpPr>
        <p:spPr>
          <a:xfrm>
            <a:off x="2464650" y="1522825"/>
            <a:ext cx="4488000" cy="9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50">
                <a:solidFill>
                  <a:schemeClr val="lt1"/>
                </a:solidFill>
                <a:latin typeface="Life Savers"/>
                <a:ea typeface="Life Savers"/>
                <a:cs typeface="Life Savers"/>
                <a:sym typeface="Life Savers"/>
              </a:rPr>
              <a:t>“A ship is safe in harbor, but that's not what ships are for.”</a:t>
            </a:r>
            <a:endParaRPr b="1" sz="2800">
              <a:solidFill>
                <a:schemeClr val="lt1"/>
              </a:solidFill>
              <a:latin typeface="Life Savers"/>
              <a:ea typeface="Life Savers"/>
              <a:cs typeface="Life Savers"/>
              <a:sym typeface="Life Savers"/>
            </a:endParaRPr>
          </a:p>
        </p:txBody>
      </p:sp>
      <p:sp>
        <p:nvSpPr>
          <p:cNvPr id="3013" name="Google Shape;3013;p47"/>
          <p:cNvSpPr txBox="1"/>
          <p:nvPr>
            <p:ph type="title"/>
          </p:nvPr>
        </p:nvSpPr>
        <p:spPr>
          <a:xfrm>
            <a:off x="1508400" y="2582865"/>
            <a:ext cx="612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AKA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Men I think I wholeheartedly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undoubtedly believe I can fix</a:t>
            </a:r>
            <a:endParaRPr/>
          </a:p>
        </p:txBody>
      </p:sp>
      <p:pic>
        <p:nvPicPr>
          <p:cNvPr id="3014" name="Google Shape;3014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76" y="460500"/>
            <a:ext cx="2811412" cy="437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5" name="Google Shape;3015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29899" y="378307"/>
            <a:ext cx="2811426" cy="4534442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6" name="Google Shape;3016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9325" y="378300"/>
            <a:ext cx="2625349" cy="42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7" name="Google Shape;3017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26903" y="378301"/>
            <a:ext cx="7890197" cy="427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31"/>
          <p:cNvSpPr txBox="1"/>
          <p:nvPr>
            <p:ph idx="1" type="body"/>
          </p:nvPr>
        </p:nvSpPr>
        <p:spPr>
          <a:xfrm>
            <a:off x="1260475" y="1389600"/>
            <a:ext cx="6623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Questrial"/>
              <a:ea typeface="Questrial"/>
              <a:cs typeface="Questrial"/>
              <a:sym typeface="Quest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Font typeface="Questrial"/>
              <a:buAutoNum type="arabicPeriod"/>
            </a:pPr>
            <a:r>
              <a:rPr lang="en" sz="1400">
                <a:latin typeface="Questrial"/>
                <a:ea typeface="Questrial"/>
                <a:cs typeface="Questrial"/>
                <a:sym typeface="Questrial"/>
              </a:rPr>
              <a:t>Stargazers</a:t>
            </a:r>
            <a:endParaRPr sz="1400"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AutoNum type="arabicPeriod"/>
            </a:pPr>
            <a:r>
              <a:rPr lang="en" sz="1400">
                <a:latin typeface="Questrial"/>
                <a:ea typeface="Questrial"/>
                <a:cs typeface="Questrial"/>
                <a:sym typeface="Questrial"/>
              </a:rPr>
              <a:t>Dreamlanders</a:t>
            </a:r>
            <a:endParaRPr sz="1400">
              <a:latin typeface="Questrial"/>
              <a:ea typeface="Questrial"/>
              <a:cs typeface="Questrial"/>
              <a:sym typeface="Quest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Questrial"/>
              <a:buAutoNum type="arabicPeriod"/>
            </a:pPr>
            <a:r>
              <a:rPr lang="en" sz="1400">
                <a:latin typeface="Questrial"/>
                <a:ea typeface="Questrial"/>
                <a:cs typeface="Questrial"/>
                <a:sym typeface="Questrial"/>
              </a:rPr>
              <a:t>A lil surprise </a:t>
            </a:r>
            <a:endParaRPr sz="1400">
              <a:latin typeface="Questrial"/>
              <a:ea typeface="Questrial"/>
              <a:cs typeface="Questrial"/>
              <a:sym typeface="Questrial"/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31" name="Google Shape;731;p31"/>
          <p:cNvSpPr txBox="1"/>
          <p:nvPr>
            <p:ph type="title"/>
          </p:nvPr>
        </p:nvSpPr>
        <p:spPr>
          <a:xfrm>
            <a:off x="2207250" y="405225"/>
            <a:ext cx="4729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 of this Powerpoint</a:t>
            </a:r>
            <a:endParaRPr/>
          </a:p>
        </p:txBody>
      </p:sp>
      <p:grpSp>
        <p:nvGrpSpPr>
          <p:cNvPr id="732" name="Google Shape;732;p31"/>
          <p:cNvGrpSpPr/>
          <p:nvPr/>
        </p:nvGrpSpPr>
        <p:grpSpPr>
          <a:xfrm flipH="1">
            <a:off x="8175300" y="635800"/>
            <a:ext cx="363675" cy="753800"/>
            <a:chOff x="3251875" y="3486125"/>
            <a:chExt cx="363675" cy="753800"/>
          </a:xfrm>
        </p:grpSpPr>
        <p:sp>
          <p:nvSpPr>
            <p:cNvPr id="733" name="Google Shape;733;p31"/>
            <p:cNvSpPr/>
            <p:nvPr/>
          </p:nvSpPr>
          <p:spPr>
            <a:xfrm>
              <a:off x="3449175" y="3487075"/>
              <a:ext cx="166075" cy="752850"/>
            </a:xfrm>
            <a:custGeom>
              <a:rect b="b" l="l" r="r" t="t"/>
              <a:pathLst>
                <a:path extrusionOk="0" h="30114" w="6643">
                  <a:moveTo>
                    <a:pt x="0" y="1"/>
                  </a:moveTo>
                  <a:lnTo>
                    <a:pt x="594" y="1390"/>
                  </a:lnTo>
                  <a:lnTo>
                    <a:pt x="745" y="1567"/>
                  </a:lnTo>
                  <a:cubicBezTo>
                    <a:pt x="2096" y="3095"/>
                    <a:pt x="1642" y="7198"/>
                    <a:pt x="1162" y="11542"/>
                  </a:cubicBezTo>
                  <a:cubicBezTo>
                    <a:pt x="922" y="13714"/>
                    <a:pt x="670" y="15974"/>
                    <a:pt x="632" y="18045"/>
                  </a:cubicBezTo>
                  <a:cubicBezTo>
                    <a:pt x="543" y="23487"/>
                    <a:pt x="4584" y="28576"/>
                    <a:pt x="5771" y="29952"/>
                  </a:cubicBezTo>
                  <a:cubicBezTo>
                    <a:pt x="5865" y="30060"/>
                    <a:pt x="5999" y="30114"/>
                    <a:pt x="6132" y="30114"/>
                  </a:cubicBezTo>
                  <a:cubicBezTo>
                    <a:pt x="6248" y="30114"/>
                    <a:pt x="6364" y="30073"/>
                    <a:pt x="6453" y="29990"/>
                  </a:cubicBezTo>
                  <a:cubicBezTo>
                    <a:pt x="6629" y="29813"/>
                    <a:pt x="6642" y="29523"/>
                    <a:pt x="6478" y="29346"/>
                  </a:cubicBezTo>
                  <a:cubicBezTo>
                    <a:pt x="5367" y="28058"/>
                    <a:pt x="1490" y="23247"/>
                    <a:pt x="1579" y="18058"/>
                  </a:cubicBezTo>
                  <a:cubicBezTo>
                    <a:pt x="1604" y="16025"/>
                    <a:pt x="1856" y="13802"/>
                    <a:pt x="2096" y="11643"/>
                  </a:cubicBezTo>
                  <a:cubicBezTo>
                    <a:pt x="2601" y="7123"/>
                    <a:pt x="2690" y="2286"/>
                    <a:pt x="543" y="279"/>
                  </a:cubicBezTo>
                  <a:cubicBezTo>
                    <a:pt x="505" y="254"/>
                    <a:pt x="455" y="216"/>
                    <a:pt x="417" y="20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31"/>
            <p:cNvSpPr/>
            <p:nvPr/>
          </p:nvSpPr>
          <p:spPr>
            <a:xfrm>
              <a:off x="3415700" y="3486125"/>
              <a:ext cx="86200" cy="269300"/>
            </a:xfrm>
            <a:custGeom>
              <a:rect b="b" l="l" r="r" t="t"/>
              <a:pathLst>
                <a:path extrusionOk="0" h="10772" w="3448">
                  <a:moveTo>
                    <a:pt x="1072" y="0"/>
                  </a:moveTo>
                  <a:cubicBezTo>
                    <a:pt x="849" y="0"/>
                    <a:pt x="628" y="81"/>
                    <a:pt x="430" y="279"/>
                  </a:cubicBezTo>
                  <a:cubicBezTo>
                    <a:pt x="140" y="607"/>
                    <a:pt x="1" y="1049"/>
                    <a:pt x="51" y="1491"/>
                  </a:cubicBezTo>
                  <a:cubicBezTo>
                    <a:pt x="165" y="3133"/>
                    <a:pt x="1769" y="4105"/>
                    <a:pt x="2337" y="5570"/>
                  </a:cubicBezTo>
                  <a:cubicBezTo>
                    <a:pt x="2615" y="6315"/>
                    <a:pt x="2804" y="7110"/>
                    <a:pt x="2905" y="7906"/>
                  </a:cubicBezTo>
                  <a:cubicBezTo>
                    <a:pt x="3044" y="8853"/>
                    <a:pt x="3094" y="9812"/>
                    <a:pt x="3057" y="10772"/>
                  </a:cubicBezTo>
                  <a:cubicBezTo>
                    <a:pt x="3057" y="10772"/>
                    <a:pt x="3448" y="5746"/>
                    <a:pt x="3322" y="3575"/>
                  </a:cubicBezTo>
                  <a:cubicBezTo>
                    <a:pt x="3259" y="2564"/>
                    <a:pt x="2930" y="1491"/>
                    <a:pt x="2286" y="708"/>
                  </a:cubicBezTo>
                  <a:cubicBezTo>
                    <a:pt x="1997" y="343"/>
                    <a:pt x="1531" y="0"/>
                    <a:pt x="107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31"/>
            <p:cNvSpPr/>
            <p:nvPr/>
          </p:nvSpPr>
          <p:spPr>
            <a:xfrm>
              <a:off x="3251875" y="3533175"/>
              <a:ext cx="231425" cy="324225"/>
            </a:xfrm>
            <a:custGeom>
              <a:rect b="b" l="l" r="r" t="t"/>
              <a:pathLst>
                <a:path extrusionOk="0" h="12969" w="9257">
                  <a:moveTo>
                    <a:pt x="1781" y="1"/>
                  </a:moveTo>
                  <a:lnTo>
                    <a:pt x="1781" y="1"/>
                  </a:lnTo>
                  <a:cubicBezTo>
                    <a:pt x="0" y="2614"/>
                    <a:pt x="480" y="6541"/>
                    <a:pt x="2412" y="8284"/>
                  </a:cubicBezTo>
                  <a:cubicBezTo>
                    <a:pt x="4357" y="10039"/>
                    <a:pt x="7703" y="10039"/>
                    <a:pt x="9180" y="12968"/>
                  </a:cubicBezTo>
                  <a:cubicBezTo>
                    <a:pt x="9180" y="12968"/>
                    <a:pt x="9256" y="8195"/>
                    <a:pt x="6554" y="5973"/>
                  </a:cubicBezTo>
                  <a:cubicBezTo>
                    <a:pt x="3852" y="3763"/>
                    <a:pt x="1579" y="1415"/>
                    <a:pt x="178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" name="Google Shape;736;p31"/>
            <p:cNvSpPr/>
            <p:nvPr/>
          </p:nvSpPr>
          <p:spPr>
            <a:xfrm>
              <a:off x="3313175" y="3680725"/>
              <a:ext cx="163175" cy="145475"/>
            </a:xfrm>
            <a:custGeom>
              <a:rect b="b" l="l" r="r" t="t"/>
              <a:pathLst>
                <a:path extrusionOk="0" h="5819" w="6527">
                  <a:moveTo>
                    <a:pt x="1947" y="1"/>
                  </a:moveTo>
                  <a:cubicBezTo>
                    <a:pt x="1" y="1"/>
                    <a:pt x="5300" y="2860"/>
                    <a:pt x="6419" y="5521"/>
                  </a:cubicBezTo>
                  <a:lnTo>
                    <a:pt x="6419" y="5521"/>
                  </a:lnTo>
                  <a:cubicBezTo>
                    <a:pt x="5985" y="4358"/>
                    <a:pt x="4274" y="169"/>
                    <a:pt x="2132" y="8"/>
                  </a:cubicBezTo>
                  <a:cubicBezTo>
                    <a:pt x="2064" y="3"/>
                    <a:pt x="2003" y="1"/>
                    <a:pt x="1947" y="1"/>
                  </a:cubicBezTo>
                  <a:close/>
                  <a:moveTo>
                    <a:pt x="6419" y="5521"/>
                  </a:moveTo>
                  <a:cubicBezTo>
                    <a:pt x="6490" y="5709"/>
                    <a:pt x="6527" y="5818"/>
                    <a:pt x="6527" y="5818"/>
                  </a:cubicBezTo>
                  <a:cubicBezTo>
                    <a:pt x="6527" y="5818"/>
                    <a:pt x="6527" y="5817"/>
                    <a:pt x="6526" y="5816"/>
                  </a:cubicBezTo>
                  <a:cubicBezTo>
                    <a:pt x="6497" y="5718"/>
                    <a:pt x="6461" y="5620"/>
                    <a:pt x="6419" y="552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31"/>
            <p:cNvSpPr/>
            <p:nvPr/>
          </p:nvSpPr>
          <p:spPr>
            <a:xfrm>
              <a:off x="3474100" y="3782250"/>
              <a:ext cx="141450" cy="250750"/>
            </a:xfrm>
            <a:custGeom>
              <a:rect b="b" l="l" r="r" t="t"/>
              <a:pathLst>
                <a:path extrusionOk="0" h="10030" w="5658">
                  <a:moveTo>
                    <a:pt x="3486" y="0"/>
                  </a:moveTo>
                  <a:lnTo>
                    <a:pt x="3486" y="0"/>
                  </a:lnTo>
                  <a:cubicBezTo>
                    <a:pt x="1" y="3005"/>
                    <a:pt x="519" y="9521"/>
                    <a:pt x="519" y="9521"/>
                  </a:cubicBezTo>
                  <a:cubicBezTo>
                    <a:pt x="519" y="9521"/>
                    <a:pt x="794" y="10029"/>
                    <a:pt x="1454" y="10029"/>
                  </a:cubicBezTo>
                  <a:cubicBezTo>
                    <a:pt x="1924" y="10029"/>
                    <a:pt x="2588" y="9772"/>
                    <a:pt x="3486" y="8890"/>
                  </a:cubicBezTo>
                  <a:cubicBezTo>
                    <a:pt x="5658" y="6768"/>
                    <a:pt x="3322" y="2210"/>
                    <a:pt x="348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31"/>
            <p:cNvSpPr/>
            <p:nvPr/>
          </p:nvSpPr>
          <p:spPr>
            <a:xfrm>
              <a:off x="3498425" y="3872650"/>
              <a:ext cx="72000" cy="144175"/>
            </a:xfrm>
            <a:custGeom>
              <a:rect b="b" l="l" r="r" t="t"/>
              <a:pathLst>
                <a:path extrusionOk="0" h="5767" w="2880">
                  <a:moveTo>
                    <a:pt x="1580" y="0"/>
                  </a:moveTo>
                  <a:cubicBezTo>
                    <a:pt x="424" y="0"/>
                    <a:pt x="0" y="5766"/>
                    <a:pt x="0" y="5766"/>
                  </a:cubicBezTo>
                  <a:cubicBezTo>
                    <a:pt x="1288" y="5223"/>
                    <a:pt x="2879" y="261"/>
                    <a:pt x="1654" y="8"/>
                  </a:cubicBezTo>
                  <a:cubicBezTo>
                    <a:pt x="1629" y="3"/>
                    <a:pt x="1605" y="0"/>
                    <a:pt x="1580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" name="Google Shape;739;p31"/>
          <p:cNvGrpSpPr/>
          <p:nvPr/>
        </p:nvGrpSpPr>
        <p:grpSpPr>
          <a:xfrm>
            <a:off x="665500" y="3822100"/>
            <a:ext cx="1082150" cy="781400"/>
            <a:chOff x="4954950" y="2022025"/>
            <a:chExt cx="1082150" cy="781400"/>
          </a:xfrm>
        </p:grpSpPr>
        <p:sp>
          <p:nvSpPr>
            <p:cNvPr id="740" name="Google Shape;740;p31"/>
            <p:cNvSpPr/>
            <p:nvPr/>
          </p:nvSpPr>
          <p:spPr>
            <a:xfrm>
              <a:off x="5582500" y="2425800"/>
              <a:ext cx="153775" cy="258225"/>
            </a:xfrm>
            <a:custGeom>
              <a:rect b="b" l="l" r="r" t="t"/>
              <a:pathLst>
                <a:path extrusionOk="0" h="10329" w="6151">
                  <a:moveTo>
                    <a:pt x="3006" y="0"/>
                  </a:moveTo>
                  <a:lnTo>
                    <a:pt x="3006" y="0"/>
                  </a:lnTo>
                  <a:cubicBezTo>
                    <a:pt x="1" y="6011"/>
                    <a:pt x="4155" y="10329"/>
                    <a:pt x="4155" y="10329"/>
                  </a:cubicBezTo>
                  <a:cubicBezTo>
                    <a:pt x="5102" y="9193"/>
                    <a:pt x="6150" y="1705"/>
                    <a:pt x="300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31"/>
            <p:cNvSpPr/>
            <p:nvPr/>
          </p:nvSpPr>
          <p:spPr>
            <a:xfrm>
              <a:off x="5640275" y="2514950"/>
              <a:ext cx="48675" cy="169075"/>
            </a:xfrm>
            <a:custGeom>
              <a:rect b="b" l="l" r="r" t="t"/>
              <a:pathLst>
                <a:path extrusionOk="0" h="6763" w="1947">
                  <a:moveTo>
                    <a:pt x="1112" y="1"/>
                  </a:moveTo>
                  <a:cubicBezTo>
                    <a:pt x="1068" y="1"/>
                    <a:pt x="1022" y="19"/>
                    <a:pt x="973" y="58"/>
                  </a:cubicBezTo>
                  <a:cubicBezTo>
                    <a:pt x="1" y="841"/>
                    <a:pt x="1617" y="6498"/>
                    <a:pt x="1844" y="6763"/>
                  </a:cubicBezTo>
                  <a:cubicBezTo>
                    <a:pt x="1844" y="6763"/>
                    <a:pt x="1947" y="1"/>
                    <a:pt x="1112" y="1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31"/>
            <p:cNvSpPr/>
            <p:nvPr/>
          </p:nvSpPr>
          <p:spPr>
            <a:xfrm>
              <a:off x="4954950" y="2422150"/>
              <a:ext cx="357375" cy="131225"/>
            </a:xfrm>
            <a:custGeom>
              <a:rect b="b" l="l" r="r" t="t"/>
              <a:pathLst>
                <a:path extrusionOk="0" h="5249" w="14295">
                  <a:moveTo>
                    <a:pt x="8553" y="1"/>
                  </a:moveTo>
                  <a:cubicBezTo>
                    <a:pt x="6155" y="1"/>
                    <a:pt x="3185" y="849"/>
                    <a:pt x="0" y="3720"/>
                  </a:cubicBezTo>
                  <a:cubicBezTo>
                    <a:pt x="548" y="4255"/>
                    <a:pt x="1214" y="4430"/>
                    <a:pt x="1850" y="4430"/>
                  </a:cubicBezTo>
                  <a:cubicBezTo>
                    <a:pt x="3061" y="4430"/>
                    <a:pt x="4167" y="3795"/>
                    <a:pt x="4167" y="3795"/>
                  </a:cubicBezTo>
                  <a:cubicBezTo>
                    <a:pt x="4167" y="3795"/>
                    <a:pt x="5228" y="5184"/>
                    <a:pt x="6756" y="5247"/>
                  </a:cubicBezTo>
                  <a:cubicBezTo>
                    <a:pt x="6778" y="5248"/>
                    <a:pt x="6800" y="5249"/>
                    <a:pt x="6821" y="5249"/>
                  </a:cubicBezTo>
                  <a:cubicBezTo>
                    <a:pt x="8282" y="5249"/>
                    <a:pt x="8233" y="3581"/>
                    <a:pt x="8233" y="3581"/>
                  </a:cubicBezTo>
                  <a:lnTo>
                    <a:pt x="8233" y="3581"/>
                  </a:lnTo>
                  <a:cubicBezTo>
                    <a:pt x="8233" y="3581"/>
                    <a:pt x="9859" y="4941"/>
                    <a:pt x="10928" y="4941"/>
                  </a:cubicBezTo>
                  <a:cubicBezTo>
                    <a:pt x="10978" y="4941"/>
                    <a:pt x="11027" y="4938"/>
                    <a:pt x="11074" y="4932"/>
                  </a:cubicBezTo>
                  <a:cubicBezTo>
                    <a:pt x="12135" y="4780"/>
                    <a:pt x="12110" y="2684"/>
                    <a:pt x="12110" y="2684"/>
                  </a:cubicBezTo>
                  <a:lnTo>
                    <a:pt x="12110" y="2684"/>
                  </a:lnTo>
                  <a:cubicBezTo>
                    <a:pt x="12110" y="2684"/>
                    <a:pt x="12568" y="2865"/>
                    <a:pt x="13066" y="2865"/>
                  </a:cubicBezTo>
                  <a:cubicBezTo>
                    <a:pt x="13604" y="2865"/>
                    <a:pt x="14189" y="2654"/>
                    <a:pt x="14294" y="1775"/>
                  </a:cubicBezTo>
                  <a:cubicBezTo>
                    <a:pt x="14294" y="1775"/>
                    <a:pt x="12021" y="1"/>
                    <a:pt x="855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31"/>
            <p:cNvSpPr/>
            <p:nvPr/>
          </p:nvSpPr>
          <p:spPr>
            <a:xfrm>
              <a:off x="5184825" y="2612525"/>
              <a:ext cx="187775" cy="190900"/>
            </a:xfrm>
            <a:custGeom>
              <a:rect b="b" l="l" r="r" t="t"/>
              <a:pathLst>
                <a:path extrusionOk="0" h="7636" w="7511">
                  <a:moveTo>
                    <a:pt x="1922" y="1"/>
                  </a:moveTo>
                  <a:cubicBezTo>
                    <a:pt x="1808" y="1"/>
                    <a:pt x="1724" y="30"/>
                    <a:pt x="1677" y="95"/>
                  </a:cubicBezTo>
                  <a:cubicBezTo>
                    <a:pt x="1159" y="827"/>
                    <a:pt x="4405" y="2368"/>
                    <a:pt x="4405" y="2368"/>
                  </a:cubicBezTo>
                  <a:cubicBezTo>
                    <a:pt x="4405" y="2368"/>
                    <a:pt x="2019" y="1871"/>
                    <a:pt x="763" y="1871"/>
                  </a:cubicBezTo>
                  <a:cubicBezTo>
                    <a:pt x="307" y="1871"/>
                    <a:pt x="0" y="1937"/>
                    <a:pt x="10" y="2115"/>
                  </a:cubicBezTo>
                  <a:cubicBezTo>
                    <a:pt x="36" y="2797"/>
                    <a:pt x="3647" y="3315"/>
                    <a:pt x="3647" y="3315"/>
                  </a:cubicBezTo>
                  <a:cubicBezTo>
                    <a:pt x="3647" y="3315"/>
                    <a:pt x="617" y="4527"/>
                    <a:pt x="882" y="5057"/>
                  </a:cubicBezTo>
                  <a:cubicBezTo>
                    <a:pt x="949" y="5185"/>
                    <a:pt x="1143" y="5234"/>
                    <a:pt x="1399" y="5234"/>
                  </a:cubicBezTo>
                  <a:cubicBezTo>
                    <a:pt x="2205" y="5234"/>
                    <a:pt x="3622" y="4754"/>
                    <a:pt x="3622" y="4754"/>
                  </a:cubicBezTo>
                  <a:lnTo>
                    <a:pt x="3622" y="4754"/>
                  </a:lnTo>
                  <a:cubicBezTo>
                    <a:pt x="3622" y="4754"/>
                    <a:pt x="1601" y="7305"/>
                    <a:pt x="2182" y="7620"/>
                  </a:cubicBezTo>
                  <a:cubicBezTo>
                    <a:pt x="2201" y="7630"/>
                    <a:pt x="2223" y="7635"/>
                    <a:pt x="2250" y="7635"/>
                  </a:cubicBezTo>
                  <a:cubicBezTo>
                    <a:pt x="3060" y="7635"/>
                    <a:pt x="7511" y="3125"/>
                    <a:pt x="7511" y="3125"/>
                  </a:cubicBezTo>
                  <a:cubicBezTo>
                    <a:pt x="7407" y="3033"/>
                    <a:pt x="3087" y="1"/>
                    <a:pt x="1922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31"/>
            <p:cNvSpPr/>
            <p:nvPr/>
          </p:nvSpPr>
          <p:spPr>
            <a:xfrm>
              <a:off x="4959050" y="2022025"/>
              <a:ext cx="313800" cy="237750"/>
            </a:xfrm>
            <a:custGeom>
              <a:rect b="b" l="l" r="r" t="t"/>
              <a:pathLst>
                <a:path extrusionOk="0" h="9510" w="12552">
                  <a:moveTo>
                    <a:pt x="7918" y="1"/>
                  </a:moveTo>
                  <a:cubicBezTo>
                    <a:pt x="7914" y="1"/>
                    <a:pt x="7909" y="1"/>
                    <a:pt x="7905" y="1"/>
                  </a:cubicBezTo>
                  <a:cubicBezTo>
                    <a:pt x="6895" y="64"/>
                    <a:pt x="8650" y="8663"/>
                    <a:pt x="8650" y="8663"/>
                  </a:cubicBezTo>
                  <a:cubicBezTo>
                    <a:pt x="8650" y="8663"/>
                    <a:pt x="5975" y="1213"/>
                    <a:pt x="4953" y="1213"/>
                  </a:cubicBezTo>
                  <a:cubicBezTo>
                    <a:pt x="4948" y="1213"/>
                    <a:pt x="4943" y="1213"/>
                    <a:pt x="4938" y="1213"/>
                  </a:cubicBezTo>
                  <a:cubicBezTo>
                    <a:pt x="3927" y="1277"/>
                    <a:pt x="8094" y="8764"/>
                    <a:pt x="8094" y="8764"/>
                  </a:cubicBezTo>
                  <a:cubicBezTo>
                    <a:pt x="8094" y="8764"/>
                    <a:pt x="3008" y="4036"/>
                    <a:pt x="1687" y="4036"/>
                  </a:cubicBezTo>
                  <a:cubicBezTo>
                    <a:pt x="1626" y="4036"/>
                    <a:pt x="1572" y="4046"/>
                    <a:pt x="1528" y="4067"/>
                  </a:cubicBezTo>
                  <a:cubicBezTo>
                    <a:pt x="543" y="4560"/>
                    <a:pt x="7362" y="8979"/>
                    <a:pt x="7362" y="8979"/>
                  </a:cubicBezTo>
                  <a:cubicBezTo>
                    <a:pt x="7362" y="8979"/>
                    <a:pt x="2537" y="7051"/>
                    <a:pt x="899" y="7051"/>
                  </a:cubicBezTo>
                  <a:cubicBezTo>
                    <a:pt x="620" y="7051"/>
                    <a:pt x="434" y="7106"/>
                    <a:pt x="379" y="7236"/>
                  </a:cubicBezTo>
                  <a:cubicBezTo>
                    <a:pt x="0" y="8146"/>
                    <a:pt x="7286" y="9509"/>
                    <a:pt x="7286" y="9509"/>
                  </a:cubicBezTo>
                  <a:lnTo>
                    <a:pt x="9483" y="8954"/>
                  </a:lnTo>
                  <a:cubicBezTo>
                    <a:pt x="9483" y="8954"/>
                    <a:pt x="12552" y="1693"/>
                    <a:pt x="11643" y="1352"/>
                  </a:cubicBezTo>
                  <a:cubicBezTo>
                    <a:pt x="11623" y="1345"/>
                    <a:pt x="11603" y="1342"/>
                    <a:pt x="11583" y="1342"/>
                  </a:cubicBezTo>
                  <a:cubicBezTo>
                    <a:pt x="10657" y="1342"/>
                    <a:pt x="9218" y="8524"/>
                    <a:pt x="9218" y="8524"/>
                  </a:cubicBezTo>
                  <a:cubicBezTo>
                    <a:pt x="9218" y="8524"/>
                    <a:pt x="8918" y="1"/>
                    <a:pt x="7918" y="1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31"/>
            <p:cNvSpPr/>
            <p:nvPr/>
          </p:nvSpPr>
          <p:spPr>
            <a:xfrm>
              <a:off x="5131400" y="2238600"/>
              <a:ext cx="905700" cy="484275"/>
            </a:xfrm>
            <a:custGeom>
              <a:rect b="b" l="l" r="r" t="t"/>
              <a:pathLst>
                <a:path extrusionOk="0" h="19371" w="36228">
                  <a:moveTo>
                    <a:pt x="2728" y="0"/>
                  </a:moveTo>
                  <a:lnTo>
                    <a:pt x="1" y="695"/>
                  </a:lnTo>
                  <a:lnTo>
                    <a:pt x="178" y="985"/>
                  </a:lnTo>
                  <a:cubicBezTo>
                    <a:pt x="329" y="1213"/>
                    <a:pt x="1617" y="3170"/>
                    <a:pt x="2551" y="3498"/>
                  </a:cubicBezTo>
                  <a:cubicBezTo>
                    <a:pt x="5759" y="8928"/>
                    <a:pt x="9799" y="12993"/>
                    <a:pt x="14572" y="15582"/>
                  </a:cubicBezTo>
                  <a:cubicBezTo>
                    <a:pt x="13966" y="16175"/>
                    <a:pt x="12678" y="17160"/>
                    <a:pt x="10443" y="17514"/>
                  </a:cubicBezTo>
                  <a:cubicBezTo>
                    <a:pt x="9812" y="17034"/>
                    <a:pt x="8499" y="16920"/>
                    <a:pt x="8347" y="16908"/>
                  </a:cubicBezTo>
                  <a:lnTo>
                    <a:pt x="8032" y="16895"/>
                  </a:lnTo>
                  <a:lnTo>
                    <a:pt x="8448" y="19370"/>
                  </a:lnTo>
                  <a:lnTo>
                    <a:pt x="8688" y="19332"/>
                  </a:lnTo>
                  <a:cubicBezTo>
                    <a:pt x="8966" y="19282"/>
                    <a:pt x="10267" y="19042"/>
                    <a:pt x="10683" y="18486"/>
                  </a:cubicBezTo>
                  <a:cubicBezTo>
                    <a:pt x="13449" y="18044"/>
                    <a:pt x="14951" y="16668"/>
                    <a:pt x="15507" y="16062"/>
                  </a:cubicBezTo>
                  <a:cubicBezTo>
                    <a:pt x="17919" y="17249"/>
                    <a:pt x="20507" y="18070"/>
                    <a:pt x="23171" y="18486"/>
                  </a:cubicBezTo>
                  <a:cubicBezTo>
                    <a:pt x="23386" y="18524"/>
                    <a:pt x="23601" y="18549"/>
                    <a:pt x="23803" y="18587"/>
                  </a:cubicBezTo>
                  <a:cubicBezTo>
                    <a:pt x="25089" y="18753"/>
                    <a:pt x="26382" y="18836"/>
                    <a:pt x="27673" y="18836"/>
                  </a:cubicBezTo>
                  <a:cubicBezTo>
                    <a:pt x="30413" y="18836"/>
                    <a:pt x="33147" y="18463"/>
                    <a:pt x="35798" y="17716"/>
                  </a:cubicBezTo>
                  <a:cubicBezTo>
                    <a:pt x="36076" y="17640"/>
                    <a:pt x="36228" y="17350"/>
                    <a:pt x="36127" y="17072"/>
                  </a:cubicBezTo>
                  <a:cubicBezTo>
                    <a:pt x="36057" y="16871"/>
                    <a:pt x="35867" y="16742"/>
                    <a:pt x="35665" y="16742"/>
                  </a:cubicBezTo>
                  <a:cubicBezTo>
                    <a:pt x="35613" y="16742"/>
                    <a:pt x="35560" y="16751"/>
                    <a:pt x="35508" y="16769"/>
                  </a:cubicBezTo>
                  <a:cubicBezTo>
                    <a:pt x="34443" y="17078"/>
                    <a:pt x="31567" y="17800"/>
                    <a:pt x="27798" y="17800"/>
                  </a:cubicBezTo>
                  <a:cubicBezTo>
                    <a:pt x="20794" y="17800"/>
                    <a:pt x="10709" y="15308"/>
                    <a:pt x="3435" y="3043"/>
                  </a:cubicBezTo>
                  <a:cubicBezTo>
                    <a:pt x="3701" y="2172"/>
                    <a:pt x="2905" y="404"/>
                    <a:pt x="2817" y="190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" name="Google Shape;746;p31"/>
          <p:cNvGrpSpPr/>
          <p:nvPr/>
        </p:nvGrpSpPr>
        <p:grpSpPr>
          <a:xfrm>
            <a:off x="8116125" y="3862525"/>
            <a:ext cx="482050" cy="645900"/>
            <a:chOff x="4836575" y="3190350"/>
            <a:chExt cx="482050" cy="645900"/>
          </a:xfrm>
        </p:grpSpPr>
        <p:sp>
          <p:nvSpPr>
            <p:cNvPr id="747" name="Google Shape;747;p31"/>
            <p:cNvSpPr/>
            <p:nvPr/>
          </p:nvSpPr>
          <p:spPr>
            <a:xfrm>
              <a:off x="4836575" y="3326400"/>
              <a:ext cx="467850" cy="509850"/>
            </a:xfrm>
            <a:custGeom>
              <a:rect b="b" l="l" r="r" t="t"/>
              <a:pathLst>
                <a:path extrusionOk="0" h="20394" w="18714">
                  <a:moveTo>
                    <a:pt x="4230" y="1"/>
                  </a:moveTo>
                  <a:lnTo>
                    <a:pt x="4205" y="241"/>
                  </a:lnTo>
                  <a:cubicBezTo>
                    <a:pt x="3409" y="8436"/>
                    <a:pt x="7147" y="12981"/>
                    <a:pt x="8359" y="14219"/>
                  </a:cubicBezTo>
                  <a:cubicBezTo>
                    <a:pt x="7311" y="15494"/>
                    <a:pt x="6049" y="16593"/>
                    <a:pt x="4634" y="17451"/>
                  </a:cubicBezTo>
                  <a:cubicBezTo>
                    <a:pt x="3220" y="18348"/>
                    <a:pt x="1680" y="19017"/>
                    <a:pt x="63" y="19459"/>
                  </a:cubicBezTo>
                  <a:lnTo>
                    <a:pt x="0" y="19472"/>
                  </a:lnTo>
                  <a:cubicBezTo>
                    <a:pt x="51" y="19636"/>
                    <a:pt x="101" y="19787"/>
                    <a:pt x="164" y="19951"/>
                  </a:cubicBezTo>
                  <a:cubicBezTo>
                    <a:pt x="240" y="20103"/>
                    <a:pt x="303" y="20255"/>
                    <a:pt x="392" y="20393"/>
                  </a:cubicBezTo>
                  <a:cubicBezTo>
                    <a:pt x="2033" y="19939"/>
                    <a:pt x="3599" y="19257"/>
                    <a:pt x="5051" y="18360"/>
                  </a:cubicBezTo>
                  <a:cubicBezTo>
                    <a:pt x="5556" y="18057"/>
                    <a:pt x="6036" y="17742"/>
                    <a:pt x="6503" y="17388"/>
                  </a:cubicBezTo>
                  <a:cubicBezTo>
                    <a:pt x="7374" y="17540"/>
                    <a:pt x="8258" y="17615"/>
                    <a:pt x="9142" y="17615"/>
                  </a:cubicBezTo>
                  <a:cubicBezTo>
                    <a:pt x="11743" y="17615"/>
                    <a:pt x="15481" y="16997"/>
                    <a:pt x="18537" y="14067"/>
                  </a:cubicBezTo>
                  <a:lnTo>
                    <a:pt x="18713" y="13903"/>
                  </a:lnTo>
                  <a:lnTo>
                    <a:pt x="18019" y="13171"/>
                  </a:lnTo>
                  <a:lnTo>
                    <a:pt x="17830" y="13348"/>
                  </a:lnTo>
                  <a:cubicBezTo>
                    <a:pt x="16466" y="14661"/>
                    <a:pt x="14786" y="15608"/>
                    <a:pt x="12956" y="16100"/>
                  </a:cubicBezTo>
                  <a:cubicBezTo>
                    <a:pt x="13410" y="14623"/>
                    <a:pt x="14711" y="11454"/>
                    <a:pt x="17097" y="10860"/>
                  </a:cubicBezTo>
                  <a:lnTo>
                    <a:pt x="17337" y="10797"/>
                  </a:lnTo>
                  <a:lnTo>
                    <a:pt x="17097" y="9837"/>
                  </a:lnTo>
                  <a:lnTo>
                    <a:pt x="16857" y="9900"/>
                  </a:lnTo>
                  <a:cubicBezTo>
                    <a:pt x="13650" y="10696"/>
                    <a:pt x="12185" y="14825"/>
                    <a:pt x="11870" y="16365"/>
                  </a:cubicBezTo>
                  <a:cubicBezTo>
                    <a:pt x="10949" y="16527"/>
                    <a:pt x="10024" y="16611"/>
                    <a:pt x="9096" y="16611"/>
                  </a:cubicBezTo>
                  <a:cubicBezTo>
                    <a:pt x="8573" y="16611"/>
                    <a:pt x="8049" y="16584"/>
                    <a:pt x="7526" y="16530"/>
                  </a:cubicBezTo>
                  <a:cubicBezTo>
                    <a:pt x="10127" y="14231"/>
                    <a:pt x="11794" y="11062"/>
                    <a:pt x="12185" y="7615"/>
                  </a:cubicBezTo>
                  <a:lnTo>
                    <a:pt x="12211" y="7362"/>
                  </a:lnTo>
                  <a:lnTo>
                    <a:pt x="11238" y="7236"/>
                  </a:lnTo>
                  <a:lnTo>
                    <a:pt x="11200" y="7489"/>
                  </a:lnTo>
                  <a:cubicBezTo>
                    <a:pt x="10948" y="9623"/>
                    <a:pt x="10190" y="11656"/>
                    <a:pt x="8965" y="13423"/>
                  </a:cubicBezTo>
                  <a:cubicBezTo>
                    <a:pt x="7791" y="12173"/>
                    <a:pt x="4445" y="7931"/>
                    <a:pt x="5190" y="342"/>
                  </a:cubicBezTo>
                  <a:lnTo>
                    <a:pt x="5215" y="89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31"/>
            <p:cNvSpPr/>
            <p:nvPr/>
          </p:nvSpPr>
          <p:spPr>
            <a:xfrm>
              <a:off x="4889925" y="3190350"/>
              <a:ext cx="175850" cy="188475"/>
            </a:xfrm>
            <a:custGeom>
              <a:rect b="b" l="l" r="r" t="t"/>
              <a:pathLst>
                <a:path extrusionOk="0" h="7539" w="7034">
                  <a:moveTo>
                    <a:pt x="3398" y="0"/>
                  </a:moveTo>
                  <a:cubicBezTo>
                    <a:pt x="2310" y="0"/>
                    <a:pt x="2185" y="5228"/>
                    <a:pt x="2185" y="5228"/>
                  </a:cubicBezTo>
                  <a:cubicBezTo>
                    <a:pt x="2185" y="5228"/>
                    <a:pt x="2185" y="271"/>
                    <a:pt x="1237" y="271"/>
                  </a:cubicBezTo>
                  <a:cubicBezTo>
                    <a:pt x="1193" y="271"/>
                    <a:pt x="1147" y="281"/>
                    <a:pt x="1099" y="304"/>
                  </a:cubicBezTo>
                  <a:cubicBezTo>
                    <a:pt x="0" y="809"/>
                    <a:pt x="2462" y="7539"/>
                    <a:pt x="2462" y="7539"/>
                  </a:cubicBezTo>
                  <a:cubicBezTo>
                    <a:pt x="2462" y="7539"/>
                    <a:pt x="7033" y="1768"/>
                    <a:pt x="6023" y="1137"/>
                  </a:cubicBezTo>
                  <a:cubicBezTo>
                    <a:pt x="5961" y="1098"/>
                    <a:pt x="5896" y="1080"/>
                    <a:pt x="5827" y="1080"/>
                  </a:cubicBezTo>
                  <a:cubicBezTo>
                    <a:pt x="4769" y="1080"/>
                    <a:pt x="2955" y="5354"/>
                    <a:pt x="2955" y="5354"/>
                  </a:cubicBezTo>
                  <a:cubicBezTo>
                    <a:pt x="2955" y="5354"/>
                    <a:pt x="4508" y="51"/>
                    <a:pt x="3409" y="1"/>
                  </a:cubicBezTo>
                  <a:cubicBezTo>
                    <a:pt x="3405" y="1"/>
                    <a:pt x="3402" y="0"/>
                    <a:pt x="339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31"/>
            <p:cNvSpPr/>
            <p:nvPr/>
          </p:nvSpPr>
          <p:spPr>
            <a:xfrm>
              <a:off x="5043325" y="3329075"/>
              <a:ext cx="250050" cy="226550"/>
            </a:xfrm>
            <a:custGeom>
              <a:rect b="b" l="l" r="r" t="t"/>
              <a:pathLst>
                <a:path extrusionOk="0" h="9062" w="10002">
                  <a:moveTo>
                    <a:pt x="6136" y="1"/>
                  </a:moveTo>
                  <a:cubicBezTo>
                    <a:pt x="4523" y="1"/>
                    <a:pt x="3350" y="6490"/>
                    <a:pt x="3231" y="7424"/>
                  </a:cubicBezTo>
                  <a:lnTo>
                    <a:pt x="3231" y="7424"/>
                  </a:lnTo>
                  <a:cubicBezTo>
                    <a:pt x="3279" y="6495"/>
                    <a:pt x="3415" y="36"/>
                    <a:pt x="2286" y="36"/>
                  </a:cubicBezTo>
                  <a:cubicBezTo>
                    <a:pt x="2261" y="36"/>
                    <a:pt x="2236" y="39"/>
                    <a:pt x="2211" y="45"/>
                  </a:cubicBezTo>
                  <a:cubicBezTo>
                    <a:pt x="1" y="601"/>
                    <a:pt x="2842" y="9061"/>
                    <a:pt x="2842" y="9061"/>
                  </a:cubicBezTo>
                  <a:cubicBezTo>
                    <a:pt x="4963" y="8165"/>
                    <a:pt x="10001" y="3505"/>
                    <a:pt x="9168" y="2773"/>
                  </a:cubicBezTo>
                  <a:cubicBezTo>
                    <a:pt x="9118" y="2730"/>
                    <a:pt x="9054" y="2710"/>
                    <a:pt x="8980" y="2710"/>
                  </a:cubicBezTo>
                  <a:cubicBezTo>
                    <a:pt x="7805" y="2710"/>
                    <a:pt x="3852" y="7735"/>
                    <a:pt x="3852" y="7735"/>
                  </a:cubicBezTo>
                  <a:cubicBezTo>
                    <a:pt x="3852" y="7735"/>
                    <a:pt x="7880" y="247"/>
                    <a:pt x="6226" y="8"/>
                  </a:cubicBezTo>
                  <a:cubicBezTo>
                    <a:pt x="6196" y="3"/>
                    <a:pt x="6166" y="1"/>
                    <a:pt x="613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31"/>
            <p:cNvSpPr/>
            <p:nvPr/>
          </p:nvSpPr>
          <p:spPr>
            <a:xfrm>
              <a:off x="5219800" y="3555275"/>
              <a:ext cx="72300" cy="61900"/>
            </a:xfrm>
            <a:custGeom>
              <a:rect b="b" l="l" r="r" t="t"/>
              <a:pathLst>
                <a:path extrusionOk="0" h="2476" w="2892">
                  <a:moveTo>
                    <a:pt x="1655" y="0"/>
                  </a:moveTo>
                  <a:cubicBezTo>
                    <a:pt x="556" y="0"/>
                    <a:pt x="0" y="1326"/>
                    <a:pt x="783" y="2109"/>
                  </a:cubicBezTo>
                  <a:cubicBezTo>
                    <a:pt x="1032" y="2362"/>
                    <a:pt x="1341" y="2476"/>
                    <a:pt x="1645" y="2476"/>
                  </a:cubicBezTo>
                  <a:cubicBezTo>
                    <a:pt x="2280" y="2476"/>
                    <a:pt x="2892" y="1981"/>
                    <a:pt x="2892" y="1238"/>
                  </a:cubicBezTo>
                  <a:cubicBezTo>
                    <a:pt x="2892" y="556"/>
                    <a:pt x="2336" y="0"/>
                    <a:pt x="1655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31"/>
            <p:cNvSpPr/>
            <p:nvPr/>
          </p:nvSpPr>
          <p:spPr>
            <a:xfrm>
              <a:off x="5254200" y="3642725"/>
              <a:ext cx="64425" cy="55175"/>
            </a:xfrm>
            <a:custGeom>
              <a:rect b="b" l="l" r="r" t="t"/>
              <a:pathLst>
                <a:path extrusionOk="0" h="2207" w="2577">
                  <a:moveTo>
                    <a:pt x="1478" y="0"/>
                  </a:moveTo>
                  <a:cubicBezTo>
                    <a:pt x="493" y="0"/>
                    <a:pt x="1" y="1187"/>
                    <a:pt x="695" y="1882"/>
                  </a:cubicBezTo>
                  <a:cubicBezTo>
                    <a:pt x="920" y="2106"/>
                    <a:pt x="1195" y="2206"/>
                    <a:pt x="1466" y="2206"/>
                  </a:cubicBezTo>
                  <a:cubicBezTo>
                    <a:pt x="2033" y="2206"/>
                    <a:pt x="2577" y="1765"/>
                    <a:pt x="2577" y="1099"/>
                  </a:cubicBezTo>
                  <a:cubicBezTo>
                    <a:pt x="2577" y="493"/>
                    <a:pt x="2084" y="0"/>
                    <a:pt x="1478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5" name="Shape 7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6" name="Google Shape;756;p32"/>
          <p:cNvSpPr txBox="1"/>
          <p:nvPr>
            <p:ph type="ctrTitle"/>
          </p:nvPr>
        </p:nvSpPr>
        <p:spPr>
          <a:xfrm flipH="1">
            <a:off x="1755600" y="1952350"/>
            <a:ext cx="5632800" cy="101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☆⭒</a:t>
            </a:r>
            <a:r>
              <a:rPr lang="en"/>
              <a:t>Stargazers⭒☆</a:t>
            </a:r>
            <a:endParaRPr/>
          </a:p>
        </p:txBody>
      </p:sp>
      <p:grpSp>
        <p:nvGrpSpPr>
          <p:cNvPr id="757" name="Google Shape;757;p32"/>
          <p:cNvGrpSpPr/>
          <p:nvPr/>
        </p:nvGrpSpPr>
        <p:grpSpPr>
          <a:xfrm>
            <a:off x="2851388" y="3793550"/>
            <a:ext cx="3593550" cy="1349950"/>
            <a:chOff x="1953975" y="4110325"/>
            <a:chExt cx="3593550" cy="1349950"/>
          </a:xfrm>
        </p:grpSpPr>
        <p:sp>
          <p:nvSpPr>
            <p:cNvPr id="758" name="Google Shape;758;p32"/>
            <p:cNvSpPr/>
            <p:nvPr/>
          </p:nvSpPr>
          <p:spPr>
            <a:xfrm>
              <a:off x="2907550" y="4618750"/>
              <a:ext cx="1698625" cy="841525"/>
            </a:xfrm>
            <a:custGeom>
              <a:rect b="b" l="l" r="r" t="t"/>
              <a:pathLst>
                <a:path extrusionOk="0" h="33661" w="67945">
                  <a:moveTo>
                    <a:pt x="34901" y="1"/>
                  </a:moveTo>
                  <a:cubicBezTo>
                    <a:pt x="31876" y="1"/>
                    <a:pt x="28852" y="153"/>
                    <a:pt x="25843" y="461"/>
                  </a:cubicBezTo>
                  <a:cubicBezTo>
                    <a:pt x="25765" y="461"/>
                    <a:pt x="25688" y="477"/>
                    <a:pt x="25626" y="477"/>
                  </a:cubicBezTo>
                  <a:cubicBezTo>
                    <a:pt x="21314" y="910"/>
                    <a:pt x="17048" y="1636"/>
                    <a:pt x="12829" y="2625"/>
                  </a:cubicBezTo>
                  <a:cubicBezTo>
                    <a:pt x="12752" y="2641"/>
                    <a:pt x="12674" y="2656"/>
                    <a:pt x="12597" y="2687"/>
                  </a:cubicBezTo>
                  <a:cubicBezTo>
                    <a:pt x="4792" y="4526"/>
                    <a:pt x="1" y="6659"/>
                    <a:pt x="1" y="6659"/>
                  </a:cubicBezTo>
                  <a:lnTo>
                    <a:pt x="1608" y="11991"/>
                  </a:lnTo>
                  <a:lnTo>
                    <a:pt x="8177" y="33660"/>
                  </a:lnTo>
                  <a:lnTo>
                    <a:pt x="60525" y="33660"/>
                  </a:lnTo>
                  <a:cubicBezTo>
                    <a:pt x="61561" y="30832"/>
                    <a:pt x="62952" y="26674"/>
                    <a:pt x="64482" y="21110"/>
                  </a:cubicBezTo>
                  <a:cubicBezTo>
                    <a:pt x="65579" y="17061"/>
                    <a:pt x="66785" y="12254"/>
                    <a:pt x="67944" y="6659"/>
                  </a:cubicBezTo>
                  <a:cubicBezTo>
                    <a:pt x="65610" y="5624"/>
                    <a:pt x="63230" y="4727"/>
                    <a:pt x="60804" y="3954"/>
                  </a:cubicBezTo>
                  <a:cubicBezTo>
                    <a:pt x="60634" y="3877"/>
                    <a:pt x="60448" y="3831"/>
                    <a:pt x="60263" y="3784"/>
                  </a:cubicBezTo>
                  <a:cubicBezTo>
                    <a:pt x="54451" y="1945"/>
                    <a:pt x="48454" y="786"/>
                    <a:pt x="42380" y="307"/>
                  </a:cubicBezTo>
                  <a:cubicBezTo>
                    <a:pt x="42337" y="296"/>
                    <a:pt x="42293" y="285"/>
                    <a:pt x="42244" y="285"/>
                  </a:cubicBezTo>
                  <a:cubicBezTo>
                    <a:pt x="42223" y="285"/>
                    <a:pt x="42202" y="287"/>
                    <a:pt x="42179" y="291"/>
                  </a:cubicBezTo>
                  <a:cubicBezTo>
                    <a:pt x="39757" y="99"/>
                    <a:pt x="37329" y="1"/>
                    <a:pt x="349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" name="Google Shape;759;p32"/>
            <p:cNvSpPr/>
            <p:nvPr/>
          </p:nvSpPr>
          <p:spPr>
            <a:xfrm>
              <a:off x="2907950" y="4630650"/>
              <a:ext cx="645300" cy="408575"/>
            </a:xfrm>
            <a:custGeom>
              <a:rect b="b" l="l" r="r" t="t"/>
              <a:pathLst>
                <a:path extrusionOk="0" h="16343" w="25812">
                  <a:moveTo>
                    <a:pt x="25610" y="1"/>
                  </a:moveTo>
                  <a:lnTo>
                    <a:pt x="25610" y="1"/>
                  </a:lnTo>
                  <a:cubicBezTo>
                    <a:pt x="20819" y="495"/>
                    <a:pt x="16244" y="1237"/>
                    <a:pt x="12596" y="2211"/>
                  </a:cubicBezTo>
                  <a:cubicBezTo>
                    <a:pt x="4776" y="4050"/>
                    <a:pt x="0" y="6183"/>
                    <a:pt x="0" y="6183"/>
                  </a:cubicBezTo>
                  <a:lnTo>
                    <a:pt x="1607" y="11500"/>
                  </a:lnTo>
                  <a:cubicBezTo>
                    <a:pt x="4288" y="14075"/>
                    <a:pt x="7600" y="16342"/>
                    <a:pt x="10885" y="16342"/>
                  </a:cubicBezTo>
                  <a:cubicBezTo>
                    <a:pt x="10971" y="16342"/>
                    <a:pt x="11057" y="16341"/>
                    <a:pt x="11144" y="16338"/>
                  </a:cubicBezTo>
                  <a:cubicBezTo>
                    <a:pt x="15564" y="16183"/>
                    <a:pt x="15100" y="10588"/>
                    <a:pt x="13941" y="5905"/>
                  </a:cubicBezTo>
                  <a:lnTo>
                    <a:pt x="13941" y="5905"/>
                  </a:lnTo>
                  <a:cubicBezTo>
                    <a:pt x="15506" y="9628"/>
                    <a:pt x="17893" y="13605"/>
                    <a:pt x="20970" y="13605"/>
                  </a:cubicBezTo>
                  <a:cubicBezTo>
                    <a:pt x="21023" y="13605"/>
                    <a:pt x="21075" y="13604"/>
                    <a:pt x="21128" y="13602"/>
                  </a:cubicBezTo>
                  <a:cubicBezTo>
                    <a:pt x="25765" y="13401"/>
                    <a:pt x="25811" y="3957"/>
                    <a:pt x="2561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32"/>
            <p:cNvSpPr/>
            <p:nvPr/>
          </p:nvSpPr>
          <p:spPr>
            <a:xfrm>
              <a:off x="3553600" y="4618750"/>
              <a:ext cx="408825" cy="345575"/>
            </a:xfrm>
            <a:custGeom>
              <a:rect b="b" l="l" r="r" t="t"/>
              <a:pathLst>
                <a:path extrusionOk="0" h="13823" w="16353">
                  <a:moveTo>
                    <a:pt x="9073" y="1"/>
                  </a:moveTo>
                  <a:cubicBezTo>
                    <a:pt x="6047" y="1"/>
                    <a:pt x="3019" y="153"/>
                    <a:pt x="1" y="461"/>
                  </a:cubicBezTo>
                  <a:cubicBezTo>
                    <a:pt x="866" y="4341"/>
                    <a:pt x="3416" y="13475"/>
                    <a:pt x="8687" y="13815"/>
                  </a:cubicBezTo>
                  <a:cubicBezTo>
                    <a:pt x="8769" y="13820"/>
                    <a:pt x="8851" y="13823"/>
                    <a:pt x="8932" y="13823"/>
                  </a:cubicBezTo>
                  <a:cubicBezTo>
                    <a:pt x="13849" y="13823"/>
                    <a:pt x="15729" y="4686"/>
                    <a:pt x="16353" y="291"/>
                  </a:cubicBezTo>
                  <a:cubicBezTo>
                    <a:pt x="13931" y="99"/>
                    <a:pt x="11502" y="1"/>
                    <a:pt x="9073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32"/>
            <p:cNvSpPr/>
            <p:nvPr/>
          </p:nvSpPr>
          <p:spPr>
            <a:xfrm>
              <a:off x="3967425" y="4626400"/>
              <a:ext cx="447100" cy="386250"/>
            </a:xfrm>
            <a:custGeom>
              <a:rect b="b" l="l" r="r" t="t"/>
              <a:pathLst>
                <a:path extrusionOk="0" h="15450" w="17884">
                  <a:moveTo>
                    <a:pt x="1" y="1"/>
                  </a:moveTo>
                  <a:cubicBezTo>
                    <a:pt x="1" y="4421"/>
                    <a:pt x="619" y="13726"/>
                    <a:pt x="5812" y="15271"/>
                  </a:cubicBezTo>
                  <a:cubicBezTo>
                    <a:pt x="6220" y="15393"/>
                    <a:pt x="6625" y="15450"/>
                    <a:pt x="7027" y="15450"/>
                  </a:cubicBezTo>
                  <a:cubicBezTo>
                    <a:pt x="11789" y="15450"/>
                    <a:pt x="16059" y="7427"/>
                    <a:pt x="17883" y="3478"/>
                  </a:cubicBezTo>
                  <a:cubicBezTo>
                    <a:pt x="12072" y="1639"/>
                    <a:pt x="6075" y="480"/>
                    <a:pt x="1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32"/>
            <p:cNvSpPr/>
            <p:nvPr/>
          </p:nvSpPr>
          <p:spPr>
            <a:xfrm>
              <a:off x="4396325" y="4717600"/>
              <a:ext cx="209850" cy="428925"/>
            </a:xfrm>
            <a:custGeom>
              <a:rect b="b" l="l" r="r" t="t"/>
              <a:pathLst>
                <a:path extrusionOk="0" h="17157" w="8394">
                  <a:moveTo>
                    <a:pt x="1268" y="0"/>
                  </a:moveTo>
                  <a:lnTo>
                    <a:pt x="1268" y="0"/>
                  </a:lnTo>
                  <a:cubicBezTo>
                    <a:pt x="634" y="4405"/>
                    <a:pt x="1" y="13833"/>
                    <a:pt x="4931" y="17156"/>
                  </a:cubicBezTo>
                  <a:cubicBezTo>
                    <a:pt x="6028" y="13107"/>
                    <a:pt x="7234" y="8300"/>
                    <a:pt x="8393" y="2705"/>
                  </a:cubicBezTo>
                  <a:cubicBezTo>
                    <a:pt x="6059" y="1685"/>
                    <a:pt x="3679" y="773"/>
                    <a:pt x="126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32"/>
            <p:cNvSpPr/>
            <p:nvPr/>
          </p:nvSpPr>
          <p:spPr>
            <a:xfrm>
              <a:off x="1953975" y="4186525"/>
              <a:ext cx="577325" cy="596625"/>
            </a:xfrm>
            <a:custGeom>
              <a:rect b="b" l="l" r="r" t="t"/>
              <a:pathLst>
                <a:path extrusionOk="0" h="23865" w="23093">
                  <a:moveTo>
                    <a:pt x="10149" y="0"/>
                  </a:moveTo>
                  <a:cubicBezTo>
                    <a:pt x="9496" y="0"/>
                    <a:pt x="8782" y="137"/>
                    <a:pt x="8007" y="413"/>
                  </a:cubicBezTo>
                  <a:cubicBezTo>
                    <a:pt x="1" y="3245"/>
                    <a:pt x="7689" y="23865"/>
                    <a:pt x="22661" y="23865"/>
                  </a:cubicBezTo>
                  <a:cubicBezTo>
                    <a:pt x="22804" y="23865"/>
                    <a:pt x="22948" y="23863"/>
                    <a:pt x="23092" y="23859"/>
                  </a:cubicBezTo>
                  <a:cubicBezTo>
                    <a:pt x="23092" y="23859"/>
                    <a:pt x="15086" y="20830"/>
                    <a:pt x="15287" y="11726"/>
                  </a:cubicBezTo>
                  <a:cubicBezTo>
                    <a:pt x="15444" y="4049"/>
                    <a:pt x="13703" y="0"/>
                    <a:pt x="1014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32"/>
            <p:cNvSpPr/>
            <p:nvPr/>
          </p:nvSpPr>
          <p:spPr>
            <a:xfrm>
              <a:off x="2000650" y="4759575"/>
              <a:ext cx="515950" cy="207200"/>
            </a:xfrm>
            <a:custGeom>
              <a:rect b="b" l="l" r="r" t="t"/>
              <a:pathLst>
                <a:path extrusionOk="0" h="8288" w="20638">
                  <a:moveTo>
                    <a:pt x="3589" y="0"/>
                  </a:moveTo>
                  <a:cubicBezTo>
                    <a:pt x="1116" y="0"/>
                    <a:pt x="1" y="2950"/>
                    <a:pt x="2926" y="6099"/>
                  </a:cubicBezTo>
                  <a:cubicBezTo>
                    <a:pt x="4469" y="7761"/>
                    <a:pt x="7251" y="8288"/>
                    <a:pt x="10161" y="8288"/>
                  </a:cubicBezTo>
                  <a:cubicBezTo>
                    <a:pt x="15209" y="8288"/>
                    <a:pt x="20638" y="6702"/>
                    <a:pt x="20638" y="6702"/>
                  </a:cubicBezTo>
                  <a:cubicBezTo>
                    <a:pt x="20638" y="6702"/>
                    <a:pt x="11983" y="6517"/>
                    <a:pt x="7439" y="1973"/>
                  </a:cubicBezTo>
                  <a:cubicBezTo>
                    <a:pt x="6044" y="578"/>
                    <a:pt x="4684" y="0"/>
                    <a:pt x="358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32"/>
            <p:cNvSpPr/>
            <p:nvPr/>
          </p:nvSpPr>
          <p:spPr>
            <a:xfrm>
              <a:off x="4970225" y="4110325"/>
              <a:ext cx="577300" cy="596625"/>
            </a:xfrm>
            <a:custGeom>
              <a:rect b="b" l="l" r="r" t="t"/>
              <a:pathLst>
                <a:path extrusionOk="0" h="23865" w="23092">
                  <a:moveTo>
                    <a:pt x="12942" y="0"/>
                  </a:moveTo>
                  <a:cubicBezTo>
                    <a:pt x="9385" y="0"/>
                    <a:pt x="7636" y="4049"/>
                    <a:pt x="7805" y="11726"/>
                  </a:cubicBezTo>
                  <a:cubicBezTo>
                    <a:pt x="8006" y="20830"/>
                    <a:pt x="0" y="23859"/>
                    <a:pt x="0" y="23859"/>
                  </a:cubicBezTo>
                  <a:cubicBezTo>
                    <a:pt x="145" y="23863"/>
                    <a:pt x="288" y="23865"/>
                    <a:pt x="432" y="23865"/>
                  </a:cubicBezTo>
                  <a:cubicBezTo>
                    <a:pt x="15388" y="23865"/>
                    <a:pt x="23092" y="3245"/>
                    <a:pt x="15085" y="413"/>
                  </a:cubicBezTo>
                  <a:cubicBezTo>
                    <a:pt x="14310" y="137"/>
                    <a:pt x="13596" y="0"/>
                    <a:pt x="1294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4984900" y="4683375"/>
              <a:ext cx="515950" cy="207200"/>
            </a:xfrm>
            <a:custGeom>
              <a:rect b="b" l="l" r="r" t="t"/>
              <a:pathLst>
                <a:path extrusionOk="0" h="8288" w="20638">
                  <a:moveTo>
                    <a:pt x="17050" y="0"/>
                  </a:moveTo>
                  <a:cubicBezTo>
                    <a:pt x="15955" y="0"/>
                    <a:pt x="14594" y="578"/>
                    <a:pt x="13200" y="1973"/>
                  </a:cubicBezTo>
                  <a:cubicBezTo>
                    <a:pt x="8656" y="6517"/>
                    <a:pt x="1" y="6702"/>
                    <a:pt x="1" y="6702"/>
                  </a:cubicBezTo>
                  <a:cubicBezTo>
                    <a:pt x="1" y="6702"/>
                    <a:pt x="5430" y="8288"/>
                    <a:pt x="10477" y="8288"/>
                  </a:cubicBezTo>
                  <a:cubicBezTo>
                    <a:pt x="13387" y="8288"/>
                    <a:pt x="16170" y="7761"/>
                    <a:pt x="17713" y="6099"/>
                  </a:cubicBezTo>
                  <a:cubicBezTo>
                    <a:pt x="20638" y="2950"/>
                    <a:pt x="19523" y="0"/>
                    <a:pt x="1705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3263025" y="5284825"/>
              <a:ext cx="81175" cy="69250"/>
            </a:xfrm>
            <a:custGeom>
              <a:rect b="b" l="l" r="r" t="t"/>
              <a:pathLst>
                <a:path extrusionOk="0" h="2770" w="3247">
                  <a:moveTo>
                    <a:pt x="1856" y="0"/>
                  </a:moveTo>
                  <a:cubicBezTo>
                    <a:pt x="619" y="0"/>
                    <a:pt x="1" y="1484"/>
                    <a:pt x="882" y="2365"/>
                  </a:cubicBezTo>
                  <a:cubicBezTo>
                    <a:pt x="1161" y="2644"/>
                    <a:pt x="1506" y="2769"/>
                    <a:pt x="1846" y="2769"/>
                  </a:cubicBezTo>
                  <a:cubicBezTo>
                    <a:pt x="2559" y="2769"/>
                    <a:pt x="3247" y="2219"/>
                    <a:pt x="3247" y="1391"/>
                  </a:cubicBezTo>
                  <a:cubicBezTo>
                    <a:pt x="3247" y="619"/>
                    <a:pt x="2613" y="0"/>
                    <a:pt x="185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4200425" y="5261250"/>
              <a:ext cx="80775" cy="69250"/>
            </a:xfrm>
            <a:custGeom>
              <a:rect b="b" l="l" r="r" t="t"/>
              <a:pathLst>
                <a:path extrusionOk="0" h="2770" w="3231">
                  <a:moveTo>
                    <a:pt x="1855" y="1"/>
                  </a:moveTo>
                  <a:cubicBezTo>
                    <a:pt x="619" y="1"/>
                    <a:pt x="1" y="1500"/>
                    <a:pt x="882" y="2365"/>
                  </a:cubicBezTo>
                  <a:cubicBezTo>
                    <a:pt x="1161" y="2645"/>
                    <a:pt x="1504" y="2769"/>
                    <a:pt x="1841" y="2769"/>
                  </a:cubicBezTo>
                  <a:cubicBezTo>
                    <a:pt x="2550" y="2769"/>
                    <a:pt x="3231" y="2219"/>
                    <a:pt x="3231" y="1392"/>
                  </a:cubicBezTo>
                  <a:cubicBezTo>
                    <a:pt x="3231" y="619"/>
                    <a:pt x="2613" y="1"/>
                    <a:pt x="185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9" name="Google Shape;769;p32"/>
          <p:cNvGrpSpPr/>
          <p:nvPr/>
        </p:nvGrpSpPr>
        <p:grpSpPr>
          <a:xfrm>
            <a:off x="1261325" y="-780225"/>
            <a:ext cx="6621275" cy="2580175"/>
            <a:chOff x="496850" y="238125"/>
            <a:chExt cx="6621275" cy="2580175"/>
          </a:xfrm>
        </p:grpSpPr>
        <p:sp>
          <p:nvSpPr>
            <p:cNvPr id="770" name="Google Shape;770;p32"/>
            <p:cNvSpPr/>
            <p:nvPr/>
          </p:nvSpPr>
          <p:spPr>
            <a:xfrm>
              <a:off x="496850" y="243900"/>
              <a:ext cx="6515775" cy="2383950"/>
            </a:xfrm>
            <a:custGeom>
              <a:rect b="b" l="l" r="r" t="t"/>
              <a:pathLst>
                <a:path extrusionOk="0" h="95358" w="260631">
                  <a:moveTo>
                    <a:pt x="0" y="1"/>
                  </a:moveTo>
                  <a:cubicBezTo>
                    <a:pt x="5502" y="18826"/>
                    <a:pt x="18052" y="36739"/>
                    <a:pt x="32905" y="49305"/>
                  </a:cubicBezTo>
                  <a:cubicBezTo>
                    <a:pt x="42302" y="57249"/>
                    <a:pt x="53291" y="63385"/>
                    <a:pt x="65053" y="67002"/>
                  </a:cubicBezTo>
                  <a:cubicBezTo>
                    <a:pt x="73719" y="69666"/>
                    <a:pt x="82423" y="70501"/>
                    <a:pt x="91255" y="70501"/>
                  </a:cubicBezTo>
                  <a:cubicBezTo>
                    <a:pt x="95182" y="70501"/>
                    <a:pt x="99135" y="70336"/>
                    <a:pt x="103121" y="70093"/>
                  </a:cubicBezTo>
                  <a:lnTo>
                    <a:pt x="106969" y="86600"/>
                  </a:lnTo>
                  <a:lnTo>
                    <a:pt x="107897" y="90603"/>
                  </a:lnTo>
                  <a:cubicBezTo>
                    <a:pt x="107897" y="90603"/>
                    <a:pt x="110632" y="91917"/>
                    <a:pt x="115223" y="93153"/>
                  </a:cubicBezTo>
                  <a:cubicBezTo>
                    <a:pt x="115393" y="93215"/>
                    <a:pt x="115578" y="93261"/>
                    <a:pt x="115748" y="93308"/>
                  </a:cubicBezTo>
                  <a:cubicBezTo>
                    <a:pt x="119241" y="94220"/>
                    <a:pt x="122796" y="94838"/>
                    <a:pt x="126397" y="95147"/>
                  </a:cubicBezTo>
                  <a:cubicBezTo>
                    <a:pt x="126505" y="95147"/>
                    <a:pt x="126629" y="95162"/>
                    <a:pt x="126722" y="95162"/>
                  </a:cubicBezTo>
                  <a:cubicBezTo>
                    <a:pt x="128326" y="95292"/>
                    <a:pt x="129934" y="95358"/>
                    <a:pt x="131545" y="95358"/>
                  </a:cubicBezTo>
                  <a:cubicBezTo>
                    <a:pt x="133007" y="95358"/>
                    <a:pt x="134470" y="95304"/>
                    <a:pt x="135934" y="95193"/>
                  </a:cubicBezTo>
                  <a:cubicBezTo>
                    <a:pt x="136892" y="95131"/>
                    <a:pt x="137865" y="95039"/>
                    <a:pt x="138855" y="94915"/>
                  </a:cubicBezTo>
                  <a:cubicBezTo>
                    <a:pt x="138947" y="94915"/>
                    <a:pt x="139025" y="94900"/>
                    <a:pt x="139117" y="94884"/>
                  </a:cubicBezTo>
                  <a:cubicBezTo>
                    <a:pt x="142811" y="94405"/>
                    <a:pt x="146459" y="93555"/>
                    <a:pt x="149983" y="92380"/>
                  </a:cubicBezTo>
                  <a:cubicBezTo>
                    <a:pt x="150261" y="92288"/>
                    <a:pt x="150539" y="92179"/>
                    <a:pt x="150817" y="92071"/>
                  </a:cubicBezTo>
                  <a:cubicBezTo>
                    <a:pt x="152858" y="91360"/>
                    <a:pt x="154851" y="90510"/>
                    <a:pt x="156783" y="89552"/>
                  </a:cubicBezTo>
                  <a:cubicBezTo>
                    <a:pt x="157278" y="86414"/>
                    <a:pt x="157834" y="82751"/>
                    <a:pt x="158360" y="79459"/>
                  </a:cubicBezTo>
                  <a:cubicBezTo>
                    <a:pt x="159194" y="74328"/>
                    <a:pt x="159890" y="70093"/>
                    <a:pt x="159890" y="70093"/>
                  </a:cubicBezTo>
                  <a:cubicBezTo>
                    <a:pt x="160790" y="70121"/>
                    <a:pt x="161685" y="70136"/>
                    <a:pt x="162575" y="70136"/>
                  </a:cubicBezTo>
                  <a:cubicBezTo>
                    <a:pt x="172824" y="70136"/>
                    <a:pt x="182477" y="68191"/>
                    <a:pt x="191435" y="62844"/>
                  </a:cubicBezTo>
                  <a:cubicBezTo>
                    <a:pt x="200709" y="57326"/>
                    <a:pt x="214325" y="47837"/>
                    <a:pt x="222625" y="40990"/>
                  </a:cubicBezTo>
                  <a:cubicBezTo>
                    <a:pt x="237880" y="28378"/>
                    <a:pt x="256751" y="10202"/>
                    <a:pt x="2606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>
              <a:off x="2985225" y="238125"/>
              <a:ext cx="4132900" cy="2385625"/>
            </a:xfrm>
            <a:custGeom>
              <a:rect b="b" l="l" r="r" t="t"/>
              <a:pathLst>
                <a:path extrusionOk="0" h="95425" w="165316">
                  <a:moveTo>
                    <a:pt x="165315" y="0"/>
                  </a:moveTo>
                  <a:lnTo>
                    <a:pt x="0" y="46"/>
                  </a:lnTo>
                  <a:cubicBezTo>
                    <a:pt x="958" y="3060"/>
                    <a:pt x="3153" y="6090"/>
                    <a:pt x="4745" y="7913"/>
                  </a:cubicBezTo>
                  <a:cubicBezTo>
                    <a:pt x="8223" y="11886"/>
                    <a:pt x="12689" y="14838"/>
                    <a:pt x="16878" y="18052"/>
                  </a:cubicBezTo>
                  <a:cubicBezTo>
                    <a:pt x="23338" y="23014"/>
                    <a:pt x="29412" y="28871"/>
                    <a:pt x="32751" y="36306"/>
                  </a:cubicBezTo>
                  <a:cubicBezTo>
                    <a:pt x="39119" y="50510"/>
                    <a:pt x="34297" y="66908"/>
                    <a:pt x="34266" y="82488"/>
                  </a:cubicBezTo>
                  <a:cubicBezTo>
                    <a:pt x="34235" y="86831"/>
                    <a:pt x="34745" y="91452"/>
                    <a:pt x="36399" y="95424"/>
                  </a:cubicBezTo>
                  <a:cubicBezTo>
                    <a:pt x="37372" y="95362"/>
                    <a:pt x="38346" y="95270"/>
                    <a:pt x="39335" y="95146"/>
                  </a:cubicBezTo>
                  <a:cubicBezTo>
                    <a:pt x="39412" y="95146"/>
                    <a:pt x="39505" y="95131"/>
                    <a:pt x="39582" y="95115"/>
                  </a:cubicBezTo>
                  <a:cubicBezTo>
                    <a:pt x="43292" y="94636"/>
                    <a:pt x="46924" y="93801"/>
                    <a:pt x="50463" y="92611"/>
                  </a:cubicBezTo>
                  <a:cubicBezTo>
                    <a:pt x="50741" y="92519"/>
                    <a:pt x="51020" y="92410"/>
                    <a:pt x="51282" y="92302"/>
                  </a:cubicBezTo>
                  <a:cubicBezTo>
                    <a:pt x="53323" y="91591"/>
                    <a:pt x="55316" y="90757"/>
                    <a:pt x="57248" y="89783"/>
                  </a:cubicBezTo>
                  <a:cubicBezTo>
                    <a:pt x="57743" y="86645"/>
                    <a:pt x="58315" y="82982"/>
                    <a:pt x="58840" y="79690"/>
                  </a:cubicBezTo>
                  <a:cubicBezTo>
                    <a:pt x="59675" y="74559"/>
                    <a:pt x="60355" y="70324"/>
                    <a:pt x="60355" y="70324"/>
                  </a:cubicBezTo>
                  <a:cubicBezTo>
                    <a:pt x="60355" y="70324"/>
                    <a:pt x="61474" y="70359"/>
                    <a:pt x="63252" y="70359"/>
                  </a:cubicBezTo>
                  <a:cubicBezTo>
                    <a:pt x="69000" y="70359"/>
                    <a:pt x="81642" y="69990"/>
                    <a:pt x="85702" y="66862"/>
                  </a:cubicBezTo>
                  <a:lnTo>
                    <a:pt x="120169" y="44389"/>
                  </a:lnTo>
                  <a:cubicBezTo>
                    <a:pt x="122796" y="42504"/>
                    <a:pt x="125269" y="40448"/>
                    <a:pt x="127618" y="38222"/>
                  </a:cubicBezTo>
                  <a:lnTo>
                    <a:pt x="165315" y="0"/>
                  </a:lnTo>
                  <a:close/>
                </a:path>
              </a:pathLst>
            </a:custGeom>
            <a:solidFill>
              <a:srgbClr val="6D2D44">
                <a:alpha val="162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>
              <a:off x="3171075" y="2224125"/>
              <a:ext cx="206350" cy="348625"/>
            </a:xfrm>
            <a:custGeom>
              <a:rect b="b" l="l" r="r" t="t"/>
              <a:pathLst>
                <a:path extrusionOk="0" h="13945" w="8254">
                  <a:moveTo>
                    <a:pt x="3314" y="1"/>
                  </a:moveTo>
                  <a:cubicBezTo>
                    <a:pt x="3281" y="1"/>
                    <a:pt x="3248" y="1"/>
                    <a:pt x="3215" y="3"/>
                  </a:cubicBezTo>
                  <a:cubicBezTo>
                    <a:pt x="758" y="96"/>
                    <a:pt x="62" y="3743"/>
                    <a:pt x="0" y="7391"/>
                  </a:cubicBezTo>
                  <a:lnTo>
                    <a:pt x="943" y="11394"/>
                  </a:lnTo>
                  <a:cubicBezTo>
                    <a:pt x="943" y="11394"/>
                    <a:pt x="3663" y="12692"/>
                    <a:pt x="8254" y="13944"/>
                  </a:cubicBezTo>
                  <a:cubicBezTo>
                    <a:pt x="7917" y="8952"/>
                    <a:pt x="6821" y="1"/>
                    <a:pt x="331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>
              <a:off x="3390925" y="2255100"/>
              <a:ext cx="266250" cy="367475"/>
            </a:xfrm>
            <a:custGeom>
              <a:rect b="b" l="l" r="r" t="t"/>
              <a:pathLst>
                <a:path extrusionOk="0" h="14699" w="10650">
                  <a:moveTo>
                    <a:pt x="5812" y="0"/>
                  </a:moveTo>
                  <a:cubicBezTo>
                    <a:pt x="2396" y="0"/>
                    <a:pt x="696" y="8223"/>
                    <a:pt x="1" y="12860"/>
                  </a:cubicBezTo>
                  <a:cubicBezTo>
                    <a:pt x="3494" y="13772"/>
                    <a:pt x="7049" y="14390"/>
                    <a:pt x="10650" y="14699"/>
                  </a:cubicBezTo>
                  <a:cubicBezTo>
                    <a:pt x="10387" y="9938"/>
                    <a:pt x="9429" y="0"/>
                    <a:pt x="581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2"/>
            <p:cNvSpPr/>
            <p:nvPr/>
          </p:nvSpPr>
          <p:spPr>
            <a:xfrm>
              <a:off x="3665275" y="2249650"/>
              <a:ext cx="303350" cy="378375"/>
            </a:xfrm>
            <a:custGeom>
              <a:rect b="b" l="l" r="r" t="t"/>
              <a:pathLst>
                <a:path extrusionOk="0" h="15135" w="12134">
                  <a:moveTo>
                    <a:pt x="6107" y="1"/>
                  </a:moveTo>
                  <a:cubicBezTo>
                    <a:pt x="6081" y="1"/>
                    <a:pt x="6055" y="1"/>
                    <a:pt x="6028" y="2"/>
                  </a:cubicBezTo>
                  <a:cubicBezTo>
                    <a:pt x="2087" y="172"/>
                    <a:pt x="510" y="10156"/>
                    <a:pt x="0" y="14932"/>
                  </a:cubicBezTo>
                  <a:cubicBezTo>
                    <a:pt x="1608" y="15068"/>
                    <a:pt x="3221" y="15135"/>
                    <a:pt x="4834" y="15135"/>
                  </a:cubicBezTo>
                  <a:cubicBezTo>
                    <a:pt x="7269" y="15135"/>
                    <a:pt x="9707" y="14983"/>
                    <a:pt x="12133" y="14685"/>
                  </a:cubicBezTo>
                  <a:cubicBezTo>
                    <a:pt x="11504" y="9774"/>
                    <a:pt x="9838" y="1"/>
                    <a:pt x="610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2"/>
            <p:cNvSpPr/>
            <p:nvPr/>
          </p:nvSpPr>
          <p:spPr>
            <a:xfrm>
              <a:off x="3973225" y="2223975"/>
              <a:ext cx="273600" cy="392050"/>
            </a:xfrm>
            <a:custGeom>
              <a:rect b="b" l="l" r="r" t="t"/>
              <a:pathLst>
                <a:path extrusionOk="0" h="15682" w="10944">
                  <a:moveTo>
                    <a:pt x="4685" y="1"/>
                  </a:moveTo>
                  <a:cubicBezTo>
                    <a:pt x="4618" y="1"/>
                    <a:pt x="4551" y="4"/>
                    <a:pt x="4483" y="9"/>
                  </a:cubicBezTo>
                  <a:cubicBezTo>
                    <a:pt x="325" y="318"/>
                    <a:pt x="1" y="10596"/>
                    <a:pt x="78" y="15681"/>
                  </a:cubicBezTo>
                  <a:cubicBezTo>
                    <a:pt x="3772" y="15202"/>
                    <a:pt x="7404" y="14367"/>
                    <a:pt x="10943" y="13177"/>
                  </a:cubicBezTo>
                  <a:cubicBezTo>
                    <a:pt x="10260" y="8499"/>
                    <a:pt x="8472" y="1"/>
                    <a:pt x="4685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2"/>
            <p:cNvSpPr/>
            <p:nvPr/>
          </p:nvSpPr>
          <p:spPr>
            <a:xfrm>
              <a:off x="4267275" y="2230750"/>
              <a:ext cx="188975" cy="314950"/>
            </a:xfrm>
            <a:custGeom>
              <a:rect b="b" l="l" r="r" t="t"/>
              <a:pathLst>
                <a:path extrusionOk="0" h="12598" w="7559">
                  <a:moveTo>
                    <a:pt x="7558" y="1"/>
                  </a:moveTo>
                  <a:lnTo>
                    <a:pt x="7558" y="1"/>
                  </a:lnTo>
                  <a:cubicBezTo>
                    <a:pt x="2705" y="1500"/>
                    <a:pt x="742" y="8393"/>
                    <a:pt x="0" y="12597"/>
                  </a:cubicBezTo>
                  <a:cubicBezTo>
                    <a:pt x="2041" y="11886"/>
                    <a:pt x="4034" y="11036"/>
                    <a:pt x="5982" y="10078"/>
                  </a:cubicBezTo>
                  <a:cubicBezTo>
                    <a:pt x="6461" y="6940"/>
                    <a:pt x="7033" y="3277"/>
                    <a:pt x="7558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2"/>
            <p:cNvSpPr/>
            <p:nvPr/>
          </p:nvSpPr>
          <p:spPr>
            <a:xfrm>
              <a:off x="3491400" y="1315000"/>
              <a:ext cx="629850" cy="498975"/>
            </a:xfrm>
            <a:custGeom>
              <a:rect b="b" l="l" r="r" t="t"/>
              <a:pathLst>
                <a:path extrusionOk="0" h="19959" w="25194">
                  <a:moveTo>
                    <a:pt x="13014" y="0"/>
                  </a:moveTo>
                  <a:cubicBezTo>
                    <a:pt x="13014" y="0"/>
                    <a:pt x="0" y="17342"/>
                    <a:pt x="5162" y="19614"/>
                  </a:cubicBezTo>
                  <a:cubicBezTo>
                    <a:pt x="5652" y="19829"/>
                    <a:pt x="6120" y="19927"/>
                    <a:pt x="6565" y="19927"/>
                  </a:cubicBezTo>
                  <a:cubicBezTo>
                    <a:pt x="10811" y="19927"/>
                    <a:pt x="13014" y="11051"/>
                    <a:pt x="13014" y="11051"/>
                  </a:cubicBezTo>
                  <a:cubicBezTo>
                    <a:pt x="13014" y="11051"/>
                    <a:pt x="15548" y="19958"/>
                    <a:pt x="20075" y="19958"/>
                  </a:cubicBezTo>
                  <a:cubicBezTo>
                    <a:pt x="20198" y="19958"/>
                    <a:pt x="20322" y="19952"/>
                    <a:pt x="20448" y="19938"/>
                  </a:cubicBezTo>
                  <a:cubicBezTo>
                    <a:pt x="25193" y="19428"/>
                    <a:pt x="13014" y="0"/>
                    <a:pt x="13014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2"/>
            <p:cNvSpPr/>
            <p:nvPr/>
          </p:nvSpPr>
          <p:spPr>
            <a:xfrm>
              <a:off x="2558625" y="679375"/>
              <a:ext cx="849325" cy="872050"/>
            </a:xfrm>
            <a:custGeom>
              <a:rect b="b" l="l" r="r" t="t"/>
              <a:pathLst>
                <a:path extrusionOk="0" h="34882" w="33973">
                  <a:moveTo>
                    <a:pt x="18742" y="0"/>
                  </a:moveTo>
                  <a:cubicBezTo>
                    <a:pt x="12712" y="0"/>
                    <a:pt x="7360" y="4068"/>
                    <a:pt x="3927" y="8733"/>
                  </a:cubicBezTo>
                  <a:cubicBezTo>
                    <a:pt x="1" y="14065"/>
                    <a:pt x="310" y="21144"/>
                    <a:pt x="3633" y="26739"/>
                  </a:cubicBezTo>
                  <a:cubicBezTo>
                    <a:pt x="6442" y="31446"/>
                    <a:pt x="11649" y="34881"/>
                    <a:pt x="17229" y="34881"/>
                  </a:cubicBezTo>
                  <a:cubicBezTo>
                    <a:pt x="17421" y="34881"/>
                    <a:pt x="17613" y="34877"/>
                    <a:pt x="17806" y="34869"/>
                  </a:cubicBezTo>
                  <a:cubicBezTo>
                    <a:pt x="24467" y="34575"/>
                    <a:pt x="29568" y="29197"/>
                    <a:pt x="31840" y="23277"/>
                  </a:cubicBezTo>
                  <a:cubicBezTo>
                    <a:pt x="33602" y="18702"/>
                    <a:pt x="33973" y="12906"/>
                    <a:pt x="31732" y="8439"/>
                  </a:cubicBezTo>
                  <a:cubicBezTo>
                    <a:pt x="29336" y="3710"/>
                    <a:pt x="24189" y="47"/>
                    <a:pt x="18811" y="1"/>
                  </a:cubicBezTo>
                  <a:cubicBezTo>
                    <a:pt x="18788" y="0"/>
                    <a:pt x="18765" y="0"/>
                    <a:pt x="1874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2"/>
            <p:cNvSpPr/>
            <p:nvPr/>
          </p:nvSpPr>
          <p:spPr>
            <a:xfrm>
              <a:off x="4162175" y="675225"/>
              <a:ext cx="779000" cy="880550"/>
            </a:xfrm>
            <a:custGeom>
              <a:rect b="b" l="l" r="r" t="t"/>
              <a:pathLst>
                <a:path extrusionOk="0" h="35222" w="31160">
                  <a:moveTo>
                    <a:pt x="14632" y="0"/>
                  </a:moveTo>
                  <a:cubicBezTo>
                    <a:pt x="14279" y="0"/>
                    <a:pt x="13920" y="9"/>
                    <a:pt x="13555" y="27"/>
                  </a:cubicBezTo>
                  <a:cubicBezTo>
                    <a:pt x="11299" y="120"/>
                    <a:pt x="9135" y="986"/>
                    <a:pt x="7435" y="2485"/>
                  </a:cubicBezTo>
                  <a:cubicBezTo>
                    <a:pt x="4328" y="5205"/>
                    <a:pt x="0" y="10692"/>
                    <a:pt x="1221" y="19455"/>
                  </a:cubicBezTo>
                  <a:cubicBezTo>
                    <a:pt x="2072" y="25669"/>
                    <a:pt x="6075" y="31480"/>
                    <a:pt x="11948" y="33999"/>
                  </a:cubicBezTo>
                  <a:cubicBezTo>
                    <a:pt x="13842" y="34803"/>
                    <a:pt x="15918" y="35222"/>
                    <a:pt x="17970" y="35222"/>
                  </a:cubicBezTo>
                  <a:cubicBezTo>
                    <a:pt x="22465" y="35222"/>
                    <a:pt x="26843" y="33214"/>
                    <a:pt x="28934" y="28853"/>
                  </a:cubicBezTo>
                  <a:cubicBezTo>
                    <a:pt x="31159" y="24169"/>
                    <a:pt x="31082" y="18312"/>
                    <a:pt x="29737" y="13397"/>
                  </a:cubicBezTo>
                  <a:cubicBezTo>
                    <a:pt x="27254" y="4394"/>
                    <a:pt x="22395" y="0"/>
                    <a:pt x="1463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2"/>
            <p:cNvSpPr/>
            <p:nvPr/>
          </p:nvSpPr>
          <p:spPr>
            <a:xfrm>
              <a:off x="2339175" y="1824600"/>
              <a:ext cx="1437375" cy="993700"/>
            </a:xfrm>
            <a:custGeom>
              <a:rect b="b" l="l" r="r" t="t"/>
              <a:pathLst>
                <a:path extrusionOk="0" h="39748" w="57495">
                  <a:moveTo>
                    <a:pt x="40277" y="0"/>
                  </a:moveTo>
                  <a:cubicBezTo>
                    <a:pt x="34963" y="0"/>
                    <a:pt x="29415" y="1896"/>
                    <a:pt x="25255" y="7854"/>
                  </a:cubicBezTo>
                  <a:cubicBezTo>
                    <a:pt x="16459" y="20421"/>
                    <a:pt x="18101" y="35248"/>
                    <a:pt x="9566" y="35248"/>
                  </a:cubicBezTo>
                  <a:cubicBezTo>
                    <a:pt x="7258" y="35248"/>
                    <a:pt x="4205" y="34163"/>
                    <a:pt x="0" y="31656"/>
                  </a:cubicBezTo>
                  <a:lnTo>
                    <a:pt x="0" y="31656"/>
                  </a:lnTo>
                  <a:cubicBezTo>
                    <a:pt x="0" y="31656"/>
                    <a:pt x="7127" y="39747"/>
                    <a:pt x="17161" y="39747"/>
                  </a:cubicBezTo>
                  <a:cubicBezTo>
                    <a:pt x="20203" y="39747"/>
                    <a:pt x="23512" y="39004"/>
                    <a:pt x="26970" y="37066"/>
                  </a:cubicBezTo>
                  <a:cubicBezTo>
                    <a:pt x="39690" y="29941"/>
                    <a:pt x="38995" y="11811"/>
                    <a:pt x="38995" y="11811"/>
                  </a:cubicBezTo>
                  <a:lnTo>
                    <a:pt x="38995" y="11811"/>
                  </a:lnTo>
                  <a:cubicBezTo>
                    <a:pt x="38995" y="11811"/>
                    <a:pt x="40978" y="12084"/>
                    <a:pt x="43650" y="12084"/>
                  </a:cubicBezTo>
                  <a:cubicBezTo>
                    <a:pt x="48605" y="12084"/>
                    <a:pt x="55932" y="11145"/>
                    <a:pt x="57387" y="5783"/>
                  </a:cubicBezTo>
                  <a:cubicBezTo>
                    <a:pt x="57494" y="5366"/>
                    <a:pt x="49217" y="0"/>
                    <a:pt x="40277" y="0"/>
                  </a:cubicBezTo>
                  <a:close/>
                </a:path>
              </a:pathLst>
            </a:custGeom>
            <a:solidFill>
              <a:srgbClr val="6D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2"/>
            <p:cNvSpPr/>
            <p:nvPr/>
          </p:nvSpPr>
          <p:spPr>
            <a:xfrm>
              <a:off x="2507250" y="659750"/>
              <a:ext cx="457900" cy="479850"/>
            </a:xfrm>
            <a:custGeom>
              <a:rect b="b" l="l" r="r" t="t"/>
              <a:pathLst>
                <a:path extrusionOk="0" h="19194" w="18316">
                  <a:moveTo>
                    <a:pt x="8319" y="1"/>
                  </a:moveTo>
                  <a:cubicBezTo>
                    <a:pt x="7770" y="1"/>
                    <a:pt x="7206" y="174"/>
                    <a:pt x="6631" y="554"/>
                  </a:cubicBezTo>
                  <a:cubicBezTo>
                    <a:pt x="0" y="4943"/>
                    <a:pt x="18315" y="19193"/>
                    <a:pt x="18315" y="19193"/>
                  </a:cubicBezTo>
                  <a:cubicBezTo>
                    <a:pt x="18315" y="19193"/>
                    <a:pt x="14101" y="1"/>
                    <a:pt x="831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2"/>
            <p:cNvSpPr/>
            <p:nvPr/>
          </p:nvSpPr>
          <p:spPr>
            <a:xfrm>
              <a:off x="2385525" y="872750"/>
              <a:ext cx="579625" cy="266850"/>
            </a:xfrm>
            <a:custGeom>
              <a:rect b="b" l="l" r="r" t="t"/>
              <a:pathLst>
                <a:path extrusionOk="0" h="10674" w="23185">
                  <a:moveTo>
                    <a:pt x="5942" y="1"/>
                  </a:moveTo>
                  <a:cubicBezTo>
                    <a:pt x="4605" y="1"/>
                    <a:pt x="3557" y="557"/>
                    <a:pt x="2999" y="1925"/>
                  </a:cubicBezTo>
                  <a:cubicBezTo>
                    <a:pt x="1" y="9282"/>
                    <a:pt x="23184" y="10673"/>
                    <a:pt x="23184" y="10673"/>
                  </a:cubicBezTo>
                  <a:cubicBezTo>
                    <a:pt x="23184" y="10673"/>
                    <a:pt x="11795" y="1"/>
                    <a:pt x="594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2"/>
            <p:cNvSpPr/>
            <p:nvPr/>
          </p:nvSpPr>
          <p:spPr>
            <a:xfrm>
              <a:off x="2400725" y="1126925"/>
              <a:ext cx="564425" cy="197100"/>
            </a:xfrm>
            <a:custGeom>
              <a:rect b="b" l="l" r="r" t="t"/>
              <a:pathLst>
                <a:path extrusionOk="0" h="7884" w="22577">
                  <a:moveTo>
                    <a:pt x="13701" y="0"/>
                  </a:moveTo>
                  <a:cubicBezTo>
                    <a:pt x="7312" y="0"/>
                    <a:pt x="0" y="941"/>
                    <a:pt x="1124" y="5390"/>
                  </a:cubicBezTo>
                  <a:cubicBezTo>
                    <a:pt x="1580" y="7193"/>
                    <a:pt x="3000" y="7884"/>
                    <a:pt x="4906" y="7884"/>
                  </a:cubicBezTo>
                  <a:cubicBezTo>
                    <a:pt x="11139" y="7884"/>
                    <a:pt x="22576" y="506"/>
                    <a:pt x="22576" y="506"/>
                  </a:cubicBezTo>
                  <a:cubicBezTo>
                    <a:pt x="22576" y="506"/>
                    <a:pt x="18387" y="0"/>
                    <a:pt x="1370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2"/>
            <p:cNvSpPr/>
            <p:nvPr/>
          </p:nvSpPr>
          <p:spPr>
            <a:xfrm>
              <a:off x="2452000" y="1139575"/>
              <a:ext cx="513150" cy="434700"/>
            </a:xfrm>
            <a:custGeom>
              <a:rect b="b" l="l" r="r" t="t"/>
              <a:pathLst>
                <a:path extrusionOk="0" h="17388" w="20526">
                  <a:moveTo>
                    <a:pt x="20525" y="0"/>
                  </a:moveTo>
                  <a:cubicBezTo>
                    <a:pt x="20525" y="1"/>
                    <a:pt x="0" y="11546"/>
                    <a:pt x="6121" y="16615"/>
                  </a:cubicBezTo>
                  <a:cubicBezTo>
                    <a:pt x="6761" y="17149"/>
                    <a:pt x="7425" y="17387"/>
                    <a:pt x="8102" y="17387"/>
                  </a:cubicBezTo>
                  <a:cubicBezTo>
                    <a:pt x="13875" y="17387"/>
                    <a:pt x="20525" y="1"/>
                    <a:pt x="2052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2"/>
            <p:cNvSpPr/>
            <p:nvPr/>
          </p:nvSpPr>
          <p:spPr>
            <a:xfrm>
              <a:off x="2722075" y="1139575"/>
              <a:ext cx="393250" cy="548500"/>
            </a:xfrm>
            <a:custGeom>
              <a:rect b="b" l="l" r="r" t="t"/>
              <a:pathLst>
                <a:path extrusionOk="0" h="21940" w="15730">
                  <a:moveTo>
                    <a:pt x="9722" y="0"/>
                  </a:moveTo>
                  <a:cubicBezTo>
                    <a:pt x="9722" y="1"/>
                    <a:pt x="1" y="21469"/>
                    <a:pt x="7930" y="21932"/>
                  </a:cubicBezTo>
                  <a:cubicBezTo>
                    <a:pt x="8013" y="21937"/>
                    <a:pt x="8096" y="21940"/>
                    <a:pt x="8176" y="21940"/>
                  </a:cubicBezTo>
                  <a:cubicBezTo>
                    <a:pt x="15729" y="21940"/>
                    <a:pt x="9723" y="1"/>
                    <a:pt x="972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2"/>
            <p:cNvSpPr/>
            <p:nvPr/>
          </p:nvSpPr>
          <p:spPr>
            <a:xfrm>
              <a:off x="2965125" y="1139575"/>
              <a:ext cx="455200" cy="482150"/>
            </a:xfrm>
            <a:custGeom>
              <a:rect b="b" l="l" r="r" t="t"/>
              <a:pathLst>
                <a:path extrusionOk="0" h="19286" w="18208">
                  <a:moveTo>
                    <a:pt x="0" y="0"/>
                  </a:moveTo>
                  <a:cubicBezTo>
                    <a:pt x="1" y="1"/>
                    <a:pt x="4059" y="19286"/>
                    <a:pt x="9860" y="19286"/>
                  </a:cubicBezTo>
                  <a:cubicBezTo>
                    <a:pt x="10402" y="19286"/>
                    <a:pt x="10960" y="19117"/>
                    <a:pt x="11530" y="18748"/>
                  </a:cubicBezTo>
                  <a:cubicBezTo>
                    <a:pt x="18207" y="14436"/>
                    <a:pt x="1" y="1"/>
                    <a:pt x="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2"/>
            <p:cNvSpPr/>
            <p:nvPr/>
          </p:nvSpPr>
          <p:spPr>
            <a:xfrm>
              <a:off x="2965125" y="1139575"/>
              <a:ext cx="580375" cy="257750"/>
            </a:xfrm>
            <a:custGeom>
              <a:rect b="b" l="l" r="r" t="t"/>
              <a:pathLst>
                <a:path extrusionOk="0" h="10310" w="23215">
                  <a:moveTo>
                    <a:pt x="0" y="0"/>
                  </a:moveTo>
                  <a:cubicBezTo>
                    <a:pt x="1" y="1"/>
                    <a:pt x="11493" y="10309"/>
                    <a:pt x="17380" y="10309"/>
                  </a:cubicBezTo>
                  <a:cubicBezTo>
                    <a:pt x="18769" y="10309"/>
                    <a:pt x="19847" y="9735"/>
                    <a:pt x="20387" y="8316"/>
                  </a:cubicBezTo>
                  <a:cubicBezTo>
                    <a:pt x="23215" y="882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2"/>
            <p:cNvSpPr/>
            <p:nvPr/>
          </p:nvSpPr>
          <p:spPr>
            <a:xfrm>
              <a:off x="2965125" y="945425"/>
              <a:ext cx="566625" cy="202400"/>
            </a:xfrm>
            <a:custGeom>
              <a:rect b="b" l="l" r="r" t="t"/>
              <a:pathLst>
                <a:path extrusionOk="0" h="8096" w="22665">
                  <a:moveTo>
                    <a:pt x="17677" y="1"/>
                  </a:moveTo>
                  <a:cubicBezTo>
                    <a:pt x="11483" y="1"/>
                    <a:pt x="0" y="7766"/>
                    <a:pt x="0" y="7766"/>
                  </a:cubicBezTo>
                  <a:cubicBezTo>
                    <a:pt x="0" y="7766"/>
                    <a:pt x="3333" y="8096"/>
                    <a:pt x="7373" y="8096"/>
                  </a:cubicBezTo>
                  <a:cubicBezTo>
                    <a:pt x="14052" y="8096"/>
                    <a:pt x="22664" y="7196"/>
                    <a:pt x="21345" y="2419"/>
                  </a:cubicBezTo>
                  <a:cubicBezTo>
                    <a:pt x="20867" y="675"/>
                    <a:pt x="19501" y="1"/>
                    <a:pt x="1767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2"/>
            <p:cNvSpPr/>
            <p:nvPr/>
          </p:nvSpPr>
          <p:spPr>
            <a:xfrm>
              <a:off x="2965125" y="697975"/>
              <a:ext cx="506975" cy="441625"/>
            </a:xfrm>
            <a:custGeom>
              <a:rect b="b" l="l" r="r" t="t"/>
              <a:pathLst>
                <a:path extrusionOk="0" h="17665" w="20279">
                  <a:moveTo>
                    <a:pt x="12118" y="1"/>
                  </a:moveTo>
                  <a:cubicBezTo>
                    <a:pt x="6317" y="1"/>
                    <a:pt x="0" y="17664"/>
                    <a:pt x="0" y="17664"/>
                  </a:cubicBezTo>
                  <a:cubicBezTo>
                    <a:pt x="0" y="17664"/>
                    <a:pt x="20278" y="5655"/>
                    <a:pt x="14050" y="725"/>
                  </a:cubicBezTo>
                  <a:cubicBezTo>
                    <a:pt x="13419" y="225"/>
                    <a:pt x="12771" y="1"/>
                    <a:pt x="1211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2"/>
            <p:cNvSpPr/>
            <p:nvPr/>
          </p:nvSpPr>
          <p:spPr>
            <a:xfrm>
              <a:off x="2801425" y="590450"/>
              <a:ext cx="394800" cy="549150"/>
            </a:xfrm>
            <a:custGeom>
              <a:rect b="b" l="l" r="r" t="t"/>
              <a:pathLst>
                <a:path extrusionOk="0" h="21966" w="15792">
                  <a:moveTo>
                    <a:pt x="7716" y="0"/>
                  </a:moveTo>
                  <a:cubicBezTo>
                    <a:pt x="0" y="0"/>
                    <a:pt x="6548" y="21965"/>
                    <a:pt x="6548" y="21965"/>
                  </a:cubicBezTo>
                  <a:cubicBezTo>
                    <a:pt x="6548" y="21965"/>
                    <a:pt x="15791" y="296"/>
                    <a:pt x="7862" y="3"/>
                  </a:cubicBezTo>
                  <a:cubicBezTo>
                    <a:pt x="7813" y="1"/>
                    <a:pt x="7764" y="0"/>
                    <a:pt x="771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2"/>
            <p:cNvSpPr/>
            <p:nvPr/>
          </p:nvSpPr>
          <p:spPr>
            <a:xfrm>
              <a:off x="4101125" y="660125"/>
              <a:ext cx="458275" cy="479475"/>
            </a:xfrm>
            <a:custGeom>
              <a:rect b="b" l="l" r="r" t="t"/>
              <a:pathLst>
                <a:path extrusionOk="0" h="19179" w="18331">
                  <a:moveTo>
                    <a:pt x="8336" y="1"/>
                  </a:moveTo>
                  <a:cubicBezTo>
                    <a:pt x="7786" y="1"/>
                    <a:pt x="7222" y="174"/>
                    <a:pt x="6646" y="554"/>
                  </a:cubicBezTo>
                  <a:cubicBezTo>
                    <a:pt x="0" y="4928"/>
                    <a:pt x="18331" y="19178"/>
                    <a:pt x="18331" y="19178"/>
                  </a:cubicBezTo>
                  <a:cubicBezTo>
                    <a:pt x="18331" y="19178"/>
                    <a:pt x="14117" y="1"/>
                    <a:pt x="833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2"/>
            <p:cNvSpPr/>
            <p:nvPr/>
          </p:nvSpPr>
          <p:spPr>
            <a:xfrm>
              <a:off x="3979800" y="872750"/>
              <a:ext cx="579600" cy="266850"/>
            </a:xfrm>
            <a:custGeom>
              <a:rect b="b" l="l" r="r" t="t"/>
              <a:pathLst>
                <a:path extrusionOk="0" h="10674" w="23184">
                  <a:moveTo>
                    <a:pt x="5947" y="1"/>
                  </a:moveTo>
                  <a:cubicBezTo>
                    <a:pt x="4609" y="1"/>
                    <a:pt x="3559" y="557"/>
                    <a:pt x="2999" y="1925"/>
                  </a:cubicBezTo>
                  <a:cubicBezTo>
                    <a:pt x="0" y="9282"/>
                    <a:pt x="23184" y="10673"/>
                    <a:pt x="23184" y="10673"/>
                  </a:cubicBezTo>
                  <a:cubicBezTo>
                    <a:pt x="23184" y="10673"/>
                    <a:pt x="11805" y="1"/>
                    <a:pt x="594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2"/>
            <p:cNvSpPr/>
            <p:nvPr/>
          </p:nvSpPr>
          <p:spPr>
            <a:xfrm>
              <a:off x="3994975" y="1126925"/>
              <a:ext cx="564425" cy="197100"/>
            </a:xfrm>
            <a:custGeom>
              <a:rect b="b" l="l" r="r" t="t"/>
              <a:pathLst>
                <a:path extrusionOk="0" h="7884" w="22577">
                  <a:moveTo>
                    <a:pt x="13702" y="0"/>
                  </a:moveTo>
                  <a:cubicBezTo>
                    <a:pt x="7313" y="0"/>
                    <a:pt x="1" y="941"/>
                    <a:pt x="1124" y="5390"/>
                  </a:cubicBezTo>
                  <a:cubicBezTo>
                    <a:pt x="1581" y="7193"/>
                    <a:pt x="3000" y="7884"/>
                    <a:pt x="4907" y="7884"/>
                  </a:cubicBezTo>
                  <a:cubicBezTo>
                    <a:pt x="11139" y="7884"/>
                    <a:pt x="22577" y="506"/>
                    <a:pt x="22577" y="506"/>
                  </a:cubicBezTo>
                  <a:cubicBezTo>
                    <a:pt x="22577" y="506"/>
                    <a:pt x="18388" y="0"/>
                    <a:pt x="1370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2"/>
            <p:cNvSpPr/>
            <p:nvPr/>
          </p:nvSpPr>
          <p:spPr>
            <a:xfrm>
              <a:off x="4046250" y="1139575"/>
              <a:ext cx="513150" cy="434700"/>
            </a:xfrm>
            <a:custGeom>
              <a:rect b="b" l="l" r="r" t="t"/>
              <a:pathLst>
                <a:path extrusionOk="0" h="17388" w="20526">
                  <a:moveTo>
                    <a:pt x="20526" y="0"/>
                  </a:moveTo>
                  <a:cubicBezTo>
                    <a:pt x="20525" y="1"/>
                    <a:pt x="1" y="11546"/>
                    <a:pt x="6106" y="16615"/>
                  </a:cubicBezTo>
                  <a:cubicBezTo>
                    <a:pt x="6748" y="17149"/>
                    <a:pt x="7414" y="17387"/>
                    <a:pt x="8091" y="17387"/>
                  </a:cubicBezTo>
                  <a:cubicBezTo>
                    <a:pt x="13876" y="17387"/>
                    <a:pt x="20526" y="1"/>
                    <a:pt x="2052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2"/>
            <p:cNvSpPr/>
            <p:nvPr/>
          </p:nvSpPr>
          <p:spPr>
            <a:xfrm>
              <a:off x="4316350" y="1139575"/>
              <a:ext cx="393225" cy="548500"/>
            </a:xfrm>
            <a:custGeom>
              <a:rect b="b" l="l" r="r" t="t"/>
              <a:pathLst>
                <a:path extrusionOk="0" h="21940" w="15729">
                  <a:moveTo>
                    <a:pt x="9722" y="0"/>
                  </a:moveTo>
                  <a:lnTo>
                    <a:pt x="9722" y="0"/>
                  </a:lnTo>
                  <a:cubicBezTo>
                    <a:pt x="9722" y="1"/>
                    <a:pt x="0" y="21469"/>
                    <a:pt x="7929" y="21932"/>
                  </a:cubicBezTo>
                  <a:cubicBezTo>
                    <a:pt x="8013" y="21937"/>
                    <a:pt x="8095" y="21940"/>
                    <a:pt x="8176" y="21940"/>
                  </a:cubicBezTo>
                  <a:cubicBezTo>
                    <a:pt x="15729" y="21940"/>
                    <a:pt x="9722" y="1"/>
                    <a:pt x="972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2"/>
            <p:cNvSpPr/>
            <p:nvPr/>
          </p:nvSpPr>
          <p:spPr>
            <a:xfrm>
              <a:off x="4559375" y="1139575"/>
              <a:ext cx="454825" cy="482150"/>
            </a:xfrm>
            <a:custGeom>
              <a:rect b="b" l="l" r="r" t="t"/>
              <a:pathLst>
                <a:path extrusionOk="0" h="19286" w="18193">
                  <a:moveTo>
                    <a:pt x="1" y="0"/>
                  </a:moveTo>
                  <a:cubicBezTo>
                    <a:pt x="1" y="1"/>
                    <a:pt x="4060" y="19286"/>
                    <a:pt x="9860" y="19286"/>
                  </a:cubicBezTo>
                  <a:cubicBezTo>
                    <a:pt x="10403" y="19286"/>
                    <a:pt x="10960" y="19117"/>
                    <a:pt x="11531" y="18748"/>
                  </a:cubicBezTo>
                  <a:cubicBezTo>
                    <a:pt x="18192" y="14436"/>
                    <a:pt x="2" y="1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2"/>
            <p:cNvSpPr/>
            <p:nvPr/>
          </p:nvSpPr>
          <p:spPr>
            <a:xfrm>
              <a:off x="4559375" y="1139575"/>
              <a:ext cx="580400" cy="257750"/>
            </a:xfrm>
            <a:custGeom>
              <a:rect b="b" l="l" r="r" t="t"/>
              <a:pathLst>
                <a:path extrusionOk="0" h="10310" w="23216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1494" y="10309"/>
                    <a:pt x="17381" y="10309"/>
                  </a:cubicBezTo>
                  <a:cubicBezTo>
                    <a:pt x="18770" y="10309"/>
                    <a:pt x="19847" y="9735"/>
                    <a:pt x="20387" y="8316"/>
                  </a:cubicBezTo>
                  <a:cubicBezTo>
                    <a:pt x="23215" y="882"/>
                    <a:pt x="2" y="0"/>
                    <a:pt x="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2"/>
            <p:cNvSpPr/>
            <p:nvPr/>
          </p:nvSpPr>
          <p:spPr>
            <a:xfrm>
              <a:off x="4559375" y="945425"/>
              <a:ext cx="566625" cy="202400"/>
            </a:xfrm>
            <a:custGeom>
              <a:rect b="b" l="l" r="r" t="t"/>
              <a:pathLst>
                <a:path extrusionOk="0" h="8096" w="22665">
                  <a:moveTo>
                    <a:pt x="17677" y="1"/>
                  </a:moveTo>
                  <a:cubicBezTo>
                    <a:pt x="11483" y="1"/>
                    <a:pt x="1" y="7766"/>
                    <a:pt x="1" y="7766"/>
                  </a:cubicBezTo>
                  <a:cubicBezTo>
                    <a:pt x="1" y="7766"/>
                    <a:pt x="3334" y="8096"/>
                    <a:pt x="7373" y="8096"/>
                  </a:cubicBezTo>
                  <a:cubicBezTo>
                    <a:pt x="14052" y="8096"/>
                    <a:pt x="22665" y="7196"/>
                    <a:pt x="21345" y="2419"/>
                  </a:cubicBezTo>
                  <a:cubicBezTo>
                    <a:pt x="20867" y="675"/>
                    <a:pt x="19502" y="1"/>
                    <a:pt x="1767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2"/>
            <p:cNvSpPr/>
            <p:nvPr/>
          </p:nvSpPr>
          <p:spPr>
            <a:xfrm>
              <a:off x="4559375" y="697975"/>
              <a:ext cx="506975" cy="441625"/>
            </a:xfrm>
            <a:custGeom>
              <a:rect b="b" l="l" r="r" t="t"/>
              <a:pathLst>
                <a:path extrusionOk="0" h="17665" w="20279">
                  <a:moveTo>
                    <a:pt x="12118" y="1"/>
                  </a:moveTo>
                  <a:cubicBezTo>
                    <a:pt x="6317" y="1"/>
                    <a:pt x="1" y="17664"/>
                    <a:pt x="1" y="17664"/>
                  </a:cubicBezTo>
                  <a:cubicBezTo>
                    <a:pt x="1" y="17664"/>
                    <a:pt x="20279" y="5655"/>
                    <a:pt x="14050" y="725"/>
                  </a:cubicBezTo>
                  <a:cubicBezTo>
                    <a:pt x="13419" y="225"/>
                    <a:pt x="12772" y="1"/>
                    <a:pt x="1211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2"/>
            <p:cNvSpPr/>
            <p:nvPr/>
          </p:nvSpPr>
          <p:spPr>
            <a:xfrm>
              <a:off x="4395675" y="590450"/>
              <a:ext cx="395175" cy="549150"/>
            </a:xfrm>
            <a:custGeom>
              <a:rect b="b" l="l" r="r" t="t"/>
              <a:pathLst>
                <a:path extrusionOk="0" h="21966" w="15807">
                  <a:moveTo>
                    <a:pt x="7716" y="0"/>
                  </a:moveTo>
                  <a:cubicBezTo>
                    <a:pt x="1" y="0"/>
                    <a:pt x="6549" y="21965"/>
                    <a:pt x="6549" y="21965"/>
                  </a:cubicBezTo>
                  <a:cubicBezTo>
                    <a:pt x="6549" y="21965"/>
                    <a:pt x="15807" y="296"/>
                    <a:pt x="7863" y="3"/>
                  </a:cubicBezTo>
                  <a:cubicBezTo>
                    <a:pt x="7813" y="1"/>
                    <a:pt x="7765" y="0"/>
                    <a:pt x="771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2"/>
            <p:cNvSpPr/>
            <p:nvPr/>
          </p:nvSpPr>
          <p:spPr>
            <a:xfrm>
              <a:off x="2749125" y="1826575"/>
              <a:ext cx="641825" cy="719125"/>
            </a:xfrm>
            <a:custGeom>
              <a:rect b="b" l="l" r="r" t="t"/>
              <a:pathLst>
                <a:path extrusionOk="0" h="28765" w="25673">
                  <a:moveTo>
                    <a:pt x="25673" y="1"/>
                  </a:moveTo>
                  <a:lnTo>
                    <a:pt x="25673" y="1"/>
                  </a:lnTo>
                  <a:cubicBezTo>
                    <a:pt x="22334" y="434"/>
                    <a:pt x="19289" y="2057"/>
                    <a:pt x="16523" y="4004"/>
                  </a:cubicBezTo>
                  <a:cubicBezTo>
                    <a:pt x="13772" y="5951"/>
                    <a:pt x="11407" y="8409"/>
                    <a:pt x="9305" y="11036"/>
                  </a:cubicBezTo>
                  <a:cubicBezTo>
                    <a:pt x="7172" y="13648"/>
                    <a:pt x="5457" y="16554"/>
                    <a:pt x="3865" y="19506"/>
                  </a:cubicBezTo>
                  <a:cubicBezTo>
                    <a:pt x="3154" y="21021"/>
                    <a:pt x="2427" y="22535"/>
                    <a:pt x="1747" y="24066"/>
                  </a:cubicBezTo>
                  <a:cubicBezTo>
                    <a:pt x="1160" y="25627"/>
                    <a:pt x="557" y="27188"/>
                    <a:pt x="1" y="28764"/>
                  </a:cubicBezTo>
                  <a:cubicBezTo>
                    <a:pt x="773" y="27265"/>
                    <a:pt x="1469" y="25766"/>
                    <a:pt x="2211" y="24267"/>
                  </a:cubicBezTo>
                  <a:lnTo>
                    <a:pt x="4560" y="19893"/>
                  </a:lnTo>
                  <a:cubicBezTo>
                    <a:pt x="6276" y="17064"/>
                    <a:pt x="7991" y="14220"/>
                    <a:pt x="10093" y="11685"/>
                  </a:cubicBezTo>
                  <a:cubicBezTo>
                    <a:pt x="12103" y="9073"/>
                    <a:pt x="14405" y="6709"/>
                    <a:pt x="16971" y="4638"/>
                  </a:cubicBezTo>
                  <a:cubicBezTo>
                    <a:pt x="17636" y="4128"/>
                    <a:pt x="18285" y="3648"/>
                    <a:pt x="18965" y="3169"/>
                  </a:cubicBezTo>
                  <a:cubicBezTo>
                    <a:pt x="19676" y="2737"/>
                    <a:pt x="20356" y="2257"/>
                    <a:pt x="21098" y="1886"/>
                  </a:cubicBezTo>
                  <a:cubicBezTo>
                    <a:pt x="22520" y="1052"/>
                    <a:pt x="24065" y="403"/>
                    <a:pt x="25673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2"/>
            <p:cNvSpPr/>
            <p:nvPr/>
          </p:nvSpPr>
          <p:spPr>
            <a:xfrm>
              <a:off x="2691175" y="1857225"/>
              <a:ext cx="860525" cy="795500"/>
            </a:xfrm>
            <a:custGeom>
              <a:rect b="b" l="l" r="r" t="t"/>
              <a:pathLst>
                <a:path extrusionOk="0" h="31820" w="34421">
                  <a:moveTo>
                    <a:pt x="33325" y="0"/>
                  </a:moveTo>
                  <a:cubicBezTo>
                    <a:pt x="31664" y="0"/>
                    <a:pt x="30007" y="381"/>
                    <a:pt x="28423" y="939"/>
                  </a:cubicBezTo>
                  <a:cubicBezTo>
                    <a:pt x="26507" y="1696"/>
                    <a:pt x="24699" y="2654"/>
                    <a:pt x="23014" y="3813"/>
                  </a:cubicBezTo>
                  <a:cubicBezTo>
                    <a:pt x="19614" y="6101"/>
                    <a:pt x="16677" y="8976"/>
                    <a:pt x="13911" y="11928"/>
                  </a:cubicBezTo>
                  <a:cubicBezTo>
                    <a:pt x="11206" y="14957"/>
                    <a:pt x="8686" y="18156"/>
                    <a:pt x="6368" y="21479"/>
                  </a:cubicBezTo>
                  <a:cubicBezTo>
                    <a:pt x="4050" y="24802"/>
                    <a:pt x="1917" y="28265"/>
                    <a:pt x="0" y="31819"/>
                  </a:cubicBezTo>
                  <a:cubicBezTo>
                    <a:pt x="2272" y="28481"/>
                    <a:pt x="4560" y="25158"/>
                    <a:pt x="7002" y="21943"/>
                  </a:cubicBezTo>
                  <a:cubicBezTo>
                    <a:pt x="9444" y="18744"/>
                    <a:pt x="11932" y="15575"/>
                    <a:pt x="14668" y="12623"/>
                  </a:cubicBezTo>
                  <a:cubicBezTo>
                    <a:pt x="17357" y="9640"/>
                    <a:pt x="20247" y="6827"/>
                    <a:pt x="23462" y="4463"/>
                  </a:cubicBezTo>
                  <a:cubicBezTo>
                    <a:pt x="25054" y="3257"/>
                    <a:pt x="26785" y="2222"/>
                    <a:pt x="28609" y="1402"/>
                  </a:cubicBezTo>
                  <a:cubicBezTo>
                    <a:pt x="30433" y="552"/>
                    <a:pt x="32411" y="89"/>
                    <a:pt x="34420" y="58"/>
                  </a:cubicBezTo>
                  <a:cubicBezTo>
                    <a:pt x="34055" y="19"/>
                    <a:pt x="33690" y="0"/>
                    <a:pt x="33325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2"/>
            <p:cNvSpPr/>
            <p:nvPr/>
          </p:nvSpPr>
          <p:spPr>
            <a:xfrm>
              <a:off x="2627425" y="2249700"/>
              <a:ext cx="673500" cy="448225"/>
            </a:xfrm>
            <a:custGeom>
              <a:rect b="b" l="l" r="r" t="t"/>
              <a:pathLst>
                <a:path extrusionOk="0" h="17929" w="26940">
                  <a:moveTo>
                    <a:pt x="26940" y="0"/>
                  </a:moveTo>
                  <a:cubicBezTo>
                    <a:pt x="26105" y="2782"/>
                    <a:pt x="24791" y="5379"/>
                    <a:pt x="22936" y="7527"/>
                  </a:cubicBezTo>
                  <a:cubicBezTo>
                    <a:pt x="21066" y="9660"/>
                    <a:pt x="18825" y="11453"/>
                    <a:pt x="16337" y="12813"/>
                  </a:cubicBezTo>
                  <a:cubicBezTo>
                    <a:pt x="13848" y="14204"/>
                    <a:pt x="11175" y="15239"/>
                    <a:pt x="8439" y="16090"/>
                  </a:cubicBezTo>
                  <a:cubicBezTo>
                    <a:pt x="7079" y="16522"/>
                    <a:pt x="5672" y="16862"/>
                    <a:pt x="4266" y="17156"/>
                  </a:cubicBezTo>
                  <a:cubicBezTo>
                    <a:pt x="2859" y="17496"/>
                    <a:pt x="1438" y="17743"/>
                    <a:pt x="0" y="17929"/>
                  </a:cubicBezTo>
                  <a:cubicBezTo>
                    <a:pt x="2921" y="17929"/>
                    <a:pt x="5827" y="17558"/>
                    <a:pt x="8655" y="16847"/>
                  </a:cubicBezTo>
                  <a:cubicBezTo>
                    <a:pt x="11515" y="16167"/>
                    <a:pt x="14266" y="15116"/>
                    <a:pt x="16831" y="13709"/>
                  </a:cubicBezTo>
                  <a:cubicBezTo>
                    <a:pt x="18114" y="12967"/>
                    <a:pt x="19335" y="12148"/>
                    <a:pt x="20479" y="11221"/>
                  </a:cubicBezTo>
                  <a:cubicBezTo>
                    <a:pt x="21623" y="10263"/>
                    <a:pt x="22643" y="9196"/>
                    <a:pt x="23555" y="8022"/>
                  </a:cubicBezTo>
                  <a:cubicBezTo>
                    <a:pt x="24436" y="6847"/>
                    <a:pt x="25178" y="5564"/>
                    <a:pt x="25780" y="4219"/>
                  </a:cubicBezTo>
                  <a:cubicBezTo>
                    <a:pt x="26321" y="2859"/>
                    <a:pt x="26708" y="1453"/>
                    <a:pt x="26940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2"/>
            <p:cNvSpPr/>
            <p:nvPr/>
          </p:nvSpPr>
          <p:spPr>
            <a:xfrm>
              <a:off x="2709725" y="2104025"/>
              <a:ext cx="591200" cy="518550"/>
            </a:xfrm>
            <a:custGeom>
              <a:rect b="b" l="l" r="r" t="t"/>
              <a:pathLst>
                <a:path extrusionOk="0" h="20742" w="23648">
                  <a:moveTo>
                    <a:pt x="23648" y="0"/>
                  </a:moveTo>
                  <a:lnTo>
                    <a:pt x="23648" y="0"/>
                  </a:lnTo>
                  <a:cubicBezTo>
                    <a:pt x="23277" y="572"/>
                    <a:pt x="22921" y="1128"/>
                    <a:pt x="22581" y="1700"/>
                  </a:cubicBezTo>
                  <a:lnTo>
                    <a:pt x="22056" y="2550"/>
                  </a:lnTo>
                  <a:lnTo>
                    <a:pt x="21453" y="3354"/>
                  </a:lnTo>
                  <a:cubicBezTo>
                    <a:pt x="21066" y="3895"/>
                    <a:pt x="20695" y="4451"/>
                    <a:pt x="20294" y="4977"/>
                  </a:cubicBezTo>
                  <a:lnTo>
                    <a:pt x="19011" y="6507"/>
                  </a:lnTo>
                  <a:cubicBezTo>
                    <a:pt x="17280" y="8516"/>
                    <a:pt x="15394" y="10371"/>
                    <a:pt x="13354" y="12071"/>
                  </a:cubicBezTo>
                  <a:cubicBezTo>
                    <a:pt x="11329" y="13771"/>
                    <a:pt x="9181" y="15348"/>
                    <a:pt x="6955" y="16801"/>
                  </a:cubicBezTo>
                  <a:cubicBezTo>
                    <a:pt x="5842" y="17512"/>
                    <a:pt x="4699" y="18207"/>
                    <a:pt x="3540" y="18856"/>
                  </a:cubicBezTo>
                  <a:cubicBezTo>
                    <a:pt x="2396" y="19536"/>
                    <a:pt x="1190" y="20139"/>
                    <a:pt x="0" y="20742"/>
                  </a:cubicBezTo>
                  <a:cubicBezTo>
                    <a:pt x="2566" y="19954"/>
                    <a:pt x="5008" y="18779"/>
                    <a:pt x="7373" y="17465"/>
                  </a:cubicBezTo>
                  <a:cubicBezTo>
                    <a:pt x="9722" y="16136"/>
                    <a:pt x="11963" y="14590"/>
                    <a:pt x="14034" y="12859"/>
                  </a:cubicBezTo>
                  <a:cubicBezTo>
                    <a:pt x="16105" y="11128"/>
                    <a:pt x="17991" y="9165"/>
                    <a:pt x="19629" y="7002"/>
                  </a:cubicBezTo>
                  <a:cubicBezTo>
                    <a:pt x="21329" y="4884"/>
                    <a:pt x="22597" y="2473"/>
                    <a:pt x="23648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2"/>
            <p:cNvSpPr/>
            <p:nvPr/>
          </p:nvSpPr>
          <p:spPr>
            <a:xfrm>
              <a:off x="2677650" y="813800"/>
              <a:ext cx="590825" cy="589725"/>
            </a:xfrm>
            <a:custGeom>
              <a:rect b="b" l="l" r="r" t="t"/>
              <a:pathLst>
                <a:path extrusionOk="0" h="23589" w="23633">
                  <a:moveTo>
                    <a:pt x="8392" y="0"/>
                  </a:moveTo>
                  <a:cubicBezTo>
                    <a:pt x="8193" y="0"/>
                    <a:pt x="7983" y="55"/>
                    <a:pt x="7759" y="172"/>
                  </a:cubicBezTo>
                  <a:cubicBezTo>
                    <a:pt x="4544" y="1872"/>
                    <a:pt x="10433" y="9755"/>
                    <a:pt x="10433" y="9755"/>
                  </a:cubicBezTo>
                  <a:cubicBezTo>
                    <a:pt x="10433" y="9755"/>
                    <a:pt x="6456" y="5200"/>
                    <a:pt x="3886" y="5200"/>
                  </a:cubicBezTo>
                  <a:cubicBezTo>
                    <a:pt x="3455" y="5200"/>
                    <a:pt x="3063" y="5328"/>
                    <a:pt x="2736" y="5628"/>
                  </a:cubicBezTo>
                  <a:cubicBezTo>
                    <a:pt x="449" y="7715"/>
                    <a:pt x="9413" y="12537"/>
                    <a:pt x="9413" y="12537"/>
                  </a:cubicBezTo>
                  <a:cubicBezTo>
                    <a:pt x="9413" y="12537"/>
                    <a:pt x="5002" y="10746"/>
                    <a:pt x="2467" y="10746"/>
                  </a:cubicBezTo>
                  <a:cubicBezTo>
                    <a:pt x="1469" y="10746"/>
                    <a:pt x="762" y="11023"/>
                    <a:pt x="727" y="11795"/>
                  </a:cubicBezTo>
                  <a:cubicBezTo>
                    <a:pt x="652" y="13279"/>
                    <a:pt x="3297" y="13621"/>
                    <a:pt x="5750" y="13621"/>
                  </a:cubicBezTo>
                  <a:cubicBezTo>
                    <a:pt x="7845" y="13621"/>
                    <a:pt x="9799" y="13372"/>
                    <a:pt x="9799" y="13371"/>
                  </a:cubicBezTo>
                  <a:lnTo>
                    <a:pt x="9799" y="13371"/>
                  </a:lnTo>
                  <a:cubicBezTo>
                    <a:pt x="9798" y="13372"/>
                    <a:pt x="0" y="14809"/>
                    <a:pt x="2272" y="18039"/>
                  </a:cubicBezTo>
                  <a:cubicBezTo>
                    <a:pt x="2672" y="18612"/>
                    <a:pt x="3198" y="18847"/>
                    <a:pt x="3793" y="18847"/>
                  </a:cubicBezTo>
                  <a:cubicBezTo>
                    <a:pt x="5599" y="18847"/>
                    <a:pt x="8040" y="16672"/>
                    <a:pt x="9509" y="15170"/>
                  </a:cubicBezTo>
                  <a:lnTo>
                    <a:pt x="9509" y="15170"/>
                  </a:lnTo>
                  <a:cubicBezTo>
                    <a:pt x="7550" y="17440"/>
                    <a:pt x="4297" y="21831"/>
                    <a:pt x="6955" y="23340"/>
                  </a:cubicBezTo>
                  <a:cubicBezTo>
                    <a:pt x="7253" y="23510"/>
                    <a:pt x="7535" y="23587"/>
                    <a:pt x="7800" y="23587"/>
                  </a:cubicBezTo>
                  <a:cubicBezTo>
                    <a:pt x="10784" y="23587"/>
                    <a:pt x="11762" y="13775"/>
                    <a:pt x="11762" y="13773"/>
                  </a:cubicBezTo>
                  <a:lnTo>
                    <a:pt x="11762" y="13773"/>
                  </a:lnTo>
                  <a:cubicBezTo>
                    <a:pt x="11762" y="13775"/>
                    <a:pt x="11106" y="23589"/>
                    <a:pt x="13950" y="23589"/>
                  </a:cubicBezTo>
                  <a:cubicBezTo>
                    <a:pt x="13968" y="23589"/>
                    <a:pt x="13985" y="23589"/>
                    <a:pt x="14003" y="23588"/>
                  </a:cubicBezTo>
                  <a:cubicBezTo>
                    <a:pt x="16893" y="23449"/>
                    <a:pt x="12844" y="13558"/>
                    <a:pt x="12844" y="13557"/>
                  </a:cubicBezTo>
                  <a:lnTo>
                    <a:pt x="12844" y="13557"/>
                  </a:lnTo>
                  <a:cubicBezTo>
                    <a:pt x="12845" y="13558"/>
                    <a:pt x="17437" y="20650"/>
                    <a:pt x="19784" y="20650"/>
                  </a:cubicBezTo>
                  <a:cubicBezTo>
                    <a:pt x="20020" y="20650"/>
                    <a:pt x="20234" y="20578"/>
                    <a:pt x="20417" y="20419"/>
                  </a:cubicBezTo>
                  <a:cubicBezTo>
                    <a:pt x="22427" y="18673"/>
                    <a:pt x="14050" y="12753"/>
                    <a:pt x="13911" y="12537"/>
                  </a:cubicBezTo>
                  <a:cubicBezTo>
                    <a:pt x="13907" y="12532"/>
                    <a:pt x="13909" y="12530"/>
                    <a:pt x="13916" y="12530"/>
                  </a:cubicBezTo>
                  <a:cubicBezTo>
                    <a:pt x="14132" y="12530"/>
                    <a:pt x="19477" y="15099"/>
                    <a:pt x="21930" y="15099"/>
                  </a:cubicBezTo>
                  <a:cubicBezTo>
                    <a:pt x="22703" y="15099"/>
                    <a:pt x="23188" y="14844"/>
                    <a:pt x="23138" y="14175"/>
                  </a:cubicBezTo>
                  <a:cubicBezTo>
                    <a:pt x="22946" y="11818"/>
                    <a:pt x="16638" y="11616"/>
                    <a:pt x="14484" y="11616"/>
                  </a:cubicBezTo>
                  <a:cubicBezTo>
                    <a:pt x="14039" y="11616"/>
                    <a:pt x="13771" y="11625"/>
                    <a:pt x="13771" y="11625"/>
                  </a:cubicBezTo>
                  <a:cubicBezTo>
                    <a:pt x="13771" y="11625"/>
                    <a:pt x="23632" y="9137"/>
                    <a:pt x="21808" y="6787"/>
                  </a:cubicBezTo>
                  <a:cubicBezTo>
                    <a:pt x="21518" y="6413"/>
                    <a:pt x="21089" y="6256"/>
                    <a:pt x="20573" y="6256"/>
                  </a:cubicBezTo>
                  <a:cubicBezTo>
                    <a:pt x="17874" y="6256"/>
                    <a:pt x="12798" y="10558"/>
                    <a:pt x="12798" y="10558"/>
                  </a:cubicBezTo>
                  <a:cubicBezTo>
                    <a:pt x="12798" y="10558"/>
                    <a:pt x="19258" y="2042"/>
                    <a:pt x="16028" y="1285"/>
                  </a:cubicBezTo>
                  <a:cubicBezTo>
                    <a:pt x="15901" y="1255"/>
                    <a:pt x="15776" y="1241"/>
                    <a:pt x="15655" y="1241"/>
                  </a:cubicBezTo>
                  <a:cubicBezTo>
                    <a:pt x="12697" y="1241"/>
                    <a:pt x="11499" y="9755"/>
                    <a:pt x="11499" y="9755"/>
                  </a:cubicBezTo>
                  <a:cubicBezTo>
                    <a:pt x="11499" y="9755"/>
                    <a:pt x="11045" y="0"/>
                    <a:pt x="8392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2"/>
            <p:cNvSpPr/>
            <p:nvPr/>
          </p:nvSpPr>
          <p:spPr>
            <a:xfrm>
              <a:off x="4285425" y="813800"/>
              <a:ext cx="590450" cy="589725"/>
            </a:xfrm>
            <a:custGeom>
              <a:rect b="b" l="l" r="r" t="t"/>
              <a:pathLst>
                <a:path extrusionOk="0" h="23589" w="23618">
                  <a:moveTo>
                    <a:pt x="8392" y="0"/>
                  </a:moveTo>
                  <a:cubicBezTo>
                    <a:pt x="8194" y="0"/>
                    <a:pt x="7983" y="55"/>
                    <a:pt x="7760" y="172"/>
                  </a:cubicBezTo>
                  <a:cubicBezTo>
                    <a:pt x="4545" y="1872"/>
                    <a:pt x="10433" y="9755"/>
                    <a:pt x="10433" y="9755"/>
                  </a:cubicBezTo>
                  <a:cubicBezTo>
                    <a:pt x="10433" y="9755"/>
                    <a:pt x="6453" y="5185"/>
                    <a:pt x="3884" y="5185"/>
                  </a:cubicBezTo>
                  <a:cubicBezTo>
                    <a:pt x="3453" y="5185"/>
                    <a:pt x="3062" y="5313"/>
                    <a:pt x="2737" y="5613"/>
                  </a:cubicBezTo>
                  <a:cubicBezTo>
                    <a:pt x="449" y="7699"/>
                    <a:pt x="9413" y="12537"/>
                    <a:pt x="9413" y="12537"/>
                  </a:cubicBezTo>
                  <a:cubicBezTo>
                    <a:pt x="9413" y="12537"/>
                    <a:pt x="5006" y="10739"/>
                    <a:pt x="2470" y="10739"/>
                  </a:cubicBezTo>
                  <a:cubicBezTo>
                    <a:pt x="1471" y="10739"/>
                    <a:pt x="762" y="11018"/>
                    <a:pt x="727" y="11795"/>
                  </a:cubicBezTo>
                  <a:cubicBezTo>
                    <a:pt x="652" y="13279"/>
                    <a:pt x="3298" y="13621"/>
                    <a:pt x="5751" y="13621"/>
                  </a:cubicBezTo>
                  <a:cubicBezTo>
                    <a:pt x="7845" y="13621"/>
                    <a:pt x="9799" y="13372"/>
                    <a:pt x="9800" y="13371"/>
                  </a:cubicBezTo>
                  <a:lnTo>
                    <a:pt x="9800" y="13371"/>
                  </a:lnTo>
                  <a:cubicBezTo>
                    <a:pt x="9798" y="13372"/>
                    <a:pt x="1" y="14794"/>
                    <a:pt x="2273" y="18039"/>
                  </a:cubicBezTo>
                  <a:cubicBezTo>
                    <a:pt x="2673" y="18612"/>
                    <a:pt x="3199" y="18847"/>
                    <a:pt x="3793" y="18847"/>
                  </a:cubicBezTo>
                  <a:cubicBezTo>
                    <a:pt x="5584" y="18847"/>
                    <a:pt x="7997" y="16710"/>
                    <a:pt x="9470" y="15210"/>
                  </a:cubicBezTo>
                  <a:lnTo>
                    <a:pt x="9470" y="15210"/>
                  </a:lnTo>
                  <a:cubicBezTo>
                    <a:pt x="7504" y="17488"/>
                    <a:pt x="4303" y="21829"/>
                    <a:pt x="6956" y="23340"/>
                  </a:cubicBezTo>
                  <a:cubicBezTo>
                    <a:pt x="7254" y="23510"/>
                    <a:pt x="7535" y="23587"/>
                    <a:pt x="7801" y="23587"/>
                  </a:cubicBezTo>
                  <a:cubicBezTo>
                    <a:pt x="10785" y="23587"/>
                    <a:pt x="11762" y="13776"/>
                    <a:pt x="11763" y="13773"/>
                  </a:cubicBezTo>
                  <a:lnTo>
                    <a:pt x="11763" y="13773"/>
                  </a:lnTo>
                  <a:cubicBezTo>
                    <a:pt x="11762" y="13776"/>
                    <a:pt x="11107" y="23589"/>
                    <a:pt x="13950" y="23589"/>
                  </a:cubicBezTo>
                  <a:cubicBezTo>
                    <a:pt x="13968" y="23589"/>
                    <a:pt x="13986" y="23589"/>
                    <a:pt x="14004" y="23588"/>
                  </a:cubicBezTo>
                  <a:cubicBezTo>
                    <a:pt x="16894" y="23449"/>
                    <a:pt x="12845" y="13558"/>
                    <a:pt x="12845" y="13557"/>
                  </a:cubicBezTo>
                  <a:lnTo>
                    <a:pt x="12845" y="13557"/>
                  </a:lnTo>
                  <a:cubicBezTo>
                    <a:pt x="12845" y="13558"/>
                    <a:pt x="17437" y="20650"/>
                    <a:pt x="19784" y="20650"/>
                  </a:cubicBezTo>
                  <a:cubicBezTo>
                    <a:pt x="20020" y="20650"/>
                    <a:pt x="20234" y="20578"/>
                    <a:pt x="20418" y="20419"/>
                  </a:cubicBezTo>
                  <a:cubicBezTo>
                    <a:pt x="22427" y="18673"/>
                    <a:pt x="14035" y="12753"/>
                    <a:pt x="13911" y="12537"/>
                  </a:cubicBezTo>
                  <a:cubicBezTo>
                    <a:pt x="13908" y="12532"/>
                    <a:pt x="13910" y="12530"/>
                    <a:pt x="13916" y="12530"/>
                  </a:cubicBezTo>
                  <a:cubicBezTo>
                    <a:pt x="14132" y="12530"/>
                    <a:pt x="19477" y="15099"/>
                    <a:pt x="21931" y="15099"/>
                  </a:cubicBezTo>
                  <a:cubicBezTo>
                    <a:pt x="22703" y="15099"/>
                    <a:pt x="23189" y="14844"/>
                    <a:pt x="23138" y="14175"/>
                  </a:cubicBezTo>
                  <a:cubicBezTo>
                    <a:pt x="22946" y="11818"/>
                    <a:pt x="16638" y="11616"/>
                    <a:pt x="14484" y="11616"/>
                  </a:cubicBezTo>
                  <a:cubicBezTo>
                    <a:pt x="14040" y="11616"/>
                    <a:pt x="13772" y="11625"/>
                    <a:pt x="13772" y="11625"/>
                  </a:cubicBezTo>
                  <a:cubicBezTo>
                    <a:pt x="13772" y="11625"/>
                    <a:pt x="23617" y="9137"/>
                    <a:pt x="21809" y="6787"/>
                  </a:cubicBezTo>
                  <a:cubicBezTo>
                    <a:pt x="21518" y="6409"/>
                    <a:pt x="21087" y="6250"/>
                    <a:pt x="20568" y="6250"/>
                  </a:cubicBezTo>
                  <a:cubicBezTo>
                    <a:pt x="17868" y="6250"/>
                    <a:pt x="12798" y="10558"/>
                    <a:pt x="12798" y="10558"/>
                  </a:cubicBezTo>
                  <a:cubicBezTo>
                    <a:pt x="12798" y="10558"/>
                    <a:pt x="19259" y="2042"/>
                    <a:pt x="16028" y="1285"/>
                  </a:cubicBezTo>
                  <a:cubicBezTo>
                    <a:pt x="15901" y="1255"/>
                    <a:pt x="15777" y="1241"/>
                    <a:pt x="15655" y="1241"/>
                  </a:cubicBezTo>
                  <a:cubicBezTo>
                    <a:pt x="12698" y="1241"/>
                    <a:pt x="11500" y="9755"/>
                    <a:pt x="11500" y="9755"/>
                  </a:cubicBezTo>
                  <a:cubicBezTo>
                    <a:pt x="11500" y="9755"/>
                    <a:pt x="11045" y="0"/>
                    <a:pt x="8392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2"/>
            <p:cNvSpPr/>
            <p:nvPr/>
          </p:nvSpPr>
          <p:spPr>
            <a:xfrm>
              <a:off x="2790850" y="983525"/>
              <a:ext cx="348950" cy="312575"/>
            </a:xfrm>
            <a:custGeom>
              <a:rect b="b" l="l" r="r" t="t"/>
              <a:pathLst>
                <a:path extrusionOk="0" h="12503" w="13958">
                  <a:moveTo>
                    <a:pt x="6985" y="0"/>
                  </a:moveTo>
                  <a:cubicBezTo>
                    <a:pt x="5520" y="0"/>
                    <a:pt x="4048" y="513"/>
                    <a:pt x="2860" y="1559"/>
                  </a:cubicBezTo>
                  <a:cubicBezTo>
                    <a:pt x="264" y="3831"/>
                    <a:pt x="1" y="7773"/>
                    <a:pt x="2273" y="10369"/>
                  </a:cubicBezTo>
                  <a:cubicBezTo>
                    <a:pt x="3508" y="11781"/>
                    <a:pt x="5241" y="12502"/>
                    <a:pt x="6982" y="12502"/>
                  </a:cubicBezTo>
                  <a:cubicBezTo>
                    <a:pt x="8445" y="12502"/>
                    <a:pt x="9913" y="11993"/>
                    <a:pt x="11098" y="10956"/>
                  </a:cubicBezTo>
                  <a:cubicBezTo>
                    <a:pt x="13695" y="8684"/>
                    <a:pt x="13957" y="4728"/>
                    <a:pt x="11685" y="2131"/>
                  </a:cubicBezTo>
                  <a:cubicBezTo>
                    <a:pt x="10453" y="722"/>
                    <a:pt x="8724" y="0"/>
                    <a:pt x="6985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2"/>
            <p:cNvSpPr/>
            <p:nvPr/>
          </p:nvSpPr>
          <p:spPr>
            <a:xfrm>
              <a:off x="4408300" y="983825"/>
              <a:ext cx="350875" cy="312400"/>
            </a:xfrm>
            <a:custGeom>
              <a:rect b="b" l="l" r="r" t="t"/>
              <a:pathLst>
                <a:path extrusionOk="0" h="12496" w="14035">
                  <a:moveTo>
                    <a:pt x="7017" y="1"/>
                  </a:moveTo>
                  <a:cubicBezTo>
                    <a:pt x="5623" y="1"/>
                    <a:pt x="4220" y="467"/>
                    <a:pt x="3061" y="1424"/>
                  </a:cubicBezTo>
                  <a:cubicBezTo>
                    <a:pt x="387" y="3603"/>
                    <a:pt x="1" y="7544"/>
                    <a:pt x="2195" y="10218"/>
                  </a:cubicBezTo>
                  <a:cubicBezTo>
                    <a:pt x="3426" y="11719"/>
                    <a:pt x="5217" y="12495"/>
                    <a:pt x="7022" y="12495"/>
                  </a:cubicBezTo>
                  <a:cubicBezTo>
                    <a:pt x="8415" y="12495"/>
                    <a:pt x="9816" y="12033"/>
                    <a:pt x="10974" y="11084"/>
                  </a:cubicBezTo>
                  <a:cubicBezTo>
                    <a:pt x="13648" y="8889"/>
                    <a:pt x="14035" y="4948"/>
                    <a:pt x="11840" y="2289"/>
                  </a:cubicBezTo>
                  <a:cubicBezTo>
                    <a:pt x="10611" y="781"/>
                    <a:pt x="8821" y="1"/>
                    <a:pt x="7017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2"/>
            <p:cNvSpPr/>
            <p:nvPr/>
          </p:nvSpPr>
          <p:spPr>
            <a:xfrm>
              <a:off x="2565600" y="1593975"/>
              <a:ext cx="205200" cy="328075"/>
            </a:xfrm>
            <a:custGeom>
              <a:rect b="b" l="l" r="r" t="t"/>
              <a:pathLst>
                <a:path extrusionOk="0" h="13123" w="8208">
                  <a:moveTo>
                    <a:pt x="8207" y="0"/>
                  </a:moveTo>
                  <a:cubicBezTo>
                    <a:pt x="8207" y="1"/>
                    <a:pt x="0" y="2396"/>
                    <a:pt x="433" y="13122"/>
                  </a:cubicBezTo>
                  <a:cubicBezTo>
                    <a:pt x="7342" y="11221"/>
                    <a:pt x="8207" y="1"/>
                    <a:pt x="820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2"/>
            <p:cNvSpPr/>
            <p:nvPr/>
          </p:nvSpPr>
          <p:spPr>
            <a:xfrm>
              <a:off x="2226725" y="1390900"/>
              <a:ext cx="321125" cy="123575"/>
            </a:xfrm>
            <a:custGeom>
              <a:rect b="b" l="l" r="r" t="t"/>
              <a:pathLst>
                <a:path extrusionOk="0" h="4943" w="12845">
                  <a:moveTo>
                    <a:pt x="10267" y="0"/>
                  </a:moveTo>
                  <a:cubicBezTo>
                    <a:pt x="3948" y="0"/>
                    <a:pt x="0" y="4383"/>
                    <a:pt x="0" y="4383"/>
                  </a:cubicBezTo>
                  <a:cubicBezTo>
                    <a:pt x="1040" y="4710"/>
                    <a:pt x="2508" y="4943"/>
                    <a:pt x="4093" y="4943"/>
                  </a:cubicBezTo>
                  <a:cubicBezTo>
                    <a:pt x="7529" y="4943"/>
                    <a:pt x="11511" y="3848"/>
                    <a:pt x="12844" y="241"/>
                  </a:cubicBezTo>
                  <a:cubicBezTo>
                    <a:pt x="11947" y="74"/>
                    <a:pt x="11087" y="0"/>
                    <a:pt x="1026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2"/>
            <p:cNvSpPr/>
            <p:nvPr/>
          </p:nvSpPr>
          <p:spPr>
            <a:xfrm>
              <a:off x="4609625" y="1621800"/>
              <a:ext cx="246925" cy="269325"/>
            </a:xfrm>
            <a:custGeom>
              <a:rect b="b" l="l" r="r" t="t"/>
              <a:pathLst>
                <a:path extrusionOk="0" h="10773" w="9877">
                  <a:moveTo>
                    <a:pt x="2520" y="0"/>
                  </a:moveTo>
                  <a:lnTo>
                    <a:pt x="2520" y="0"/>
                  </a:lnTo>
                  <a:cubicBezTo>
                    <a:pt x="2519" y="1"/>
                    <a:pt x="0" y="7713"/>
                    <a:pt x="7125" y="10773"/>
                  </a:cubicBezTo>
                  <a:cubicBezTo>
                    <a:pt x="9876" y="6075"/>
                    <a:pt x="2520" y="1"/>
                    <a:pt x="252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2"/>
            <p:cNvSpPr/>
            <p:nvPr/>
          </p:nvSpPr>
          <p:spPr>
            <a:xfrm>
              <a:off x="4900175" y="1464925"/>
              <a:ext cx="196325" cy="90825"/>
            </a:xfrm>
            <a:custGeom>
              <a:rect b="b" l="l" r="r" t="t"/>
              <a:pathLst>
                <a:path extrusionOk="0" h="3633" w="7853">
                  <a:moveTo>
                    <a:pt x="1" y="0"/>
                  </a:moveTo>
                  <a:cubicBezTo>
                    <a:pt x="1" y="0"/>
                    <a:pt x="3417" y="3617"/>
                    <a:pt x="7852" y="3632"/>
                  </a:cubicBezTo>
                  <a:cubicBezTo>
                    <a:pt x="6245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2"/>
            <p:cNvSpPr/>
            <p:nvPr/>
          </p:nvSpPr>
          <p:spPr>
            <a:xfrm>
              <a:off x="2887075" y="238875"/>
              <a:ext cx="1606650" cy="514725"/>
            </a:xfrm>
            <a:custGeom>
              <a:rect b="b" l="l" r="r" t="t"/>
              <a:pathLst>
                <a:path extrusionOk="0" h="20589" w="64266">
                  <a:moveTo>
                    <a:pt x="0" y="1"/>
                  </a:moveTo>
                  <a:cubicBezTo>
                    <a:pt x="1280" y="1065"/>
                    <a:pt x="10993" y="1186"/>
                    <a:pt x="15320" y="1186"/>
                  </a:cubicBezTo>
                  <a:cubicBezTo>
                    <a:pt x="16584" y="1186"/>
                    <a:pt x="17388" y="1176"/>
                    <a:pt x="17388" y="1176"/>
                  </a:cubicBezTo>
                  <a:lnTo>
                    <a:pt x="17388" y="1176"/>
                  </a:lnTo>
                  <a:cubicBezTo>
                    <a:pt x="17388" y="1176"/>
                    <a:pt x="1082" y="5550"/>
                    <a:pt x="2582" y="7791"/>
                  </a:cubicBezTo>
                  <a:cubicBezTo>
                    <a:pt x="2771" y="8076"/>
                    <a:pt x="3168" y="8201"/>
                    <a:pt x="3716" y="8201"/>
                  </a:cubicBezTo>
                  <a:cubicBezTo>
                    <a:pt x="7410" y="8201"/>
                    <a:pt x="17996" y="2530"/>
                    <a:pt x="18656" y="2180"/>
                  </a:cubicBezTo>
                  <a:lnTo>
                    <a:pt x="18656" y="2180"/>
                  </a:lnTo>
                  <a:cubicBezTo>
                    <a:pt x="18022" y="2644"/>
                    <a:pt x="7079" y="10928"/>
                    <a:pt x="9274" y="12690"/>
                  </a:cubicBezTo>
                  <a:cubicBezTo>
                    <a:pt x="9436" y="12820"/>
                    <a:pt x="9639" y="12881"/>
                    <a:pt x="9875" y="12881"/>
                  </a:cubicBezTo>
                  <a:cubicBezTo>
                    <a:pt x="12921" y="12881"/>
                    <a:pt x="21545" y="2845"/>
                    <a:pt x="21546" y="2845"/>
                  </a:cubicBezTo>
                  <a:lnTo>
                    <a:pt x="21546" y="2845"/>
                  </a:lnTo>
                  <a:cubicBezTo>
                    <a:pt x="21545" y="2846"/>
                    <a:pt x="15224" y="15426"/>
                    <a:pt x="17326" y="16848"/>
                  </a:cubicBezTo>
                  <a:cubicBezTo>
                    <a:pt x="17424" y="16913"/>
                    <a:pt x="17532" y="16944"/>
                    <a:pt x="17648" y="16944"/>
                  </a:cubicBezTo>
                  <a:cubicBezTo>
                    <a:pt x="19967" y="16944"/>
                    <a:pt x="25686" y="4452"/>
                    <a:pt x="25966" y="3834"/>
                  </a:cubicBezTo>
                  <a:lnTo>
                    <a:pt x="25966" y="3834"/>
                  </a:lnTo>
                  <a:cubicBezTo>
                    <a:pt x="25842" y="4437"/>
                    <a:pt x="22659" y="18362"/>
                    <a:pt x="25688" y="19769"/>
                  </a:cubicBezTo>
                  <a:cubicBezTo>
                    <a:pt x="25825" y="19832"/>
                    <a:pt x="25960" y="19862"/>
                    <a:pt x="26093" y="19862"/>
                  </a:cubicBezTo>
                  <a:cubicBezTo>
                    <a:pt x="28949" y="19862"/>
                    <a:pt x="30896" y="5922"/>
                    <a:pt x="30896" y="5920"/>
                  </a:cubicBezTo>
                  <a:lnTo>
                    <a:pt x="30896" y="5920"/>
                  </a:lnTo>
                  <a:cubicBezTo>
                    <a:pt x="30896" y="5922"/>
                    <a:pt x="30804" y="20588"/>
                    <a:pt x="34300" y="20588"/>
                  </a:cubicBezTo>
                  <a:cubicBezTo>
                    <a:pt x="34309" y="20588"/>
                    <a:pt x="34318" y="20588"/>
                    <a:pt x="34328" y="20588"/>
                  </a:cubicBezTo>
                  <a:cubicBezTo>
                    <a:pt x="37728" y="20511"/>
                    <a:pt x="35827" y="6353"/>
                    <a:pt x="35688" y="5364"/>
                  </a:cubicBezTo>
                  <a:lnTo>
                    <a:pt x="35688" y="5364"/>
                  </a:lnTo>
                  <a:cubicBezTo>
                    <a:pt x="35925" y="6237"/>
                    <a:pt x="39464" y="19089"/>
                    <a:pt x="43293" y="19089"/>
                  </a:cubicBezTo>
                  <a:cubicBezTo>
                    <a:pt x="43462" y="19089"/>
                    <a:pt x="43632" y="19064"/>
                    <a:pt x="43802" y="19012"/>
                  </a:cubicBezTo>
                  <a:cubicBezTo>
                    <a:pt x="47821" y="17760"/>
                    <a:pt x="40773" y="5086"/>
                    <a:pt x="40371" y="4375"/>
                  </a:cubicBezTo>
                  <a:lnTo>
                    <a:pt x="40371" y="4375"/>
                  </a:lnTo>
                  <a:cubicBezTo>
                    <a:pt x="40832" y="4994"/>
                    <a:pt x="48413" y="15040"/>
                    <a:pt x="52248" y="15040"/>
                  </a:cubicBezTo>
                  <a:cubicBezTo>
                    <a:pt x="52530" y="15040"/>
                    <a:pt x="52792" y="14986"/>
                    <a:pt x="53029" y="14869"/>
                  </a:cubicBezTo>
                  <a:cubicBezTo>
                    <a:pt x="56491" y="13185"/>
                    <a:pt x="45054" y="3247"/>
                    <a:pt x="44420" y="2706"/>
                  </a:cubicBezTo>
                  <a:lnTo>
                    <a:pt x="44420" y="2706"/>
                  </a:lnTo>
                  <a:cubicBezTo>
                    <a:pt x="45091" y="3081"/>
                    <a:pt x="55614" y="9082"/>
                    <a:pt x="60058" y="9082"/>
                  </a:cubicBezTo>
                  <a:cubicBezTo>
                    <a:pt x="60734" y="9082"/>
                    <a:pt x="61269" y="8943"/>
                    <a:pt x="61607" y="8625"/>
                  </a:cubicBezTo>
                  <a:cubicBezTo>
                    <a:pt x="64265" y="6137"/>
                    <a:pt x="49444" y="959"/>
                    <a:pt x="49443" y="959"/>
                  </a:cubicBezTo>
                  <a:lnTo>
                    <a:pt x="49443" y="959"/>
                  </a:lnTo>
                  <a:cubicBezTo>
                    <a:pt x="49444" y="959"/>
                    <a:pt x="50163" y="980"/>
                    <a:pt x="51281" y="980"/>
                  </a:cubicBezTo>
                  <a:cubicBezTo>
                    <a:pt x="54007" y="980"/>
                    <a:pt x="59104" y="856"/>
                    <a:pt x="61932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2"/>
            <p:cNvSpPr/>
            <p:nvPr/>
          </p:nvSpPr>
          <p:spPr>
            <a:xfrm>
              <a:off x="3226325" y="238875"/>
              <a:ext cx="986500" cy="167700"/>
            </a:xfrm>
            <a:custGeom>
              <a:rect b="b" l="l" r="r" t="t"/>
              <a:pathLst>
                <a:path extrusionOk="0" h="6708" w="39460">
                  <a:moveTo>
                    <a:pt x="1" y="1"/>
                  </a:moveTo>
                  <a:cubicBezTo>
                    <a:pt x="3607" y="2424"/>
                    <a:pt x="11293" y="6708"/>
                    <a:pt x="20569" y="6708"/>
                  </a:cubicBezTo>
                  <a:cubicBezTo>
                    <a:pt x="26440" y="6708"/>
                    <a:pt x="32947" y="4991"/>
                    <a:pt x="3945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32"/>
            <p:cNvSpPr/>
            <p:nvPr/>
          </p:nvSpPr>
          <p:spPr>
            <a:xfrm>
              <a:off x="3770800" y="1824700"/>
              <a:ext cx="1357000" cy="993500"/>
            </a:xfrm>
            <a:custGeom>
              <a:rect b="b" l="l" r="r" t="t"/>
              <a:pathLst>
                <a:path extrusionOk="0" h="39740" w="54280">
                  <a:moveTo>
                    <a:pt x="17226" y="0"/>
                  </a:moveTo>
                  <a:cubicBezTo>
                    <a:pt x="8283" y="0"/>
                    <a:pt x="0" y="5372"/>
                    <a:pt x="107" y="5779"/>
                  </a:cubicBezTo>
                  <a:cubicBezTo>
                    <a:pt x="1559" y="11128"/>
                    <a:pt x="8854" y="12069"/>
                    <a:pt x="13808" y="12069"/>
                  </a:cubicBezTo>
                  <a:cubicBezTo>
                    <a:pt x="16499" y="12069"/>
                    <a:pt x="18499" y="11791"/>
                    <a:pt x="18499" y="11791"/>
                  </a:cubicBezTo>
                  <a:lnTo>
                    <a:pt x="18499" y="11791"/>
                  </a:lnTo>
                  <a:cubicBezTo>
                    <a:pt x="18499" y="11792"/>
                    <a:pt x="17804" y="29921"/>
                    <a:pt x="30524" y="37046"/>
                  </a:cubicBezTo>
                  <a:cubicBezTo>
                    <a:pt x="33990" y="38993"/>
                    <a:pt x="37305" y="39740"/>
                    <a:pt x="40351" y="39740"/>
                  </a:cubicBezTo>
                  <a:cubicBezTo>
                    <a:pt x="46323" y="39740"/>
                    <a:pt x="51260" y="36871"/>
                    <a:pt x="54279" y="34558"/>
                  </a:cubicBezTo>
                  <a:lnTo>
                    <a:pt x="54279" y="33399"/>
                  </a:lnTo>
                  <a:cubicBezTo>
                    <a:pt x="51665" y="34669"/>
                    <a:pt x="49599" y="35240"/>
                    <a:pt x="47924" y="35240"/>
                  </a:cubicBezTo>
                  <a:cubicBezTo>
                    <a:pt x="39388" y="35240"/>
                    <a:pt x="41025" y="20422"/>
                    <a:pt x="32239" y="7850"/>
                  </a:cubicBezTo>
                  <a:cubicBezTo>
                    <a:pt x="28081" y="1895"/>
                    <a:pt x="22537" y="0"/>
                    <a:pt x="17226" y="0"/>
                  </a:cubicBezTo>
                  <a:close/>
                </a:path>
              </a:pathLst>
            </a:custGeom>
            <a:solidFill>
              <a:srgbClr val="6D2D4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32"/>
            <p:cNvSpPr/>
            <p:nvPr/>
          </p:nvSpPr>
          <p:spPr>
            <a:xfrm>
              <a:off x="4389375" y="2627975"/>
              <a:ext cx="561450" cy="96225"/>
            </a:xfrm>
            <a:custGeom>
              <a:rect b="b" l="l" r="r" t="t"/>
              <a:pathLst>
                <a:path extrusionOk="0" h="3849" w="22458">
                  <a:moveTo>
                    <a:pt x="0" y="0"/>
                  </a:moveTo>
                  <a:lnTo>
                    <a:pt x="0" y="0"/>
                  </a:lnTo>
                  <a:cubicBezTo>
                    <a:pt x="3509" y="1561"/>
                    <a:pt x="7203" y="2690"/>
                    <a:pt x="10989" y="3323"/>
                  </a:cubicBezTo>
                  <a:cubicBezTo>
                    <a:pt x="12891" y="3617"/>
                    <a:pt x="14823" y="3849"/>
                    <a:pt x="16754" y="3849"/>
                  </a:cubicBezTo>
                  <a:cubicBezTo>
                    <a:pt x="18686" y="3849"/>
                    <a:pt x="20634" y="3648"/>
                    <a:pt x="22458" y="3076"/>
                  </a:cubicBezTo>
                  <a:lnTo>
                    <a:pt x="22458" y="3076"/>
                  </a:lnTo>
                  <a:cubicBezTo>
                    <a:pt x="21582" y="3148"/>
                    <a:pt x="20703" y="3183"/>
                    <a:pt x="19824" y="3183"/>
                  </a:cubicBezTo>
                  <a:cubicBezTo>
                    <a:pt x="18810" y="3183"/>
                    <a:pt x="17795" y="3136"/>
                    <a:pt x="16785" y="3045"/>
                  </a:cubicBezTo>
                  <a:cubicBezTo>
                    <a:pt x="14900" y="2906"/>
                    <a:pt x="13030" y="2612"/>
                    <a:pt x="11175" y="2319"/>
                  </a:cubicBezTo>
                  <a:cubicBezTo>
                    <a:pt x="9305" y="2010"/>
                    <a:pt x="7450" y="1623"/>
                    <a:pt x="5580" y="123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32"/>
            <p:cNvSpPr/>
            <p:nvPr/>
          </p:nvSpPr>
          <p:spPr>
            <a:xfrm>
              <a:off x="4246800" y="2285225"/>
              <a:ext cx="609750" cy="367500"/>
            </a:xfrm>
            <a:custGeom>
              <a:rect b="b" l="l" r="r" t="t"/>
              <a:pathLst>
                <a:path extrusionOk="0" h="14700" w="24390">
                  <a:moveTo>
                    <a:pt x="0" y="1"/>
                  </a:moveTo>
                  <a:cubicBezTo>
                    <a:pt x="1314" y="2057"/>
                    <a:pt x="2906" y="3927"/>
                    <a:pt x="4745" y="5534"/>
                  </a:cubicBezTo>
                  <a:cubicBezTo>
                    <a:pt x="6569" y="7157"/>
                    <a:pt x="8563" y="8579"/>
                    <a:pt x="10696" y="9784"/>
                  </a:cubicBezTo>
                  <a:cubicBezTo>
                    <a:pt x="12829" y="10990"/>
                    <a:pt x="15054" y="12010"/>
                    <a:pt x="17342" y="12845"/>
                  </a:cubicBezTo>
                  <a:cubicBezTo>
                    <a:pt x="19629" y="13695"/>
                    <a:pt x="21978" y="14313"/>
                    <a:pt x="24389" y="14699"/>
                  </a:cubicBezTo>
                  <a:cubicBezTo>
                    <a:pt x="23246" y="14313"/>
                    <a:pt x="22102" y="13927"/>
                    <a:pt x="20974" y="13463"/>
                  </a:cubicBezTo>
                  <a:cubicBezTo>
                    <a:pt x="19845" y="13046"/>
                    <a:pt x="18733" y="12597"/>
                    <a:pt x="17635" y="12118"/>
                  </a:cubicBezTo>
                  <a:cubicBezTo>
                    <a:pt x="15441" y="11145"/>
                    <a:pt x="13292" y="10078"/>
                    <a:pt x="11206" y="8903"/>
                  </a:cubicBezTo>
                  <a:cubicBezTo>
                    <a:pt x="9135" y="7713"/>
                    <a:pt x="7141" y="6400"/>
                    <a:pt x="5240" y="4931"/>
                  </a:cubicBezTo>
                  <a:lnTo>
                    <a:pt x="3849" y="3803"/>
                  </a:lnTo>
                  <a:cubicBezTo>
                    <a:pt x="3385" y="3432"/>
                    <a:pt x="2983" y="2984"/>
                    <a:pt x="2535" y="2582"/>
                  </a:cubicBezTo>
                  <a:cubicBezTo>
                    <a:pt x="1592" y="1809"/>
                    <a:pt x="881" y="851"/>
                    <a:pt x="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" name="Google Shape;818;p32"/>
            <p:cNvSpPr/>
            <p:nvPr/>
          </p:nvSpPr>
          <p:spPr>
            <a:xfrm>
              <a:off x="3866575" y="1910050"/>
              <a:ext cx="904975" cy="559125"/>
            </a:xfrm>
            <a:custGeom>
              <a:rect b="b" l="l" r="r" t="t"/>
              <a:pathLst>
                <a:path extrusionOk="0" h="22365" w="36199">
                  <a:moveTo>
                    <a:pt x="1" y="0"/>
                  </a:moveTo>
                  <a:cubicBezTo>
                    <a:pt x="3556" y="727"/>
                    <a:pt x="7018" y="1793"/>
                    <a:pt x="10356" y="3200"/>
                  </a:cubicBezTo>
                  <a:cubicBezTo>
                    <a:pt x="13679" y="4606"/>
                    <a:pt x="16925" y="6198"/>
                    <a:pt x="19954" y="8146"/>
                  </a:cubicBezTo>
                  <a:cubicBezTo>
                    <a:pt x="23014" y="10031"/>
                    <a:pt x="25920" y="12195"/>
                    <a:pt x="28609" y="14591"/>
                  </a:cubicBezTo>
                  <a:cubicBezTo>
                    <a:pt x="31361" y="16940"/>
                    <a:pt x="33772" y="19645"/>
                    <a:pt x="36198" y="22365"/>
                  </a:cubicBezTo>
                  <a:cubicBezTo>
                    <a:pt x="35657" y="21623"/>
                    <a:pt x="35132" y="20881"/>
                    <a:pt x="34575" y="20155"/>
                  </a:cubicBezTo>
                  <a:cubicBezTo>
                    <a:pt x="34034" y="19428"/>
                    <a:pt x="33524" y="18671"/>
                    <a:pt x="32906" y="18006"/>
                  </a:cubicBezTo>
                  <a:cubicBezTo>
                    <a:pt x="31685" y="16646"/>
                    <a:pt x="30495" y="15240"/>
                    <a:pt x="29150" y="14019"/>
                  </a:cubicBezTo>
                  <a:cubicBezTo>
                    <a:pt x="26554" y="11422"/>
                    <a:pt x="23586" y="9243"/>
                    <a:pt x="20511" y="7265"/>
                  </a:cubicBezTo>
                  <a:cubicBezTo>
                    <a:pt x="17404" y="5317"/>
                    <a:pt x="14096" y="3710"/>
                    <a:pt x="10634" y="2473"/>
                  </a:cubicBezTo>
                  <a:cubicBezTo>
                    <a:pt x="8919" y="1840"/>
                    <a:pt x="7172" y="1330"/>
                    <a:pt x="5395" y="866"/>
                  </a:cubicBezTo>
                  <a:cubicBezTo>
                    <a:pt x="3617" y="495"/>
                    <a:pt x="1825" y="124"/>
                    <a:pt x="1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" name="Google Shape;819;p32"/>
            <p:cNvSpPr/>
            <p:nvPr/>
          </p:nvSpPr>
          <p:spPr>
            <a:xfrm>
              <a:off x="4030025" y="1845550"/>
              <a:ext cx="619025" cy="296750"/>
            </a:xfrm>
            <a:custGeom>
              <a:rect b="b" l="l" r="r" t="t"/>
              <a:pathLst>
                <a:path extrusionOk="0" h="11870" w="24761">
                  <a:moveTo>
                    <a:pt x="1866" y="0"/>
                  </a:moveTo>
                  <a:cubicBezTo>
                    <a:pt x="1243" y="0"/>
                    <a:pt x="621" y="34"/>
                    <a:pt x="1" y="107"/>
                  </a:cubicBezTo>
                  <a:cubicBezTo>
                    <a:pt x="1160" y="185"/>
                    <a:pt x="2319" y="339"/>
                    <a:pt x="3463" y="571"/>
                  </a:cubicBezTo>
                  <a:cubicBezTo>
                    <a:pt x="4606" y="787"/>
                    <a:pt x="5735" y="1050"/>
                    <a:pt x="6847" y="1406"/>
                  </a:cubicBezTo>
                  <a:cubicBezTo>
                    <a:pt x="9058" y="2086"/>
                    <a:pt x="11221" y="2936"/>
                    <a:pt x="13293" y="3956"/>
                  </a:cubicBezTo>
                  <a:cubicBezTo>
                    <a:pt x="14313" y="4512"/>
                    <a:pt x="15364" y="5007"/>
                    <a:pt x="16322" y="5641"/>
                  </a:cubicBezTo>
                  <a:cubicBezTo>
                    <a:pt x="16816" y="5950"/>
                    <a:pt x="17342" y="6212"/>
                    <a:pt x="17806" y="6552"/>
                  </a:cubicBezTo>
                  <a:cubicBezTo>
                    <a:pt x="18285" y="6893"/>
                    <a:pt x="18764" y="7217"/>
                    <a:pt x="19243" y="7542"/>
                  </a:cubicBezTo>
                  <a:cubicBezTo>
                    <a:pt x="21175" y="8855"/>
                    <a:pt x="22937" y="10370"/>
                    <a:pt x="24761" y="11869"/>
                  </a:cubicBezTo>
                  <a:cubicBezTo>
                    <a:pt x="23988" y="10973"/>
                    <a:pt x="23200" y="10092"/>
                    <a:pt x="22381" y="9242"/>
                  </a:cubicBezTo>
                  <a:cubicBezTo>
                    <a:pt x="21500" y="8469"/>
                    <a:pt x="20665" y="7603"/>
                    <a:pt x="19722" y="6908"/>
                  </a:cubicBezTo>
                  <a:cubicBezTo>
                    <a:pt x="17898" y="5378"/>
                    <a:pt x="15843" y="4157"/>
                    <a:pt x="13756" y="3044"/>
                  </a:cubicBezTo>
                  <a:cubicBezTo>
                    <a:pt x="11623" y="1978"/>
                    <a:pt x="9367" y="1174"/>
                    <a:pt x="7048" y="648"/>
                  </a:cubicBezTo>
                  <a:cubicBezTo>
                    <a:pt x="5342" y="262"/>
                    <a:pt x="3602" y="0"/>
                    <a:pt x="186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33"/>
          <p:cNvSpPr txBox="1"/>
          <p:nvPr>
            <p:ph type="ctrTitle"/>
          </p:nvPr>
        </p:nvSpPr>
        <p:spPr>
          <a:xfrm flipH="1">
            <a:off x="3312648" y="3260725"/>
            <a:ext cx="25554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Sarah J. Maas</a:t>
            </a:r>
            <a:endParaRPr/>
          </a:p>
        </p:txBody>
      </p:sp>
      <p:sp>
        <p:nvSpPr>
          <p:cNvPr id="825" name="Google Shape;825;p33"/>
          <p:cNvSpPr txBox="1"/>
          <p:nvPr>
            <p:ph idx="1" type="subTitle"/>
          </p:nvPr>
        </p:nvSpPr>
        <p:spPr>
          <a:xfrm flipH="1">
            <a:off x="2126299" y="1603350"/>
            <a:ext cx="4928100" cy="12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“And they will never know what it is to look up at the night sky and wish.”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6" name="Google Shape;826;p33"/>
          <p:cNvGrpSpPr/>
          <p:nvPr/>
        </p:nvGrpSpPr>
        <p:grpSpPr>
          <a:xfrm rot="1817452">
            <a:off x="6743462" y="2008008"/>
            <a:ext cx="1432551" cy="2842039"/>
            <a:chOff x="2480175" y="2197075"/>
            <a:chExt cx="1208100" cy="2396750"/>
          </a:xfrm>
        </p:grpSpPr>
        <p:sp>
          <p:nvSpPr>
            <p:cNvPr id="827" name="Google Shape;827;p33"/>
            <p:cNvSpPr/>
            <p:nvPr/>
          </p:nvSpPr>
          <p:spPr>
            <a:xfrm>
              <a:off x="2705750" y="4077925"/>
              <a:ext cx="362500" cy="88475"/>
            </a:xfrm>
            <a:custGeom>
              <a:rect b="b" l="l" r="r" t="t"/>
              <a:pathLst>
                <a:path extrusionOk="0" h="3539" w="14500">
                  <a:moveTo>
                    <a:pt x="6759" y="0"/>
                  </a:moveTo>
                  <a:lnTo>
                    <a:pt x="3448" y="722"/>
                  </a:lnTo>
                  <a:lnTo>
                    <a:pt x="1308" y="1643"/>
                  </a:lnTo>
                  <a:lnTo>
                    <a:pt x="1" y="1643"/>
                  </a:lnTo>
                  <a:cubicBezTo>
                    <a:pt x="1" y="1643"/>
                    <a:pt x="1" y="3273"/>
                    <a:pt x="971" y="3485"/>
                  </a:cubicBezTo>
                  <a:cubicBezTo>
                    <a:pt x="1098" y="3514"/>
                    <a:pt x="1214" y="3527"/>
                    <a:pt x="1321" y="3527"/>
                  </a:cubicBezTo>
                  <a:cubicBezTo>
                    <a:pt x="2016" y="3527"/>
                    <a:pt x="2278" y="2975"/>
                    <a:pt x="2278" y="2975"/>
                  </a:cubicBezTo>
                  <a:cubicBezTo>
                    <a:pt x="2278" y="2975"/>
                    <a:pt x="3226" y="3536"/>
                    <a:pt x="4101" y="3536"/>
                  </a:cubicBezTo>
                  <a:cubicBezTo>
                    <a:pt x="4128" y="3536"/>
                    <a:pt x="4155" y="3536"/>
                    <a:pt x="4182" y="3535"/>
                  </a:cubicBezTo>
                  <a:cubicBezTo>
                    <a:pt x="5078" y="3485"/>
                    <a:pt x="4991" y="2427"/>
                    <a:pt x="4991" y="2427"/>
                  </a:cubicBezTo>
                  <a:lnTo>
                    <a:pt x="4991" y="2427"/>
                  </a:lnTo>
                  <a:cubicBezTo>
                    <a:pt x="4991" y="2427"/>
                    <a:pt x="5145" y="3225"/>
                    <a:pt x="5991" y="3225"/>
                  </a:cubicBezTo>
                  <a:cubicBezTo>
                    <a:pt x="6077" y="3225"/>
                    <a:pt x="6171" y="3217"/>
                    <a:pt x="6273" y="3199"/>
                  </a:cubicBezTo>
                  <a:cubicBezTo>
                    <a:pt x="7368" y="3012"/>
                    <a:pt x="7157" y="1743"/>
                    <a:pt x="7157" y="1742"/>
                  </a:cubicBezTo>
                  <a:lnTo>
                    <a:pt x="7157" y="1742"/>
                  </a:lnTo>
                  <a:cubicBezTo>
                    <a:pt x="7157" y="1743"/>
                    <a:pt x="7705" y="2639"/>
                    <a:pt x="8501" y="2713"/>
                  </a:cubicBezTo>
                  <a:cubicBezTo>
                    <a:pt x="8526" y="2716"/>
                    <a:pt x="8551" y="2717"/>
                    <a:pt x="8575" y="2717"/>
                  </a:cubicBezTo>
                  <a:cubicBezTo>
                    <a:pt x="9326" y="2717"/>
                    <a:pt x="9758" y="1643"/>
                    <a:pt x="9758" y="1643"/>
                  </a:cubicBezTo>
                  <a:cubicBezTo>
                    <a:pt x="9758" y="1643"/>
                    <a:pt x="10094" y="2738"/>
                    <a:pt x="10878" y="3012"/>
                  </a:cubicBezTo>
                  <a:cubicBezTo>
                    <a:pt x="10972" y="3045"/>
                    <a:pt x="11065" y="3060"/>
                    <a:pt x="11155" y="3060"/>
                  </a:cubicBezTo>
                  <a:cubicBezTo>
                    <a:pt x="11801" y="3060"/>
                    <a:pt x="12309" y="2303"/>
                    <a:pt x="12309" y="2302"/>
                  </a:cubicBezTo>
                  <a:lnTo>
                    <a:pt x="12309" y="2302"/>
                  </a:lnTo>
                  <a:cubicBezTo>
                    <a:pt x="12309" y="2303"/>
                    <a:pt x="12110" y="3460"/>
                    <a:pt x="12832" y="3535"/>
                  </a:cubicBezTo>
                  <a:cubicBezTo>
                    <a:pt x="12861" y="3538"/>
                    <a:pt x="12891" y="3539"/>
                    <a:pt x="12921" y="3539"/>
                  </a:cubicBezTo>
                  <a:cubicBezTo>
                    <a:pt x="13640" y="3539"/>
                    <a:pt x="14500" y="2713"/>
                    <a:pt x="14500" y="2713"/>
                  </a:cubicBezTo>
                  <a:lnTo>
                    <a:pt x="13977" y="921"/>
                  </a:lnTo>
                  <a:lnTo>
                    <a:pt x="10592" y="386"/>
                  </a:lnTo>
                  <a:lnTo>
                    <a:pt x="6759" y="0"/>
                  </a:ln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33"/>
            <p:cNvSpPr/>
            <p:nvPr/>
          </p:nvSpPr>
          <p:spPr>
            <a:xfrm>
              <a:off x="2711675" y="2197075"/>
              <a:ext cx="496900" cy="405875"/>
            </a:xfrm>
            <a:custGeom>
              <a:rect b="b" l="l" r="r" t="t"/>
              <a:pathLst>
                <a:path extrusionOk="0" h="16235" w="19876">
                  <a:moveTo>
                    <a:pt x="4257" y="1"/>
                  </a:moveTo>
                  <a:cubicBezTo>
                    <a:pt x="3398" y="1"/>
                    <a:pt x="3087" y="1494"/>
                    <a:pt x="3087" y="1494"/>
                  </a:cubicBezTo>
                  <a:cubicBezTo>
                    <a:pt x="3087" y="1494"/>
                    <a:pt x="2455" y="465"/>
                    <a:pt x="1631" y="465"/>
                  </a:cubicBezTo>
                  <a:cubicBezTo>
                    <a:pt x="1522" y="465"/>
                    <a:pt x="1409" y="483"/>
                    <a:pt x="1295" y="524"/>
                  </a:cubicBezTo>
                  <a:cubicBezTo>
                    <a:pt x="137" y="934"/>
                    <a:pt x="1767" y="2092"/>
                    <a:pt x="1767" y="2092"/>
                  </a:cubicBezTo>
                  <a:cubicBezTo>
                    <a:pt x="1767" y="2092"/>
                    <a:pt x="0" y="2328"/>
                    <a:pt x="137" y="3013"/>
                  </a:cubicBezTo>
                  <a:cubicBezTo>
                    <a:pt x="212" y="3395"/>
                    <a:pt x="816" y="3482"/>
                    <a:pt x="1346" y="3482"/>
                  </a:cubicBezTo>
                  <a:cubicBezTo>
                    <a:pt x="1781" y="3482"/>
                    <a:pt x="2166" y="3423"/>
                    <a:pt x="2166" y="3423"/>
                  </a:cubicBezTo>
                  <a:lnTo>
                    <a:pt x="2166" y="3423"/>
                  </a:lnTo>
                  <a:cubicBezTo>
                    <a:pt x="2166" y="3423"/>
                    <a:pt x="361" y="3859"/>
                    <a:pt x="635" y="4693"/>
                  </a:cubicBezTo>
                  <a:cubicBezTo>
                    <a:pt x="805" y="5235"/>
                    <a:pt x="1681" y="5330"/>
                    <a:pt x="2272" y="5330"/>
                  </a:cubicBezTo>
                  <a:cubicBezTo>
                    <a:pt x="2590" y="5330"/>
                    <a:pt x="2825" y="5303"/>
                    <a:pt x="2825" y="5303"/>
                  </a:cubicBezTo>
                  <a:lnTo>
                    <a:pt x="2825" y="5303"/>
                  </a:lnTo>
                  <a:cubicBezTo>
                    <a:pt x="2825" y="5303"/>
                    <a:pt x="921" y="5838"/>
                    <a:pt x="1319" y="6709"/>
                  </a:cubicBezTo>
                  <a:cubicBezTo>
                    <a:pt x="1487" y="7082"/>
                    <a:pt x="1954" y="7187"/>
                    <a:pt x="2430" y="7187"/>
                  </a:cubicBezTo>
                  <a:cubicBezTo>
                    <a:pt x="3050" y="7187"/>
                    <a:pt x="3684" y="7008"/>
                    <a:pt x="3684" y="7008"/>
                  </a:cubicBezTo>
                  <a:lnTo>
                    <a:pt x="3684" y="7008"/>
                  </a:lnTo>
                  <a:cubicBezTo>
                    <a:pt x="3684" y="7008"/>
                    <a:pt x="1693" y="7879"/>
                    <a:pt x="2365" y="8937"/>
                  </a:cubicBezTo>
                  <a:cubicBezTo>
                    <a:pt x="2603" y="9319"/>
                    <a:pt x="3031" y="9442"/>
                    <a:pt x="3479" y="9442"/>
                  </a:cubicBezTo>
                  <a:cubicBezTo>
                    <a:pt x="4271" y="9442"/>
                    <a:pt x="5128" y="9061"/>
                    <a:pt x="5128" y="9061"/>
                  </a:cubicBezTo>
                  <a:lnTo>
                    <a:pt x="5128" y="9061"/>
                  </a:lnTo>
                  <a:cubicBezTo>
                    <a:pt x="5128" y="9061"/>
                    <a:pt x="3871" y="10405"/>
                    <a:pt x="4568" y="10828"/>
                  </a:cubicBezTo>
                  <a:cubicBezTo>
                    <a:pt x="4752" y="10941"/>
                    <a:pt x="4984" y="10983"/>
                    <a:pt x="5227" y="10983"/>
                  </a:cubicBezTo>
                  <a:cubicBezTo>
                    <a:pt x="5923" y="10983"/>
                    <a:pt x="6708" y="10642"/>
                    <a:pt x="6708" y="10642"/>
                  </a:cubicBezTo>
                  <a:lnTo>
                    <a:pt x="6708" y="10642"/>
                  </a:lnTo>
                  <a:cubicBezTo>
                    <a:pt x="6708" y="10642"/>
                    <a:pt x="5613" y="11961"/>
                    <a:pt x="6472" y="12409"/>
                  </a:cubicBezTo>
                  <a:cubicBezTo>
                    <a:pt x="6654" y="12504"/>
                    <a:pt x="6855" y="12541"/>
                    <a:pt x="7060" y="12541"/>
                  </a:cubicBezTo>
                  <a:cubicBezTo>
                    <a:pt x="7821" y="12541"/>
                    <a:pt x="8625" y="12023"/>
                    <a:pt x="8625" y="12023"/>
                  </a:cubicBezTo>
                  <a:lnTo>
                    <a:pt x="8625" y="12023"/>
                  </a:lnTo>
                  <a:cubicBezTo>
                    <a:pt x="8625" y="12023"/>
                    <a:pt x="7405" y="13330"/>
                    <a:pt x="8476" y="13977"/>
                  </a:cubicBezTo>
                  <a:cubicBezTo>
                    <a:pt x="8675" y="14097"/>
                    <a:pt x="8887" y="14145"/>
                    <a:pt x="9099" y="14145"/>
                  </a:cubicBezTo>
                  <a:cubicBezTo>
                    <a:pt x="10037" y="14145"/>
                    <a:pt x="10989" y="13193"/>
                    <a:pt x="10990" y="13193"/>
                  </a:cubicBezTo>
                  <a:lnTo>
                    <a:pt x="10990" y="13193"/>
                  </a:lnTo>
                  <a:cubicBezTo>
                    <a:pt x="10989" y="13193"/>
                    <a:pt x="10168" y="14575"/>
                    <a:pt x="11139" y="14886"/>
                  </a:cubicBezTo>
                  <a:cubicBezTo>
                    <a:pt x="11244" y="14919"/>
                    <a:pt x="11351" y="14934"/>
                    <a:pt x="11457" y="14934"/>
                  </a:cubicBezTo>
                  <a:cubicBezTo>
                    <a:pt x="12334" y="14934"/>
                    <a:pt x="13205" y="13915"/>
                    <a:pt x="13205" y="13915"/>
                  </a:cubicBezTo>
                  <a:lnTo>
                    <a:pt x="13205" y="13915"/>
                  </a:lnTo>
                  <a:cubicBezTo>
                    <a:pt x="13205" y="13915"/>
                    <a:pt x="12745" y="15408"/>
                    <a:pt x="13777" y="15533"/>
                  </a:cubicBezTo>
                  <a:cubicBezTo>
                    <a:pt x="13825" y="15539"/>
                    <a:pt x="13873" y="15541"/>
                    <a:pt x="13920" y="15541"/>
                  </a:cubicBezTo>
                  <a:cubicBezTo>
                    <a:pt x="14880" y="15541"/>
                    <a:pt x="15694" y="14388"/>
                    <a:pt x="15694" y="14388"/>
                  </a:cubicBezTo>
                  <a:cubicBezTo>
                    <a:pt x="15694" y="14388"/>
                    <a:pt x="15943" y="16105"/>
                    <a:pt x="16764" y="16230"/>
                  </a:cubicBezTo>
                  <a:cubicBezTo>
                    <a:pt x="16786" y="16233"/>
                    <a:pt x="16808" y="16234"/>
                    <a:pt x="16830" y="16234"/>
                  </a:cubicBezTo>
                  <a:cubicBezTo>
                    <a:pt x="17625" y="16234"/>
                    <a:pt x="18121" y="14276"/>
                    <a:pt x="18121" y="14276"/>
                  </a:cubicBezTo>
                  <a:cubicBezTo>
                    <a:pt x="18121" y="14276"/>
                    <a:pt x="19876" y="13044"/>
                    <a:pt x="19303" y="12085"/>
                  </a:cubicBezTo>
                  <a:cubicBezTo>
                    <a:pt x="19110" y="11755"/>
                    <a:pt x="18847" y="11646"/>
                    <a:pt x="18585" y="11646"/>
                  </a:cubicBezTo>
                  <a:cubicBezTo>
                    <a:pt x="18089" y="11646"/>
                    <a:pt x="17598" y="12036"/>
                    <a:pt x="17598" y="12036"/>
                  </a:cubicBezTo>
                  <a:cubicBezTo>
                    <a:pt x="17598" y="12036"/>
                    <a:pt x="18644" y="11202"/>
                    <a:pt x="18233" y="10505"/>
                  </a:cubicBezTo>
                  <a:cubicBezTo>
                    <a:pt x="18071" y="10226"/>
                    <a:pt x="17727" y="10141"/>
                    <a:pt x="17369" y="10141"/>
                  </a:cubicBezTo>
                  <a:cubicBezTo>
                    <a:pt x="16816" y="10141"/>
                    <a:pt x="16229" y="10343"/>
                    <a:pt x="16229" y="10343"/>
                  </a:cubicBezTo>
                  <a:cubicBezTo>
                    <a:pt x="16229" y="10343"/>
                    <a:pt x="17362" y="9397"/>
                    <a:pt x="16851" y="8613"/>
                  </a:cubicBezTo>
                  <a:cubicBezTo>
                    <a:pt x="16625" y="8261"/>
                    <a:pt x="16165" y="8166"/>
                    <a:pt x="15732" y="8166"/>
                  </a:cubicBezTo>
                  <a:cubicBezTo>
                    <a:pt x="15215" y="8166"/>
                    <a:pt x="14736" y="8302"/>
                    <a:pt x="14736" y="8302"/>
                  </a:cubicBezTo>
                  <a:cubicBezTo>
                    <a:pt x="14736" y="8302"/>
                    <a:pt x="15570" y="7804"/>
                    <a:pt x="15022" y="6958"/>
                  </a:cubicBezTo>
                  <a:cubicBezTo>
                    <a:pt x="14750" y="6532"/>
                    <a:pt x="14297" y="6424"/>
                    <a:pt x="13910" y="6424"/>
                  </a:cubicBezTo>
                  <a:cubicBezTo>
                    <a:pt x="13518" y="6424"/>
                    <a:pt x="13192" y="6535"/>
                    <a:pt x="13192" y="6535"/>
                  </a:cubicBezTo>
                  <a:cubicBezTo>
                    <a:pt x="13192" y="6535"/>
                    <a:pt x="14051" y="5639"/>
                    <a:pt x="13416" y="4755"/>
                  </a:cubicBezTo>
                  <a:cubicBezTo>
                    <a:pt x="13213" y="4466"/>
                    <a:pt x="12913" y="4369"/>
                    <a:pt x="12602" y="4369"/>
                  </a:cubicBezTo>
                  <a:cubicBezTo>
                    <a:pt x="11963" y="4369"/>
                    <a:pt x="11276" y="4780"/>
                    <a:pt x="11276" y="4780"/>
                  </a:cubicBezTo>
                  <a:cubicBezTo>
                    <a:pt x="11276" y="4780"/>
                    <a:pt x="12010" y="3735"/>
                    <a:pt x="11450" y="3199"/>
                  </a:cubicBezTo>
                  <a:cubicBezTo>
                    <a:pt x="11334" y="3088"/>
                    <a:pt x="11193" y="3044"/>
                    <a:pt x="11044" y="3044"/>
                  </a:cubicBezTo>
                  <a:cubicBezTo>
                    <a:pt x="10473" y="3044"/>
                    <a:pt x="9770" y="3685"/>
                    <a:pt x="9770" y="3685"/>
                  </a:cubicBezTo>
                  <a:cubicBezTo>
                    <a:pt x="9770" y="3685"/>
                    <a:pt x="10156" y="2341"/>
                    <a:pt x="9409" y="1818"/>
                  </a:cubicBezTo>
                  <a:cubicBezTo>
                    <a:pt x="9258" y="1710"/>
                    <a:pt x="9085" y="1668"/>
                    <a:pt x="8906" y="1668"/>
                  </a:cubicBezTo>
                  <a:cubicBezTo>
                    <a:pt x="8215" y="1668"/>
                    <a:pt x="7430" y="2303"/>
                    <a:pt x="7430" y="2303"/>
                  </a:cubicBezTo>
                  <a:cubicBezTo>
                    <a:pt x="7430" y="2303"/>
                    <a:pt x="7928" y="860"/>
                    <a:pt x="6995" y="511"/>
                  </a:cubicBezTo>
                  <a:cubicBezTo>
                    <a:pt x="6888" y="470"/>
                    <a:pt x="6783" y="451"/>
                    <a:pt x="6682" y="451"/>
                  </a:cubicBezTo>
                  <a:cubicBezTo>
                    <a:pt x="5902" y="451"/>
                    <a:pt x="5327" y="1544"/>
                    <a:pt x="5327" y="1544"/>
                  </a:cubicBezTo>
                  <a:cubicBezTo>
                    <a:pt x="5327" y="1544"/>
                    <a:pt x="5115" y="1"/>
                    <a:pt x="4257" y="1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33"/>
            <p:cNvSpPr/>
            <p:nvPr/>
          </p:nvSpPr>
          <p:spPr>
            <a:xfrm>
              <a:off x="2669050" y="23816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33"/>
            <p:cNvSpPr/>
            <p:nvPr/>
          </p:nvSpPr>
          <p:spPr>
            <a:xfrm>
              <a:off x="2742775" y="2285750"/>
              <a:ext cx="708175" cy="2247700"/>
            </a:xfrm>
            <a:custGeom>
              <a:rect b="b" l="l" r="r" t="t"/>
              <a:pathLst>
                <a:path extrusionOk="0" h="89908" w="28327">
                  <a:moveTo>
                    <a:pt x="28327" y="1"/>
                  </a:moveTo>
                  <a:lnTo>
                    <a:pt x="28327" y="1"/>
                  </a:lnTo>
                  <a:cubicBezTo>
                    <a:pt x="24021" y="673"/>
                    <a:pt x="20063" y="3448"/>
                    <a:pt x="17860" y="7331"/>
                  </a:cubicBezTo>
                  <a:cubicBezTo>
                    <a:pt x="15657" y="11252"/>
                    <a:pt x="15271" y="15919"/>
                    <a:pt x="15744" y="20275"/>
                  </a:cubicBezTo>
                  <a:cubicBezTo>
                    <a:pt x="16192" y="24668"/>
                    <a:pt x="17474" y="28874"/>
                    <a:pt x="18358" y="33069"/>
                  </a:cubicBezTo>
                  <a:cubicBezTo>
                    <a:pt x="19304" y="37263"/>
                    <a:pt x="19939" y="41507"/>
                    <a:pt x="20250" y="45800"/>
                  </a:cubicBezTo>
                  <a:cubicBezTo>
                    <a:pt x="20884" y="54313"/>
                    <a:pt x="19988" y="63037"/>
                    <a:pt x="16640" y="70915"/>
                  </a:cubicBezTo>
                  <a:cubicBezTo>
                    <a:pt x="15819" y="72894"/>
                    <a:pt x="14848" y="74798"/>
                    <a:pt x="13728" y="76615"/>
                  </a:cubicBezTo>
                  <a:cubicBezTo>
                    <a:pt x="12621" y="78445"/>
                    <a:pt x="11364" y="80187"/>
                    <a:pt x="9970" y="81805"/>
                  </a:cubicBezTo>
                  <a:cubicBezTo>
                    <a:pt x="8576" y="83448"/>
                    <a:pt x="7045" y="84966"/>
                    <a:pt x="5377" y="86323"/>
                  </a:cubicBezTo>
                  <a:cubicBezTo>
                    <a:pt x="3697" y="87667"/>
                    <a:pt x="1892" y="88874"/>
                    <a:pt x="1" y="89907"/>
                  </a:cubicBezTo>
                  <a:cubicBezTo>
                    <a:pt x="3983" y="88177"/>
                    <a:pt x="7568" y="85539"/>
                    <a:pt x="10592" y="82365"/>
                  </a:cubicBezTo>
                  <a:cubicBezTo>
                    <a:pt x="12098" y="80772"/>
                    <a:pt x="13467" y="79042"/>
                    <a:pt x="14674" y="77213"/>
                  </a:cubicBezTo>
                  <a:cubicBezTo>
                    <a:pt x="15894" y="75383"/>
                    <a:pt x="16964" y="73454"/>
                    <a:pt x="17873" y="71451"/>
                  </a:cubicBezTo>
                  <a:cubicBezTo>
                    <a:pt x="19739" y="67456"/>
                    <a:pt x="20872" y="63162"/>
                    <a:pt x="21544" y="58818"/>
                  </a:cubicBezTo>
                  <a:cubicBezTo>
                    <a:pt x="22141" y="54462"/>
                    <a:pt x="22291" y="50057"/>
                    <a:pt x="21967" y="45676"/>
                  </a:cubicBezTo>
                  <a:cubicBezTo>
                    <a:pt x="21631" y="41308"/>
                    <a:pt x="20959" y="36977"/>
                    <a:pt x="19951" y="32720"/>
                  </a:cubicBezTo>
                  <a:cubicBezTo>
                    <a:pt x="18943" y="28464"/>
                    <a:pt x="17661" y="24332"/>
                    <a:pt x="17076" y="20113"/>
                  </a:cubicBezTo>
                  <a:cubicBezTo>
                    <a:pt x="16516" y="15931"/>
                    <a:pt x="16703" y="11513"/>
                    <a:pt x="18607" y="7717"/>
                  </a:cubicBezTo>
                  <a:cubicBezTo>
                    <a:pt x="20449" y="3934"/>
                    <a:pt x="24120" y="1046"/>
                    <a:pt x="2832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33"/>
            <p:cNvSpPr/>
            <p:nvPr/>
          </p:nvSpPr>
          <p:spPr>
            <a:xfrm>
              <a:off x="3050175" y="3782025"/>
              <a:ext cx="149075" cy="106125"/>
            </a:xfrm>
            <a:custGeom>
              <a:rect b="b" l="l" r="r" t="t"/>
              <a:pathLst>
                <a:path extrusionOk="0" h="4245" w="5963">
                  <a:moveTo>
                    <a:pt x="1942" y="0"/>
                  </a:moveTo>
                  <a:cubicBezTo>
                    <a:pt x="1942" y="0"/>
                    <a:pt x="1345" y="262"/>
                    <a:pt x="1308" y="523"/>
                  </a:cubicBezTo>
                  <a:cubicBezTo>
                    <a:pt x="1196" y="1320"/>
                    <a:pt x="1158" y="3211"/>
                    <a:pt x="1" y="4244"/>
                  </a:cubicBezTo>
                  <a:cubicBezTo>
                    <a:pt x="2565" y="4244"/>
                    <a:pt x="2490" y="2639"/>
                    <a:pt x="2266" y="1282"/>
                  </a:cubicBezTo>
                  <a:lnTo>
                    <a:pt x="2266" y="1282"/>
                  </a:lnTo>
                  <a:cubicBezTo>
                    <a:pt x="2705" y="1565"/>
                    <a:pt x="3145" y="1679"/>
                    <a:pt x="3565" y="1679"/>
                  </a:cubicBezTo>
                  <a:cubicBezTo>
                    <a:pt x="4550" y="1679"/>
                    <a:pt x="5430" y="1055"/>
                    <a:pt x="5962" y="523"/>
                  </a:cubicBezTo>
                  <a:lnTo>
                    <a:pt x="5962" y="523"/>
                  </a:lnTo>
                  <a:cubicBezTo>
                    <a:pt x="5542" y="582"/>
                    <a:pt x="5051" y="629"/>
                    <a:pt x="4540" y="629"/>
                  </a:cubicBezTo>
                  <a:cubicBezTo>
                    <a:pt x="3644" y="629"/>
                    <a:pt x="2687" y="484"/>
                    <a:pt x="194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33"/>
            <p:cNvSpPr/>
            <p:nvPr/>
          </p:nvSpPr>
          <p:spPr>
            <a:xfrm>
              <a:off x="2751500" y="3489800"/>
              <a:ext cx="289700" cy="255850"/>
            </a:xfrm>
            <a:custGeom>
              <a:rect b="b" l="l" r="r" t="t"/>
              <a:pathLst>
                <a:path extrusionOk="0" h="10234" w="11588">
                  <a:moveTo>
                    <a:pt x="9668" y="1"/>
                  </a:moveTo>
                  <a:cubicBezTo>
                    <a:pt x="8184" y="1"/>
                    <a:pt x="7667" y="1733"/>
                    <a:pt x="7667" y="1733"/>
                  </a:cubicBezTo>
                  <a:cubicBezTo>
                    <a:pt x="7667" y="1733"/>
                    <a:pt x="6623" y="696"/>
                    <a:pt x="5380" y="696"/>
                  </a:cubicBezTo>
                  <a:cubicBezTo>
                    <a:pt x="5011" y="696"/>
                    <a:pt x="4625" y="787"/>
                    <a:pt x="4244" y="1024"/>
                  </a:cubicBezTo>
                  <a:cubicBezTo>
                    <a:pt x="2576" y="2057"/>
                    <a:pt x="3970" y="4035"/>
                    <a:pt x="3970" y="4035"/>
                  </a:cubicBezTo>
                  <a:cubicBezTo>
                    <a:pt x="3970" y="4035"/>
                    <a:pt x="3037" y="3497"/>
                    <a:pt x="2141" y="3497"/>
                  </a:cubicBezTo>
                  <a:cubicBezTo>
                    <a:pt x="1634" y="3497"/>
                    <a:pt x="1140" y="3670"/>
                    <a:pt x="834" y="4210"/>
                  </a:cubicBezTo>
                  <a:cubicBezTo>
                    <a:pt x="0" y="5716"/>
                    <a:pt x="2552" y="6388"/>
                    <a:pt x="2552" y="6388"/>
                  </a:cubicBezTo>
                  <a:cubicBezTo>
                    <a:pt x="2552" y="6388"/>
                    <a:pt x="697" y="6500"/>
                    <a:pt x="585" y="7893"/>
                  </a:cubicBezTo>
                  <a:cubicBezTo>
                    <a:pt x="461" y="9287"/>
                    <a:pt x="4730" y="10233"/>
                    <a:pt x="4730" y="10233"/>
                  </a:cubicBezTo>
                  <a:lnTo>
                    <a:pt x="11351" y="3438"/>
                  </a:lnTo>
                  <a:cubicBezTo>
                    <a:pt x="11351" y="3438"/>
                    <a:pt x="11587" y="215"/>
                    <a:pt x="9907" y="15"/>
                  </a:cubicBezTo>
                  <a:cubicBezTo>
                    <a:pt x="9825" y="6"/>
                    <a:pt x="9745" y="1"/>
                    <a:pt x="9668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33"/>
            <p:cNvSpPr/>
            <p:nvPr/>
          </p:nvSpPr>
          <p:spPr>
            <a:xfrm>
              <a:off x="2872825" y="3585475"/>
              <a:ext cx="247075" cy="117850"/>
            </a:xfrm>
            <a:custGeom>
              <a:rect b="b" l="l" r="r" t="t"/>
              <a:pathLst>
                <a:path extrusionOk="0" h="4714" w="9883">
                  <a:moveTo>
                    <a:pt x="3872" y="1"/>
                  </a:moveTo>
                  <a:cubicBezTo>
                    <a:pt x="33" y="1"/>
                    <a:pt x="1" y="4465"/>
                    <a:pt x="1" y="4465"/>
                  </a:cubicBezTo>
                  <a:lnTo>
                    <a:pt x="3896" y="4714"/>
                  </a:lnTo>
                  <a:cubicBezTo>
                    <a:pt x="3896" y="4714"/>
                    <a:pt x="9883" y="1017"/>
                    <a:pt x="4967" y="109"/>
                  </a:cubicBezTo>
                  <a:cubicBezTo>
                    <a:pt x="4571" y="35"/>
                    <a:pt x="4207" y="1"/>
                    <a:pt x="3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33"/>
            <p:cNvSpPr/>
            <p:nvPr/>
          </p:nvSpPr>
          <p:spPr>
            <a:xfrm>
              <a:off x="2760525" y="3483950"/>
              <a:ext cx="467025" cy="339175"/>
            </a:xfrm>
            <a:custGeom>
              <a:rect b="b" l="l" r="r" t="t"/>
              <a:pathLst>
                <a:path extrusionOk="0" h="13567" w="18681">
                  <a:moveTo>
                    <a:pt x="11960" y="1"/>
                  </a:moveTo>
                  <a:lnTo>
                    <a:pt x="11960" y="1"/>
                  </a:lnTo>
                  <a:cubicBezTo>
                    <a:pt x="8326" y="909"/>
                    <a:pt x="8326" y="7368"/>
                    <a:pt x="8326" y="7368"/>
                  </a:cubicBezTo>
                  <a:cubicBezTo>
                    <a:pt x="8326" y="7368"/>
                    <a:pt x="7540" y="7156"/>
                    <a:pt x="6375" y="7156"/>
                  </a:cubicBezTo>
                  <a:cubicBezTo>
                    <a:pt x="4639" y="7156"/>
                    <a:pt x="2063" y="7628"/>
                    <a:pt x="0" y="9982"/>
                  </a:cubicBezTo>
                  <a:cubicBezTo>
                    <a:pt x="1291" y="9982"/>
                    <a:pt x="5312" y="13567"/>
                    <a:pt x="9364" y="13567"/>
                  </a:cubicBezTo>
                  <a:cubicBezTo>
                    <a:pt x="10819" y="13567"/>
                    <a:pt x="12277" y="13105"/>
                    <a:pt x="13616" y="11849"/>
                  </a:cubicBezTo>
                  <a:cubicBezTo>
                    <a:pt x="18681" y="7082"/>
                    <a:pt x="10753" y="1818"/>
                    <a:pt x="1196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33"/>
            <p:cNvSpPr/>
            <p:nvPr/>
          </p:nvSpPr>
          <p:spPr>
            <a:xfrm>
              <a:off x="2740250" y="3467300"/>
              <a:ext cx="450550" cy="369000"/>
            </a:xfrm>
            <a:custGeom>
              <a:rect b="b" l="l" r="r" t="t"/>
              <a:pathLst>
                <a:path extrusionOk="0" h="14760" w="18022">
                  <a:moveTo>
                    <a:pt x="14276" y="0"/>
                  </a:moveTo>
                  <a:cubicBezTo>
                    <a:pt x="14119" y="0"/>
                    <a:pt x="13953" y="6"/>
                    <a:pt x="13779" y="19"/>
                  </a:cubicBezTo>
                  <a:cubicBezTo>
                    <a:pt x="9287" y="355"/>
                    <a:pt x="9112" y="7051"/>
                    <a:pt x="9112" y="7910"/>
                  </a:cubicBezTo>
                  <a:cubicBezTo>
                    <a:pt x="8796" y="7859"/>
                    <a:pt x="7946" y="7745"/>
                    <a:pt x="6895" y="7745"/>
                  </a:cubicBezTo>
                  <a:cubicBezTo>
                    <a:pt x="4593" y="7745"/>
                    <a:pt x="1330" y="8293"/>
                    <a:pt x="612" y="11258"/>
                  </a:cubicBezTo>
                  <a:cubicBezTo>
                    <a:pt x="1" y="13810"/>
                    <a:pt x="1205" y="14760"/>
                    <a:pt x="2304" y="14760"/>
                  </a:cubicBezTo>
                  <a:cubicBezTo>
                    <a:pt x="3220" y="14760"/>
                    <a:pt x="4063" y="14101"/>
                    <a:pt x="3723" y="13162"/>
                  </a:cubicBezTo>
                  <a:cubicBezTo>
                    <a:pt x="3036" y="11303"/>
                    <a:pt x="3665" y="8240"/>
                    <a:pt x="7918" y="8240"/>
                  </a:cubicBezTo>
                  <a:cubicBezTo>
                    <a:pt x="8362" y="8240"/>
                    <a:pt x="8847" y="8274"/>
                    <a:pt x="9374" y="8345"/>
                  </a:cubicBezTo>
                  <a:cubicBezTo>
                    <a:pt x="9492" y="4249"/>
                    <a:pt x="11512" y="2917"/>
                    <a:pt x="13336" y="2917"/>
                  </a:cubicBezTo>
                  <a:cubicBezTo>
                    <a:pt x="14011" y="2917"/>
                    <a:pt x="14659" y="3100"/>
                    <a:pt x="15173" y="3392"/>
                  </a:cubicBezTo>
                  <a:cubicBezTo>
                    <a:pt x="15366" y="3502"/>
                    <a:pt x="15555" y="3551"/>
                    <a:pt x="15734" y="3551"/>
                  </a:cubicBezTo>
                  <a:cubicBezTo>
                    <a:pt x="17252" y="3551"/>
                    <a:pt x="18022" y="0"/>
                    <a:pt x="1427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33"/>
            <p:cNvSpPr/>
            <p:nvPr/>
          </p:nvSpPr>
          <p:spPr>
            <a:xfrm>
              <a:off x="2931950" y="3566075"/>
              <a:ext cx="186400" cy="223750"/>
            </a:xfrm>
            <a:custGeom>
              <a:rect b="b" l="l" r="r" t="t"/>
              <a:pathLst>
                <a:path extrusionOk="0" h="8950" w="7456">
                  <a:moveTo>
                    <a:pt x="4601" y="0"/>
                  </a:moveTo>
                  <a:cubicBezTo>
                    <a:pt x="4582" y="0"/>
                    <a:pt x="4563" y="1"/>
                    <a:pt x="4543" y="1"/>
                  </a:cubicBezTo>
                  <a:cubicBezTo>
                    <a:pt x="1" y="101"/>
                    <a:pt x="6323" y="8950"/>
                    <a:pt x="6323" y="8950"/>
                  </a:cubicBezTo>
                  <a:cubicBezTo>
                    <a:pt x="4629" y="5587"/>
                    <a:pt x="7455" y="0"/>
                    <a:pt x="460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33"/>
            <p:cNvSpPr/>
            <p:nvPr/>
          </p:nvSpPr>
          <p:spPr>
            <a:xfrm>
              <a:off x="2859150" y="3688425"/>
              <a:ext cx="227150" cy="111050"/>
            </a:xfrm>
            <a:custGeom>
              <a:rect b="b" l="l" r="r" t="t"/>
              <a:pathLst>
                <a:path extrusionOk="0" h="4442" w="9086">
                  <a:moveTo>
                    <a:pt x="1822" y="1"/>
                  </a:moveTo>
                  <a:cubicBezTo>
                    <a:pt x="1020" y="1"/>
                    <a:pt x="444" y="414"/>
                    <a:pt x="324" y="1504"/>
                  </a:cubicBezTo>
                  <a:cubicBezTo>
                    <a:pt x="0" y="4441"/>
                    <a:pt x="5862" y="2077"/>
                    <a:pt x="9086" y="4056"/>
                  </a:cubicBezTo>
                  <a:cubicBezTo>
                    <a:pt x="9086" y="4056"/>
                    <a:pt x="4337" y="1"/>
                    <a:pt x="182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33"/>
            <p:cNvSpPr/>
            <p:nvPr/>
          </p:nvSpPr>
          <p:spPr>
            <a:xfrm>
              <a:off x="3086275" y="3789800"/>
              <a:ext cx="111425" cy="247375"/>
            </a:xfrm>
            <a:custGeom>
              <a:rect b="b" l="l" r="r" t="t"/>
              <a:pathLst>
                <a:path extrusionOk="0" h="9895" w="4457">
                  <a:moveTo>
                    <a:pt x="1" y="1"/>
                  </a:moveTo>
                  <a:lnTo>
                    <a:pt x="1" y="1"/>
                  </a:lnTo>
                  <a:cubicBezTo>
                    <a:pt x="1183" y="1382"/>
                    <a:pt x="2116" y="2950"/>
                    <a:pt x="2788" y="4630"/>
                  </a:cubicBezTo>
                  <a:cubicBezTo>
                    <a:pt x="3112" y="5464"/>
                    <a:pt x="3348" y="6335"/>
                    <a:pt x="3498" y="7219"/>
                  </a:cubicBezTo>
                  <a:cubicBezTo>
                    <a:pt x="3635" y="8078"/>
                    <a:pt x="3660" y="8961"/>
                    <a:pt x="3585" y="9845"/>
                  </a:cubicBezTo>
                  <a:lnTo>
                    <a:pt x="4444" y="9895"/>
                  </a:lnTo>
                  <a:cubicBezTo>
                    <a:pt x="4456" y="8949"/>
                    <a:pt x="4357" y="8003"/>
                    <a:pt x="4133" y="7082"/>
                  </a:cubicBezTo>
                  <a:cubicBezTo>
                    <a:pt x="3921" y="6173"/>
                    <a:pt x="3597" y="5302"/>
                    <a:pt x="3187" y="4468"/>
                  </a:cubicBezTo>
                  <a:cubicBezTo>
                    <a:pt x="2378" y="2813"/>
                    <a:pt x="1307" y="1295"/>
                    <a:pt x="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33"/>
            <p:cNvSpPr/>
            <p:nvPr/>
          </p:nvSpPr>
          <p:spPr>
            <a:xfrm>
              <a:off x="3277325" y="3396025"/>
              <a:ext cx="410950" cy="357575"/>
            </a:xfrm>
            <a:custGeom>
              <a:rect b="b" l="l" r="r" t="t"/>
              <a:pathLst>
                <a:path extrusionOk="0" h="14303" w="16438">
                  <a:moveTo>
                    <a:pt x="14229" y="1"/>
                  </a:moveTo>
                  <a:cubicBezTo>
                    <a:pt x="13908" y="1"/>
                    <a:pt x="13524" y="41"/>
                    <a:pt x="13068" y="132"/>
                  </a:cubicBezTo>
                  <a:cubicBezTo>
                    <a:pt x="9471" y="854"/>
                    <a:pt x="4344" y="3754"/>
                    <a:pt x="4344" y="3754"/>
                  </a:cubicBezTo>
                  <a:lnTo>
                    <a:pt x="3286" y="7575"/>
                  </a:lnTo>
                  <a:lnTo>
                    <a:pt x="921" y="10226"/>
                  </a:lnTo>
                  <a:lnTo>
                    <a:pt x="0" y="11694"/>
                  </a:lnTo>
                  <a:lnTo>
                    <a:pt x="0" y="14246"/>
                  </a:lnTo>
                  <a:cubicBezTo>
                    <a:pt x="0" y="14246"/>
                    <a:pt x="290" y="14303"/>
                    <a:pt x="700" y="14303"/>
                  </a:cubicBezTo>
                  <a:cubicBezTo>
                    <a:pt x="1516" y="14303"/>
                    <a:pt x="2805" y="14077"/>
                    <a:pt x="3236" y="12727"/>
                  </a:cubicBezTo>
                  <a:cubicBezTo>
                    <a:pt x="3597" y="12799"/>
                    <a:pt x="3924" y="12834"/>
                    <a:pt x="4217" y="12834"/>
                  </a:cubicBezTo>
                  <a:cubicBezTo>
                    <a:pt x="5798" y="12834"/>
                    <a:pt x="6420" y="11833"/>
                    <a:pt x="6211" y="10300"/>
                  </a:cubicBezTo>
                  <a:cubicBezTo>
                    <a:pt x="8675" y="9927"/>
                    <a:pt x="8973" y="7575"/>
                    <a:pt x="7891" y="6392"/>
                  </a:cubicBezTo>
                  <a:cubicBezTo>
                    <a:pt x="10255" y="5932"/>
                    <a:pt x="9471" y="3356"/>
                    <a:pt x="9471" y="3356"/>
                  </a:cubicBezTo>
                  <a:lnTo>
                    <a:pt x="9471" y="3356"/>
                  </a:lnTo>
                  <a:cubicBezTo>
                    <a:pt x="9471" y="3356"/>
                    <a:pt x="10187" y="3875"/>
                    <a:pt x="11119" y="3875"/>
                  </a:cubicBezTo>
                  <a:cubicBezTo>
                    <a:pt x="11359" y="3875"/>
                    <a:pt x="11613" y="3841"/>
                    <a:pt x="11873" y="3754"/>
                  </a:cubicBezTo>
                  <a:cubicBezTo>
                    <a:pt x="13006" y="3368"/>
                    <a:pt x="12881" y="1638"/>
                    <a:pt x="12881" y="1638"/>
                  </a:cubicBezTo>
                  <a:lnTo>
                    <a:pt x="12881" y="1638"/>
                  </a:lnTo>
                  <a:cubicBezTo>
                    <a:pt x="12881" y="1638"/>
                    <a:pt x="13216" y="2032"/>
                    <a:pt x="14164" y="2032"/>
                  </a:cubicBezTo>
                  <a:cubicBezTo>
                    <a:pt x="14283" y="2032"/>
                    <a:pt x="14411" y="2025"/>
                    <a:pt x="14549" y="2012"/>
                  </a:cubicBezTo>
                  <a:cubicBezTo>
                    <a:pt x="15636" y="1903"/>
                    <a:pt x="16438" y="1"/>
                    <a:pt x="14229" y="1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33"/>
            <p:cNvSpPr/>
            <p:nvPr/>
          </p:nvSpPr>
          <p:spPr>
            <a:xfrm>
              <a:off x="3268600" y="3389900"/>
              <a:ext cx="380875" cy="298500"/>
            </a:xfrm>
            <a:custGeom>
              <a:rect b="b" l="l" r="r" t="t"/>
              <a:pathLst>
                <a:path extrusionOk="0" h="11940" w="15235">
                  <a:moveTo>
                    <a:pt x="12396" y="0"/>
                  </a:moveTo>
                  <a:cubicBezTo>
                    <a:pt x="3532" y="0"/>
                    <a:pt x="35" y="11668"/>
                    <a:pt x="1" y="11939"/>
                  </a:cubicBezTo>
                  <a:cubicBezTo>
                    <a:pt x="1" y="11939"/>
                    <a:pt x="4954" y="11927"/>
                    <a:pt x="6659" y="6762"/>
                  </a:cubicBezTo>
                  <a:cubicBezTo>
                    <a:pt x="8364" y="1585"/>
                    <a:pt x="11612" y="950"/>
                    <a:pt x="15234" y="377"/>
                  </a:cubicBezTo>
                  <a:cubicBezTo>
                    <a:pt x="14233" y="118"/>
                    <a:pt x="13287" y="0"/>
                    <a:pt x="1239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33"/>
            <p:cNvSpPr/>
            <p:nvPr/>
          </p:nvSpPr>
          <p:spPr>
            <a:xfrm>
              <a:off x="2754600" y="2236075"/>
              <a:ext cx="421625" cy="324450"/>
            </a:xfrm>
            <a:custGeom>
              <a:rect b="b" l="l" r="r" t="t"/>
              <a:pathLst>
                <a:path extrusionOk="0" h="12978" w="16865">
                  <a:moveTo>
                    <a:pt x="1180" y="0"/>
                  </a:moveTo>
                  <a:cubicBezTo>
                    <a:pt x="794" y="0"/>
                    <a:pt x="400" y="19"/>
                    <a:pt x="1" y="59"/>
                  </a:cubicBezTo>
                  <a:cubicBezTo>
                    <a:pt x="2369" y="12253"/>
                    <a:pt x="13657" y="12978"/>
                    <a:pt x="16307" y="12978"/>
                  </a:cubicBezTo>
                  <a:cubicBezTo>
                    <a:pt x="16664" y="12978"/>
                    <a:pt x="16864" y="12965"/>
                    <a:pt x="16864" y="12965"/>
                  </a:cubicBezTo>
                  <a:cubicBezTo>
                    <a:pt x="16864" y="12965"/>
                    <a:pt x="11277" y="0"/>
                    <a:pt x="11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33"/>
            <p:cNvSpPr/>
            <p:nvPr/>
          </p:nvSpPr>
          <p:spPr>
            <a:xfrm>
              <a:off x="2961575" y="2422625"/>
              <a:ext cx="194950" cy="132050"/>
            </a:xfrm>
            <a:custGeom>
              <a:rect b="b" l="l" r="r" t="t"/>
              <a:pathLst>
                <a:path extrusionOk="0" h="5282" w="7798">
                  <a:moveTo>
                    <a:pt x="2364" y="1"/>
                  </a:moveTo>
                  <a:cubicBezTo>
                    <a:pt x="2081" y="1"/>
                    <a:pt x="1827" y="107"/>
                    <a:pt x="1616" y="350"/>
                  </a:cubicBezTo>
                  <a:cubicBezTo>
                    <a:pt x="0" y="2217"/>
                    <a:pt x="7419" y="5281"/>
                    <a:pt x="7780" y="5281"/>
                  </a:cubicBezTo>
                  <a:cubicBezTo>
                    <a:pt x="7795" y="5281"/>
                    <a:pt x="7798" y="5276"/>
                    <a:pt x="7789" y="5266"/>
                  </a:cubicBezTo>
                  <a:cubicBezTo>
                    <a:pt x="7789" y="5266"/>
                    <a:pt x="4355" y="1"/>
                    <a:pt x="236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33"/>
            <p:cNvSpPr/>
            <p:nvPr/>
          </p:nvSpPr>
          <p:spPr>
            <a:xfrm>
              <a:off x="3171225" y="3588500"/>
              <a:ext cx="45750" cy="38850"/>
            </a:xfrm>
            <a:custGeom>
              <a:rect b="b" l="l" r="r" t="t"/>
              <a:pathLst>
                <a:path extrusionOk="0" h="1554" w="1830">
                  <a:moveTo>
                    <a:pt x="1046" y="0"/>
                  </a:moveTo>
                  <a:cubicBezTo>
                    <a:pt x="349" y="0"/>
                    <a:pt x="0" y="834"/>
                    <a:pt x="498" y="1319"/>
                  </a:cubicBezTo>
                  <a:cubicBezTo>
                    <a:pt x="656" y="1481"/>
                    <a:pt x="852" y="1554"/>
                    <a:pt x="1045" y="1554"/>
                  </a:cubicBezTo>
                  <a:cubicBezTo>
                    <a:pt x="1444" y="1554"/>
                    <a:pt x="1830" y="1242"/>
                    <a:pt x="1830" y="772"/>
                  </a:cubicBezTo>
                  <a:cubicBezTo>
                    <a:pt x="1830" y="336"/>
                    <a:pt x="1481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2919500" y="4247175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7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2610550" y="4238450"/>
              <a:ext cx="45450" cy="38975"/>
            </a:xfrm>
            <a:custGeom>
              <a:rect b="b" l="l" r="r" t="t"/>
              <a:pathLst>
                <a:path extrusionOk="0" h="1559" w="1818">
                  <a:moveTo>
                    <a:pt x="1046" y="1"/>
                  </a:moveTo>
                  <a:cubicBezTo>
                    <a:pt x="349" y="1"/>
                    <a:pt x="0" y="847"/>
                    <a:pt x="486" y="1333"/>
                  </a:cubicBezTo>
                  <a:cubicBezTo>
                    <a:pt x="646" y="1489"/>
                    <a:pt x="841" y="1559"/>
                    <a:pt x="1032" y="1559"/>
                  </a:cubicBezTo>
                  <a:cubicBezTo>
                    <a:pt x="1434" y="1559"/>
                    <a:pt x="1817" y="1249"/>
                    <a:pt x="1817" y="785"/>
                  </a:cubicBezTo>
                  <a:cubicBezTo>
                    <a:pt x="1817" y="349"/>
                    <a:pt x="1469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33"/>
            <p:cNvSpPr/>
            <p:nvPr/>
          </p:nvSpPr>
          <p:spPr>
            <a:xfrm>
              <a:off x="2752425" y="4357325"/>
              <a:ext cx="45450" cy="38950"/>
            </a:xfrm>
            <a:custGeom>
              <a:rect b="b" l="l" r="r" t="t"/>
              <a:pathLst>
                <a:path extrusionOk="0" h="1558" w="1818">
                  <a:moveTo>
                    <a:pt x="1046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6" y="1488"/>
                    <a:pt x="841" y="1558"/>
                    <a:pt x="1032" y="1558"/>
                  </a:cubicBezTo>
                  <a:cubicBezTo>
                    <a:pt x="1434" y="1558"/>
                    <a:pt x="1818" y="1248"/>
                    <a:pt x="1818" y="784"/>
                  </a:cubicBezTo>
                  <a:cubicBezTo>
                    <a:pt x="1818" y="349"/>
                    <a:pt x="1469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33"/>
            <p:cNvSpPr/>
            <p:nvPr/>
          </p:nvSpPr>
          <p:spPr>
            <a:xfrm>
              <a:off x="2920750" y="2656950"/>
              <a:ext cx="45775" cy="38950"/>
            </a:xfrm>
            <a:custGeom>
              <a:rect b="b" l="l" r="r" t="t"/>
              <a:pathLst>
                <a:path extrusionOk="0" h="1558" w="1831">
                  <a:moveTo>
                    <a:pt x="1046" y="0"/>
                  </a:moveTo>
                  <a:cubicBezTo>
                    <a:pt x="349" y="0"/>
                    <a:pt x="1" y="834"/>
                    <a:pt x="498" y="1332"/>
                  </a:cubicBezTo>
                  <a:cubicBezTo>
                    <a:pt x="654" y="1488"/>
                    <a:pt x="847" y="1558"/>
                    <a:pt x="1038" y="1558"/>
                  </a:cubicBezTo>
                  <a:cubicBezTo>
                    <a:pt x="1440" y="1558"/>
                    <a:pt x="1830" y="1245"/>
                    <a:pt x="1830" y="772"/>
                  </a:cubicBezTo>
                  <a:cubicBezTo>
                    <a:pt x="1830" y="349"/>
                    <a:pt x="1482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33"/>
            <p:cNvSpPr/>
            <p:nvPr/>
          </p:nvSpPr>
          <p:spPr>
            <a:xfrm>
              <a:off x="3060450" y="2966850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33"/>
            <p:cNvSpPr/>
            <p:nvPr/>
          </p:nvSpPr>
          <p:spPr>
            <a:xfrm>
              <a:off x="3009750" y="2790425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45" y="0"/>
                  </a:moveTo>
                  <a:cubicBezTo>
                    <a:pt x="349" y="0"/>
                    <a:pt x="0" y="847"/>
                    <a:pt x="498" y="1332"/>
                  </a:cubicBezTo>
                  <a:cubicBezTo>
                    <a:pt x="656" y="1490"/>
                    <a:pt x="850" y="1561"/>
                    <a:pt x="1041" y="1561"/>
                  </a:cubicBezTo>
                  <a:cubicBezTo>
                    <a:pt x="1437" y="1561"/>
                    <a:pt x="1817" y="1255"/>
                    <a:pt x="1817" y="785"/>
                  </a:cubicBezTo>
                  <a:cubicBezTo>
                    <a:pt x="1817" y="349"/>
                    <a:pt x="1469" y="0"/>
                    <a:pt x="10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33"/>
            <p:cNvSpPr/>
            <p:nvPr/>
          </p:nvSpPr>
          <p:spPr>
            <a:xfrm>
              <a:off x="3268600" y="2924675"/>
              <a:ext cx="290625" cy="507025"/>
            </a:xfrm>
            <a:custGeom>
              <a:rect b="b" l="l" r="r" t="t"/>
              <a:pathLst>
                <a:path extrusionOk="0" h="20281" w="11625">
                  <a:moveTo>
                    <a:pt x="6711" y="1"/>
                  </a:moveTo>
                  <a:cubicBezTo>
                    <a:pt x="4843" y="1"/>
                    <a:pt x="3179" y="1499"/>
                    <a:pt x="3672" y="3355"/>
                  </a:cubicBezTo>
                  <a:cubicBezTo>
                    <a:pt x="4096" y="4958"/>
                    <a:pt x="5213" y="5396"/>
                    <a:pt x="6308" y="5396"/>
                  </a:cubicBezTo>
                  <a:cubicBezTo>
                    <a:pt x="7626" y="5396"/>
                    <a:pt x="8912" y="4761"/>
                    <a:pt x="8912" y="4761"/>
                  </a:cubicBezTo>
                  <a:lnTo>
                    <a:pt x="8912" y="4761"/>
                  </a:lnTo>
                  <a:cubicBezTo>
                    <a:pt x="8912" y="4761"/>
                    <a:pt x="10604" y="10536"/>
                    <a:pt x="1" y="20281"/>
                  </a:cubicBezTo>
                  <a:cubicBezTo>
                    <a:pt x="1" y="20281"/>
                    <a:pt x="11625" y="13672"/>
                    <a:pt x="10953" y="5533"/>
                  </a:cubicBezTo>
                  <a:cubicBezTo>
                    <a:pt x="10612" y="1474"/>
                    <a:pt x="8562" y="1"/>
                    <a:pt x="671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" name="Google Shape;851;p33"/>
            <p:cNvSpPr/>
            <p:nvPr/>
          </p:nvSpPr>
          <p:spPr>
            <a:xfrm>
              <a:off x="3178075" y="2549925"/>
              <a:ext cx="148425" cy="360325"/>
            </a:xfrm>
            <a:custGeom>
              <a:rect b="b" l="l" r="r" t="t"/>
              <a:pathLst>
                <a:path extrusionOk="0" h="14413" w="5937">
                  <a:moveTo>
                    <a:pt x="5601" y="0"/>
                  </a:moveTo>
                  <a:cubicBezTo>
                    <a:pt x="2352" y="4132"/>
                    <a:pt x="398" y="9148"/>
                    <a:pt x="0" y="14387"/>
                  </a:cubicBezTo>
                  <a:lnTo>
                    <a:pt x="423" y="14412"/>
                  </a:lnTo>
                  <a:cubicBezTo>
                    <a:pt x="821" y="9260"/>
                    <a:pt x="2738" y="4331"/>
                    <a:pt x="5937" y="261"/>
                  </a:cubicBezTo>
                  <a:lnTo>
                    <a:pt x="5601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" name="Google Shape;852;p33"/>
            <p:cNvSpPr/>
            <p:nvPr/>
          </p:nvSpPr>
          <p:spPr>
            <a:xfrm>
              <a:off x="3228150" y="2441950"/>
              <a:ext cx="81850" cy="235550"/>
            </a:xfrm>
            <a:custGeom>
              <a:rect b="b" l="l" r="r" t="t"/>
              <a:pathLst>
                <a:path extrusionOk="0" h="9422" w="3274">
                  <a:moveTo>
                    <a:pt x="3000" y="1"/>
                  </a:moveTo>
                  <a:cubicBezTo>
                    <a:pt x="1245" y="1370"/>
                    <a:pt x="175" y="3435"/>
                    <a:pt x="63" y="5663"/>
                  </a:cubicBezTo>
                  <a:cubicBezTo>
                    <a:pt x="1" y="6945"/>
                    <a:pt x="275" y="8202"/>
                    <a:pt x="536" y="9422"/>
                  </a:cubicBezTo>
                  <a:lnTo>
                    <a:pt x="959" y="9335"/>
                  </a:lnTo>
                  <a:cubicBezTo>
                    <a:pt x="710" y="8140"/>
                    <a:pt x="449" y="6908"/>
                    <a:pt x="499" y="5688"/>
                  </a:cubicBezTo>
                  <a:cubicBezTo>
                    <a:pt x="598" y="3585"/>
                    <a:pt x="1606" y="1631"/>
                    <a:pt x="3274" y="337"/>
                  </a:cubicBezTo>
                  <a:lnTo>
                    <a:pt x="300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33"/>
            <p:cNvSpPr/>
            <p:nvPr/>
          </p:nvSpPr>
          <p:spPr>
            <a:xfrm>
              <a:off x="3280425" y="2296350"/>
              <a:ext cx="336050" cy="83400"/>
            </a:xfrm>
            <a:custGeom>
              <a:rect b="b" l="l" r="r" t="t"/>
              <a:pathLst>
                <a:path extrusionOk="0" h="3336" w="13442">
                  <a:moveTo>
                    <a:pt x="13280" y="0"/>
                  </a:moveTo>
                  <a:cubicBezTo>
                    <a:pt x="11189" y="846"/>
                    <a:pt x="9024" y="1730"/>
                    <a:pt x="6808" y="2290"/>
                  </a:cubicBezTo>
                  <a:cubicBezTo>
                    <a:pt x="5187" y="2699"/>
                    <a:pt x="3652" y="2904"/>
                    <a:pt x="2218" y="2904"/>
                  </a:cubicBezTo>
                  <a:cubicBezTo>
                    <a:pt x="1472" y="2904"/>
                    <a:pt x="753" y="2849"/>
                    <a:pt x="63" y="2738"/>
                  </a:cubicBezTo>
                  <a:lnTo>
                    <a:pt x="1" y="3161"/>
                  </a:lnTo>
                  <a:cubicBezTo>
                    <a:pt x="735" y="3273"/>
                    <a:pt x="1469" y="3335"/>
                    <a:pt x="2216" y="3335"/>
                  </a:cubicBezTo>
                  <a:cubicBezTo>
                    <a:pt x="3797" y="3311"/>
                    <a:pt x="5377" y="3099"/>
                    <a:pt x="6908" y="2701"/>
                  </a:cubicBezTo>
                  <a:cubicBezTo>
                    <a:pt x="9161" y="2128"/>
                    <a:pt x="11339" y="1257"/>
                    <a:pt x="13442" y="398"/>
                  </a:cubicBezTo>
                  <a:lnTo>
                    <a:pt x="13280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33"/>
            <p:cNvSpPr/>
            <p:nvPr/>
          </p:nvSpPr>
          <p:spPr>
            <a:xfrm>
              <a:off x="3299400" y="2530325"/>
              <a:ext cx="45775" cy="46050"/>
            </a:xfrm>
            <a:custGeom>
              <a:rect b="b" l="l" r="r" t="t"/>
              <a:pathLst>
                <a:path extrusionOk="0" h="1842" w="1831">
                  <a:moveTo>
                    <a:pt x="922" y="0"/>
                  </a:moveTo>
                  <a:cubicBezTo>
                    <a:pt x="412" y="0"/>
                    <a:pt x="1" y="411"/>
                    <a:pt x="1" y="921"/>
                  </a:cubicBezTo>
                  <a:cubicBezTo>
                    <a:pt x="1" y="1431"/>
                    <a:pt x="412" y="1842"/>
                    <a:pt x="922" y="1842"/>
                  </a:cubicBezTo>
                  <a:cubicBezTo>
                    <a:pt x="1420" y="1842"/>
                    <a:pt x="1830" y="1431"/>
                    <a:pt x="1830" y="921"/>
                  </a:cubicBezTo>
                  <a:cubicBezTo>
                    <a:pt x="1830" y="411"/>
                    <a:pt x="1420" y="0"/>
                    <a:pt x="922" y="0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33"/>
            <p:cNvSpPr/>
            <p:nvPr/>
          </p:nvSpPr>
          <p:spPr>
            <a:xfrm>
              <a:off x="3284875" y="2430125"/>
              <a:ext cx="37575" cy="32250"/>
            </a:xfrm>
            <a:custGeom>
              <a:rect b="b" l="l" r="r" t="t"/>
              <a:pathLst>
                <a:path extrusionOk="0" h="1290" w="1503">
                  <a:moveTo>
                    <a:pt x="877" y="0"/>
                  </a:moveTo>
                  <a:cubicBezTo>
                    <a:pt x="870" y="0"/>
                    <a:pt x="863" y="0"/>
                    <a:pt x="856" y="1"/>
                  </a:cubicBezTo>
                  <a:cubicBezTo>
                    <a:pt x="851" y="0"/>
                    <a:pt x="846" y="0"/>
                    <a:pt x="841" y="0"/>
                  </a:cubicBezTo>
                  <a:cubicBezTo>
                    <a:pt x="278" y="0"/>
                    <a:pt x="0" y="701"/>
                    <a:pt x="395" y="1096"/>
                  </a:cubicBezTo>
                  <a:cubicBezTo>
                    <a:pt x="529" y="1230"/>
                    <a:pt x="693" y="1289"/>
                    <a:pt x="854" y="1289"/>
                  </a:cubicBezTo>
                  <a:cubicBezTo>
                    <a:pt x="1186" y="1289"/>
                    <a:pt x="1503" y="1034"/>
                    <a:pt x="1503" y="648"/>
                  </a:cubicBezTo>
                  <a:cubicBezTo>
                    <a:pt x="1503" y="294"/>
                    <a:pt x="1228" y="0"/>
                    <a:pt x="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33"/>
            <p:cNvSpPr/>
            <p:nvPr/>
          </p:nvSpPr>
          <p:spPr>
            <a:xfrm>
              <a:off x="3426050" y="2269575"/>
              <a:ext cx="37975" cy="32550"/>
            </a:xfrm>
            <a:custGeom>
              <a:rect b="b" l="l" r="r" t="t"/>
              <a:pathLst>
                <a:path extrusionOk="0" h="1302" w="1519">
                  <a:moveTo>
                    <a:pt x="871" y="1"/>
                  </a:moveTo>
                  <a:cubicBezTo>
                    <a:pt x="286" y="1"/>
                    <a:pt x="0" y="698"/>
                    <a:pt x="411" y="1108"/>
                  </a:cubicBezTo>
                  <a:cubicBezTo>
                    <a:pt x="544" y="1242"/>
                    <a:pt x="708" y="1302"/>
                    <a:pt x="868" y="1302"/>
                  </a:cubicBezTo>
                  <a:cubicBezTo>
                    <a:pt x="1201" y="1302"/>
                    <a:pt x="1519" y="1043"/>
                    <a:pt x="1519" y="648"/>
                  </a:cubicBezTo>
                  <a:cubicBezTo>
                    <a:pt x="1519" y="299"/>
                    <a:pt x="1232" y="1"/>
                    <a:pt x="87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33"/>
            <p:cNvSpPr/>
            <p:nvPr/>
          </p:nvSpPr>
          <p:spPr>
            <a:xfrm>
              <a:off x="3592825" y="2285750"/>
              <a:ext cx="37975" cy="32550"/>
            </a:xfrm>
            <a:custGeom>
              <a:rect b="b" l="l" r="r" t="t"/>
              <a:pathLst>
                <a:path extrusionOk="0" h="1302" w="1519">
                  <a:moveTo>
                    <a:pt x="871" y="1"/>
                  </a:moveTo>
                  <a:cubicBezTo>
                    <a:pt x="299" y="1"/>
                    <a:pt x="0" y="698"/>
                    <a:pt x="411" y="1109"/>
                  </a:cubicBezTo>
                  <a:cubicBezTo>
                    <a:pt x="544" y="1242"/>
                    <a:pt x="708" y="1302"/>
                    <a:pt x="868" y="1302"/>
                  </a:cubicBezTo>
                  <a:cubicBezTo>
                    <a:pt x="1201" y="1302"/>
                    <a:pt x="1518" y="1043"/>
                    <a:pt x="1518" y="648"/>
                  </a:cubicBezTo>
                  <a:cubicBezTo>
                    <a:pt x="1518" y="300"/>
                    <a:pt x="1232" y="1"/>
                    <a:pt x="87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" name="Google Shape;858;p33"/>
            <p:cNvSpPr/>
            <p:nvPr/>
          </p:nvSpPr>
          <p:spPr>
            <a:xfrm>
              <a:off x="2897100" y="4409275"/>
              <a:ext cx="440300" cy="73150"/>
            </a:xfrm>
            <a:custGeom>
              <a:rect b="b" l="l" r="r" t="t"/>
              <a:pathLst>
                <a:path extrusionOk="0" h="2926" w="17612">
                  <a:moveTo>
                    <a:pt x="17611" y="1"/>
                  </a:moveTo>
                  <a:lnTo>
                    <a:pt x="17611" y="1"/>
                  </a:lnTo>
                  <a:cubicBezTo>
                    <a:pt x="16404" y="959"/>
                    <a:pt x="15035" y="1668"/>
                    <a:pt x="13566" y="2116"/>
                  </a:cubicBezTo>
                  <a:cubicBezTo>
                    <a:pt x="12291" y="2449"/>
                    <a:pt x="10988" y="2615"/>
                    <a:pt x="9681" y="2615"/>
                  </a:cubicBezTo>
                  <a:cubicBezTo>
                    <a:pt x="9470" y="2615"/>
                    <a:pt x="9260" y="2610"/>
                    <a:pt x="9049" y="2602"/>
                  </a:cubicBezTo>
                  <a:cubicBezTo>
                    <a:pt x="7530" y="2527"/>
                    <a:pt x="6024" y="2278"/>
                    <a:pt x="4556" y="1880"/>
                  </a:cubicBezTo>
                  <a:cubicBezTo>
                    <a:pt x="3162" y="1544"/>
                    <a:pt x="1818" y="1058"/>
                    <a:pt x="523" y="449"/>
                  </a:cubicBezTo>
                  <a:lnTo>
                    <a:pt x="1" y="909"/>
                  </a:lnTo>
                  <a:cubicBezTo>
                    <a:pt x="1432" y="1531"/>
                    <a:pt x="2913" y="2017"/>
                    <a:pt x="4431" y="2353"/>
                  </a:cubicBezTo>
                  <a:cubicBezTo>
                    <a:pt x="5950" y="2701"/>
                    <a:pt x="7481" y="2900"/>
                    <a:pt x="9036" y="2925"/>
                  </a:cubicBezTo>
                  <a:cubicBezTo>
                    <a:pt x="9077" y="2926"/>
                    <a:pt x="9117" y="2926"/>
                    <a:pt x="9158" y="2926"/>
                  </a:cubicBezTo>
                  <a:cubicBezTo>
                    <a:pt x="10661" y="2926"/>
                    <a:pt x="12162" y="2702"/>
                    <a:pt x="13616" y="2266"/>
                  </a:cubicBezTo>
                  <a:cubicBezTo>
                    <a:pt x="15072" y="1780"/>
                    <a:pt x="16429" y="1009"/>
                    <a:pt x="1761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" name="Google Shape;859;p33"/>
            <p:cNvSpPr/>
            <p:nvPr/>
          </p:nvSpPr>
          <p:spPr>
            <a:xfrm>
              <a:off x="3343600" y="4096175"/>
              <a:ext cx="93275" cy="128925"/>
            </a:xfrm>
            <a:custGeom>
              <a:rect b="b" l="l" r="r" t="t"/>
              <a:pathLst>
                <a:path extrusionOk="0" h="5157" w="3731">
                  <a:moveTo>
                    <a:pt x="1967" y="0"/>
                  </a:moveTo>
                  <a:cubicBezTo>
                    <a:pt x="1926" y="0"/>
                    <a:pt x="1885" y="2"/>
                    <a:pt x="1842" y="4"/>
                  </a:cubicBezTo>
                  <a:cubicBezTo>
                    <a:pt x="0" y="104"/>
                    <a:pt x="25" y="2668"/>
                    <a:pt x="498" y="5157"/>
                  </a:cubicBezTo>
                  <a:cubicBezTo>
                    <a:pt x="647" y="5119"/>
                    <a:pt x="809" y="5082"/>
                    <a:pt x="983" y="5045"/>
                  </a:cubicBezTo>
                  <a:cubicBezTo>
                    <a:pt x="1257" y="4995"/>
                    <a:pt x="1556" y="4970"/>
                    <a:pt x="1842" y="4970"/>
                  </a:cubicBezTo>
                  <a:cubicBezTo>
                    <a:pt x="2153" y="4970"/>
                    <a:pt x="2464" y="5007"/>
                    <a:pt x="2775" y="5057"/>
                  </a:cubicBezTo>
                  <a:cubicBezTo>
                    <a:pt x="2900" y="5082"/>
                    <a:pt x="3037" y="5119"/>
                    <a:pt x="3161" y="5144"/>
                  </a:cubicBezTo>
                  <a:cubicBezTo>
                    <a:pt x="3648" y="2602"/>
                    <a:pt x="3730" y="0"/>
                    <a:pt x="196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33"/>
            <p:cNvSpPr/>
            <p:nvPr/>
          </p:nvSpPr>
          <p:spPr>
            <a:xfrm>
              <a:off x="3152550" y="4201450"/>
              <a:ext cx="149050" cy="112950"/>
            </a:xfrm>
            <a:custGeom>
              <a:rect b="b" l="l" r="r" t="t"/>
              <a:pathLst>
                <a:path extrusionOk="0" h="4518" w="5962">
                  <a:moveTo>
                    <a:pt x="2035" y="1"/>
                  </a:moveTo>
                  <a:cubicBezTo>
                    <a:pt x="1531" y="1"/>
                    <a:pt x="1116" y="224"/>
                    <a:pt x="847" y="759"/>
                  </a:cubicBezTo>
                  <a:cubicBezTo>
                    <a:pt x="1" y="2414"/>
                    <a:pt x="2241" y="3671"/>
                    <a:pt x="4643" y="4518"/>
                  </a:cubicBezTo>
                  <a:cubicBezTo>
                    <a:pt x="4680" y="4319"/>
                    <a:pt x="4755" y="4119"/>
                    <a:pt x="4829" y="3945"/>
                  </a:cubicBezTo>
                  <a:cubicBezTo>
                    <a:pt x="5041" y="3360"/>
                    <a:pt x="5377" y="2825"/>
                    <a:pt x="5800" y="2389"/>
                  </a:cubicBezTo>
                  <a:cubicBezTo>
                    <a:pt x="5850" y="2315"/>
                    <a:pt x="5900" y="2253"/>
                    <a:pt x="5962" y="2203"/>
                  </a:cubicBezTo>
                  <a:cubicBezTo>
                    <a:pt x="4605" y="1024"/>
                    <a:pt x="3115" y="1"/>
                    <a:pt x="203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33"/>
            <p:cNvSpPr/>
            <p:nvPr/>
          </p:nvSpPr>
          <p:spPr>
            <a:xfrm>
              <a:off x="3148200" y="4376600"/>
              <a:ext cx="154025" cy="110850"/>
            </a:xfrm>
            <a:custGeom>
              <a:rect b="b" l="l" r="r" t="t"/>
              <a:pathLst>
                <a:path extrusionOk="0" h="4434" w="6161">
                  <a:moveTo>
                    <a:pt x="4817" y="1"/>
                  </a:moveTo>
                  <a:cubicBezTo>
                    <a:pt x="2328" y="884"/>
                    <a:pt x="0" y="2191"/>
                    <a:pt x="1021" y="3734"/>
                  </a:cubicBezTo>
                  <a:cubicBezTo>
                    <a:pt x="1340" y="4227"/>
                    <a:pt x="1780" y="4434"/>
                    <a:pt x="2293" y="4434"/>
                  </a:cubicBezTo>
                  <a:cubicBezTo>
                    <a:pt x="3401" y="4434"/>
                    <a:pt x="4851" y="3468"/>
                    <a:pt x="6161" y="2328"/>
                  </a:cubicBezTo>
                  <a:cubicBezTo>
                    <a:pt x="6036" y="2204"/>
                    <a:pt x="5900" y="2054"/>
                    <a:pt x="5775" y="1905"/>
                  </a:cubicBezTo>
                  <a:cubicBezTo>
                    <a:pt x="5402" y="1457"/>
                    <a:pt x="5115" y="934"/>
                    <a:pt x="4929" y="374"/>
                  </a:cubicBezTo>
                  <a:cubicBezTo>
                    <a:pt x="4891" y="250"/>
                    <a:pt x="4854" y="125"/>
                    <a:pt x="481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33"/>
            <p:cNvSpPr/>
            <p:nvPr/>
          </p:nvSpPr>
          <p:spPr>
            <a:xfrm>
              <a:off x="3321200" y="4462800"/>
              <a:ext cx="98250" cy="131025"/>
            </a:xfrm>
            <a:custGeom>
              <a:rect b="b" l="l" r="r" t="t"/>
              <a:pathLst>
                <a:path extrusionOk="0" h="5241" w="3930">
                  <a:moveTo>
                    <a:pt x="1021" y="0"/>
                  </a:moveTo>
                  <a:lnTo>
                    <a:pt x="1021" y="0"/>
                  </a:lnTo>
                  <a:cubicBezTo>
                    <a:pt x="286" y="2552"/>
                    <a:pt x="0" y="5190"/>
                    <a:pt x="1879" y="5240"/>
                  </a:cubicBezTo>
                  <a:cubicBezTo>
                    <a:pt x="1902" y="5240"/>
                    <a:pt x="1924" y="5241"/>
                    <a:pt x="1946" y="5241"/>
                  </a:cubicBezTo>
                  <a:cubicBezTo>
                    <a:pt x="3751" y="5241"/>
                    <a:pt x="3930" y="2720"/>
                    <a:pt x="3684" y="212"/>
                  </a:cubicBezTo>
                  <a:lnTo>
                    <a:pt x="3684" y="212"/>
                  </a:lnTo>
                  <a:cubicBezTo>
                    <a:pt x="3547" y="237"/>
                    <a:pt x="3423" y="262"/>
                    <a:pt x="3286" y="274"/>
                  </a:cubicBezTo>
                  <a:cubicBezTo>
                    <a:pt x="3111" y="299"/>
                    <a:pt x="2925" y="299"/>
                    <a:pt x="2751" y="299"/>
                  </a:cubicBezTo>
                  <a:cubicBezTo>
                    <a:pt x="2315" y="299"/>
                    <a:pt x="1892" y="249"/>
                    <a:pt x="1481" y="137"/>
                  </a:cubicBezTo>
                  <a:cubicBezTo>
                    <a:pt x="1319" y="100"/>
                    <a:pt x="1170" y="50"/>
                    <a:pt x="102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33"/>
            <p:cNvSpPr/>
            <p:nvPr/>
          </p:nvSpPr>
          <p:spPr>
            <a:xfrm>
              <a:off x="3474900" y="4379725"/>
              <a:ext cx="149350" cy="114850"/>
            </a:xfrm>
            <a:custGeom>
              <a:rect b="b" l="l" r="r" t="t"/>
              <a:pathLst>
                <a:path extrusionOk="0" h="4594" w="5974">
                  <a:moveTo>
                    <a:pt x="1406" y="0"/>
                  </a:moveTo>
                  <a:cubicBezTo>
                    <a:pt x="1357" y="162"/>
                    <a:pt x="1307" y="311"/>
                    <a:pt x="1232" y="461"/>
                  </a:cubicBezTo>
                  <a:cubicBezTo>
                    <a:pt x="1021" y="1021"/>
                    <a:pt x="697" y="1531"/>
                    <a:pt x="274" y="1979"/>
                  </a:cubicBezTo>
                  <a:cubicBezTo>
                    <a:pt x="199" y="2091"/>
                    <a:pt x="100" y="2191"/>
                    <a:pt x="0" y="2290"/>
                  </a:cubicBezTo>
                  <a:cubicBezTo>
                    <a:pt x="1349" y="3528"/>
                    <a:pt x="2829" y="4593"/>
                    <a:pt x="3915" y="4593"/>
                  </a:cubicBezTo>
                  <a:cubicBezTo>
                    <a:pt x="4402" y="4593"/>
                    <a:pt x="4809" y="4379"/>
                    <a:pt x="5090" y="3871"/>
                  </a:cubicBezTo>
                  <a:cubicBezTo>
                    <a:pt x="5974" y="2240"/>
                    <a:pt x="3784" y="909"/>
                    <a:pt x="140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33"/>
            <p:cNvSpPr/>
            <p:nvPr/>
          </p:nvSpPr>
          <p:spPr>
            <a:xfrm>
              <a:off x="3479550" y="4208525"/>
              <a:ext cx="154050" cy="108675"/>
            </a:xfrm>
            <a:custGeom>
              <a:rect b="b" l="l" r="r" t="t"/>
              <a:pathLst>
                <a:path extrusionOk="0" h="4347" w="6162">
                  <a:moveTo>
                    <a:pt x="3880" y="0"/>
                  </a:moveTo>
                  <a:cubicBezTo>
                    <a:pt x="2781" y="0"/>
                    <a:pt x="1334" y="912"/>
                    <a:pt x="1" y="1994"/>
                  </a:cubicBezTo>
                  <a:cubicBezTo>
                    <a:pt x="63" y="2057"/>
                    <a:pt x="125" y="2131"/>
                    <a:pt x="188" y="2218"/>
                  </a:cubicBezTo>
                  <a:cubicBezTo>
                    <a:pt x="561" y="2642"/>
                    <a:pt x="860" y="3127"/>
                    <a:pt x="1059" y="3650"/>
                  </a:cubicBezTo>
                  <a:cubicBezTo>
                    <a:pt x="1146" y="3874"/>
                    <a:pt x="1220" y="4110"/>
                    <a:pt x="1270" y="4347"/>
                  </a:cubicBezTo>
                  <a:cubicBezTo>
                    <a:pt x="3797" y="3538"/>
                    <a:pt x="6161" y="2330"/>
                    <a:pt x="5178" y="725"/>
                  </a:cubicBezTo>
                  <a:cubicBezTo>
                    <a:pt x="4862" y="214"/>
                    <a:pt x="4411" y="0"/>
                    <a:pt x="388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33"/>
            <p:cNvSpPr/>
            <p:nvPr/>
          </p:nvSpPr>
          <p:spPr>
            <a:xfrm>
              <a:off x="3189075" y="4170875"/>
              <a:ext cx="418425" cy="343975"/>
            </a:xfrm>
            <a:custGeom>
              <a:rect b="b" l="l" r="r" t="t"/>
              <a:pathLst>
                <a:path extrusionOk="0" h="13759" w="16737">
                  <a:moveTo>
                    <a:pt x="11604" y="0"/>
                  </a:moveTo>
                  <a:cubicBezTo>
                    <a:pt x="10655" y="0"/>
                    <a:pt x="10092" y="1938"/>
                    <a:pt x="9828" y="3227"/>
                  </a:cubicBezTo>
                  <a:cubicBezTo>
                    <a:pt x="9250" y="2954"/>
                    <a:pt x="8628" y="2817"/>
                    <a:pt x="8007" y="2817"/>
                  </a:cubicBezTo>
                  <a:cubicBezTo>
                    <a:pt x="7436" y="2817"/>
                    <a:pt x="6866" y="2932"/>
                    <a:pt x="6330" y="3164"/>
                  </a:cubicBezTo>
                  <a:cubicBezTo>
                    <a:pt x="5774" y="1906"/>
                    <a:pt x="4998" y="489"/>
                    <a:pt x="4288" y="489"/>
                  </a:cubicBezTo>
                  <a:cubicBezTo>
                    <a:pt x="4205" y="489"/>
                    <a:pt x="4122" y="509"/>
                    <a:pt x="4040" y="551"/>
                  </a:cubicBezTo>
                  <a:cubicBezTo>
                    <a:pt x="2833" y="1173"/>
                    <a:pt x="4128" y="2654"/>
                    <a:pt x="5372" y="3737"/>
                  </a:cubicBezTo>
                  <a:cubicBezTo>
                    <a:pt x="4513" y="4421"/>
                    <a:pt x="3953" y="5417"/>
                    <a:pt x="3816" y="6500"/>
                  </a:cubicBezTo>
                  <a:cubicBezTo>
                    <a:pt x="3212" y="6402"/>
                    <a:pt x="2489" y="6313"/>
                    <a:pt x="1837" y="6313"/>
                  </a:cubicBezTo>
                  <a:cubicBezTo>
                    <a:pt x="836" y="6313"/>
                    <a:pt x="1" y="6521"/>
                    <a:pt x="8" y="7222"/>
                  </a:cubicBezTo>
                  <a:cubicBezTo>
                    <a:pt x="14" y="7632"/>
                    <a:pt x="454" y="7789"/>
                    <a:pt x="1092" y="7789"/>
                  </a:cubicBezTo>
                  <a:cubicBezTo>
                    <a:pt x="1847" y="7789"/>
                    <a:pt x="2880" y="7568"/>
                    <a:pt x="3792" y="7284"/>
                  </a:cubicBezTo>
                  <a:cubicBezTo>
                    <a:pt x="3854" y="8454"/>
                    <a:pt x="4401" y="9549"/>
                    <a:pt x="5297" y="10308"/>
                  </a:cubicBezTo>
                  <a:cubicBezTo>
                    <a:pt x="4053" y="11329"/>
                    <a:pt x="2584" y="12810"/>
                    <a:pt x="3431" y="13544"/>
                  </a:cubicBezTo>
                  <a:cubicBezTo>
                    <a:pt x="3559" y="13655"/>
                    <a:pt x="3694" y="13706"/>
                    <a:pt x="3833" y="13706"/>
                  </a:cubicBezTo>
                  <a:cubicBezTo>
                    <a:pt x="4610" y="13706"/>
                    <a:pt x="5515" y="12129"/>
                    <a:pt x="6106" y="10831"/>
                  </a:cubicBezTo>
                  <a:cubicBezTo>
                    <a:pt x="6698" y="11137"/>
                    <a:pt x="7350" y="11293"/>
                    <a:pt x="8005" y="11293"/>
                  </a:cubicBezTo>
                  <a:cubicBezTo>
                    <a:pt x="8495" y="11293"/>
                    <a:pt x="8986" y="11206"/>
                    <a:pt x="9454" y="11030"/>
                  </a:cubicBezTo>
                  <a:cubicBezTo>
                    <a:pt x="9638" y="11982"/>
                    <a:pt x="10138" y="13758"/>
                    <a:pt x="11151" y="13758"/>
                  </a:cubicBezTo>
                  <a:cubicBezTo>
                    <a:pt x="11237" y="13758"/>
                    <a:pt x="11327" y="13746"/>
                    <a:pt x="11421" y="13718"/>
                  </a:cubicBezTo>
                  <a:cubicBezTo>
                    <a:pt x="12541" y="13407"/>
                    <a:pt x="11271" y="11640"/>
                    <a:pt x="10363" y="10582"/>
                  </a:cubicBezTo>
                  <a:cubicBezTo>
                    <a:pt x="11383" y="9897"/>
                    <a:pt x="12043" y="8827"/>
                    <a:pt x="12217" y="7620"/>
                  </a:cubicBezTo>
                  <a:cubicBezTo>
                    <a:pt x="13023" y="7762"/>
                    <a:pt x="14009" y="7896"/>
                    <a:pt x="14843" y="7896"/>
                  </a:cubicBezTo>
                  <a:cubicBezTo>
                    <a:pt x="15914" y="7896"/>
                    <a:pt x="16736" y="7674"/>
                    <a:pt x="16610" y="6960"/>
                  </a:cubicBezTo>
                  <a:cubicBezTo>
                    <a:pt x="16514" y="6403"/>
                    <a:pt x="15950" y="6207"/>
                    <a:pt x="15202" y="6207"/>
                  </a:cubicBezTo>
                  <a:cubicBezTo>
                    <a:pt x="14314" y="6207"/>
                    <a:pt x="13168" y="6484"/>
                    <a:pt x="12242" y="6761"/>
                  </a:cubicBezTo>
                  <a:cubicBezTo>
                    <a:pt x="12155" y="5454"/>
                    <a:pt x="11470" y="4272"/>
                    <a:pt x="10400" y="3538"/>
                  </a:cubicBezTo>
                  <a:cubicBezTo>
                    <a:pt x="11408" y="2418"/>
                    <a:pt x="12989" y="426"/>
                    <a:pt x="11844" y="41"/>
                  </a:cubicBezTo>
                  <a:cubicBezTo>
                    <a:pt x="11761" y="13"/>
                    <a:pt x="11681" y="0"/>
                    <a:pt x="11604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" name="Google Shape;866;p33"/>
            <p:cNvSpPr/>
            <p:nvPr/>
          </p:nvSpPr>
          <p:spPr>
            <a:xfrm>
              <a:off x="3312800" y="4292200"/>
              <a:ext cx="134425" cy="115225"/>
            </a:xfrm>
            <a:custGeom>
              <a:rect b="b" l="l" r="r" t="t"/>
              <a:pathLst>
                <a:path extrusionOk="0" h="4609" w="5377">
                  <a:moveTo>
                    <a:pt x="3074" y="514"/>
                  </a:moveTo>
                  <a:cubicBezTo>
                    <a:pt x="4070" y="514"/>
                    <a:pt x="4866" y="1323"/>
                    <a:pt x="4866" y="2306"/>
                  </a:cubicBezTo>
                  <a:cubicBezTo>
                    <a:pt x="4866" y="3392"/>
                    <a:pt x="3985" y="4107"/>
                    <a:pt x="3064" y="4107"/>
                  </a:cubicBezTo>
                  <a:cubicBezTo>
                    <a:pt x="2622" y="4107"/>
                    <a:pt x="2172" y="3943"/>
                    <a:pt x="1805" y="3576"/>
                  </a:cubicBezTo>
                  <a:cubicBezTo>
                    <a:pt x="672" y="2443"/>
                    <a:pt x="1481" y="514"/>
                    <a:pt x="3074" y="514"/>
                  </a:cubicBezTo>
                  <a:close/>
                  <a:moveTo>
                    <a:pt x="3058" y="0"/>
                  </a:moveTo>
                  <a:cubicBezTo>
                    <a:pt x="2492" y="0"/>
                    <a:pt x="1914" y="209"/>
                    <a:pt x="1444" y="676"/>
                  </a:cubicBezTo>
                  <a:cubicBezTo>
                    <a:pt x="0" y="2132"/>
                    <a:pt x="1033" y="4609"/>
                    <a:pt x="3074" y="4609"/>
                  </a:cubicBezTo>
                  <a:cubicBezTo>
                    <a:pt x="4344" y="4609"/>
                    <a:pt x="5376" y="3576"/>
                    <a:pt x="5376" y="2306"/>
                  </a:cubicBezTo>
                  <a:cubicBezTo>
                    <a:pt x="5376" y="917"/>
                    <a:pt x="4242" y="0"/>
                    <a:pt x="305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" name="Google Shape;867;p33"/>
            <p:cNvSpPr/>
            <p:nvPr/>
          </p:nvSpPr>
          <p:spPr>
            <a:xfrm>
              <a:off x="3329600" y="4305050"/>
              <a:ext cx="104875" cy="89850"/>
            </a:xfrm>
            <a:custGeom>
              <a:rect b="b" l="l" r="r" t="t"/>
              <a:pathLst>
                <a:path extrusionOk="0" h="3594" w="4195">
                  <a:moveTo>
                    <a:pt x="2402" y="0"/>
                  </a:moveTo>
                  <a:cubicBezTo>
                    <a:pt x="809" y="0"/>
                    <a:pt x="0" y="1929"/>
                    <a:pt x="1133" y="3062"/>
                  </a:cubicBezTo>
                  <a:cubicBezTo>
                    <a:pt x="1500" y="3429"/>
                    <a:pt x="1950" y="3593"/>
                    <a:pt x="2392" y="3593"/>
                  </a:cubicBezTo>
                  <a:cubicBezTo>
                    <a:pt x="3313" y="3593"/>
                    <a:pt x="4194" y="2878"/>
                    <a:pt x="4194" y="1792"/>
                  </a:cubicBezTo>
                  <a:cubicBezTo>
                    <a:pt x="4194" y="809"/>
                    <a:pt x="3398" y="0"/>
                    <a:pt x="240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33"/>
            <p:cNvSpPr/>
            <p:nvPr/>
          </p:nvSpPr>
          <p:spPr>
            <a:xfrm>
              <a:off x="3361975" y="4132975"/>
              <a:ext cx="55075" cy="89650"/>
            </a:xfrm>
            <a:custGeom>
              <a:rect b="b" l="l" r="r" t="t"/>
              <a:pathLst>
                <a:path extrusionOk="0" h="3586" w="2203">
                  <a:moveTo>
                    <a:pt x="1065" y="0"/>
                  </a:moveTo>
                  <a:cubicBezTo>
                    <a:pt x="0" y="0"/>
                    <a:pt x="51" y="1994"/>
                    <a:pt x="248" y="3573"/>
                  </a:cubicBezTo>
                  <a:cubicBezTo>
                    <a:pt x="522" y="3523"/>
                    <a:pt x="821" y="3498"/>
                    <a:pt x="1107" y="3498"/>
                  </a:cubicBezTo>
                  <a:cubicBezTo>
                    <a:pt x="1418" y="3498"/>
                    <a:pt x="1729" y="3523"/>
                    <a:pt x="2040" y="3585"/>
                  </a:cubicBezTo>
                  <a:cubicBezTo>
                    <a:pt x="2202" y="2030"/>
                    <a:pt x="2202" y="51"/>
                    <a:pt x="1095" y="1"/>
                  </a:cubicBezTo>
                  <a:cubicBezTo>
                    <a:pt x="1085" y="1"/>
                    <a:pt x="1075" y="0"/>
                    <a:pt x="1065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33"/>
            <p:cNvSpPr/>
            <p:nvPr/>
          </p:nvSpPr>
          <p:spPr>
            <a:xfrm>
              <a:off x="3484225" y="4230325"/>
              <a:ext cx="113600" cy="69450"/>
            </a:xfrm>
            <a:custGeom>
              <a:rect b="b" l="l" r="r" t="t"/>
              <a:pathLst>
                <a:path extrusionOk="0" h="2778" w="4544">
                  <a:moveTo>
                    <a:pt x="3327" y="0"/>
                  </a:moveTo>
                  <a:cubicBezTo>
                    <a:pt x="2410" y="0"/>
                    <a:pt x="975" y="746"/>
                    <a:pt x="1" y="1346"/>
                  </a:cubicBezTo>
                  <a:cubicBezTo>
                    <a:pt x="374" y="1770"/>
                    <a:pt x="673" y="2255"/>
                    <a:pt x="872" y="2778"/>
                  </a:cubicBezTo>
                  <a:cubicBezTo>
                    <a:pt x="2427" y="2367"/>
                    <a:pt x="4543" y="1583"/>
                    <a:pt x="4145" y="488"/>
                  </a:cubicBezTo>
                  <a:cubicBezTo>
                    <a:pt x="4021" y="139"/>
                    <a:pt x="3722" y="0"/>
                    <a:pt x="3327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33"/>
            <p:cNvSpPr/>
            <p:nvPr/>
          </p:nvSpPr>
          <p:spPr>
            <a:xfrm>
              <a:off x="3481725" y="4391225"/>
              <a:ext cx="102400" cy="77850"/>
            </a:xfrm>
            <a:custGeom>
              <a:rect b="b" l="l" r="r" t="t"/>
              <a:pathLst>
                <a:path extrusionOk="0" h="3114" w="4096">
                  <a:moveTo>
                    <a:pt x="959" y="1"/>
                  </a:moveTo>
                  <a:cubicBezTo>
                    <a:pt x="748" y="561"/>
                    <a:pt x="424" y="1071"/>
                    <a:pt x="1" y="1519"/>
                  </a:cubicBezTo>
                  <a:cubicBezTo>
                    <a:pt x="880" y="2295"/>
                    <a:pt x="1991" y="3113"/>
                    <a:pt x="2774" y="3113"/>
                  </a:cubicBezTo>
                  <a:cubicBezTo>
                    <a:pt x="3033" y="3113"/>
                    <a:pt x="3256" y="3024"/>
                    <a:pt x="3423" y="2813"/>
                  </a:cubicBezTo>
                  <a:cubicBezTo>
                    <a:pt x="4096" y="1930"/>
                    <a:pt x="2390" y="772"/>
                    <a:pt x="959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33"/>
            <p:cNvSpPr/>
            <p:nvPr/>
          </p:nvSpPr>
          <p:spPr>
            <a:xfrm>
              <a:off x="3349825" y="4466525"/>
              <a:ext cx="55950" cy="89425"/>
            </a:xfrm>
            <a:custGeom>
              <a:rect b="b" l="l" r="r" t="t"/>
              <a:pathLst>
                <a:path extrusionOk="0" h="3577" w="2238">
                  <a:moveTo>
                    <a:pt x="336" y="1"/>
                  </a:moveTo>
                  <a:cubicBezTo>
                    <a:pt x="87" y="1531"/>
                    <a:pt x="0" y="3460"/>
                    <a:pt x="1083" y="3572"/>
                  </a:cubicBezTo>
                  <a:cubicBezTo>
                    <a:pt x="1109" y="3575"/>
                    <a:pt x="1135" y="3576"/>
                    <a:pt x="1160" y="3576"/>
                  </a:cubicBezTo>
                  <a:cubicBezTo>
                    <a:pt x="2157" y="3576"/>
                    <a:pt x="2238" y="1667"/>
                    <a:pt x="2141" y="125"/>
                  </a:cubicBezTo>
                  <a:lnTo>
                    <a:pt x="2141" y="125"/>
                  </a:lnTo>
                  <a:cubicBezTo>
                    <a:pt x="1954" y="150"/>
                    <a:pt x="1780" y="162"/>
                    <a:pt x="1593" y="162"/>
                  </a:cubicBezTo>
                  <a:cubicBezTo>
                    <a:pt x="1170" y="162"/>
                    <a:pt x="747" y="113"/>
                    <a:pt x="336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33"/>
            <p:cNvSpPr/>
            <p:nvPr/>
          </p:nvSpPr>
          <p:spPr>
            <a:xfrm>
              <a:off x="3188950" y="4385950"/>
              <a:ext cx="103650" cy="73900"/>
            </a:xfrm>
            <a:custGeom>
              <a:rect b="b" l="l" r="r" t="t"/>
              <a:pathLst>
                <a:path extrusionOk="0" h="2956" w="4146">
                  <a:moveTo>
                    <a:pt x="3286" y="0"/>
                  </a:moveTo>
                  <a:cubicBezTo>
                    <a:pt x="1830" y="585"/>
                    <a:pt x="1" y="1531"/>
                    <a:pt x="486" y="2539"/>
                  </a:cubicBezTo>
                  <a:cubicBezTo>
                    <a:pt x="630" y="2834"/>
                    <a:pt x="887" y="2956"/>
                    <a:pt x="1211" y="2956"/>
                  </a:cubicBezTo>
                  <a:cubicBezTo>
                    <a:pt x="2006" y="2956"/>
                    <a:pt x="3208" y="2224"/>
                    <a:pt x="4145" y="1543"/>
                  </a:cubicBezTo>
                  <a:cubicBezTo>
                    <a:pt x="3772" y="1083"/>
                    <a:pt x="3473" y="560"/>
                    <a:pt x="3286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33"/>
            <p:cNvSpPr/>
            <p:nvPr/>
          </p:nvSpPr>
          <p:spPr>
            <a:xfrm>
              <a:off x="3194875" y="4233375"/>
              <a:ext cx="102700" cy="66725"/>
            </a:xfrm>
            <a:custGeom>
              <a:rect b="b" l="l" r="r" t="t"/>
              <a:pathLst>
                <a:path extrusionOk="0" h="2669" w="4108">
                  <a:moveTo>
                    <a:pt x="1311" y="0"/>
                  </a:moveTo>
                  <a:cubicBezTo>
                    <a:pt x="941" y="0"/>
                    <a:pt x="646" y="127"/>
                    <a:pt x="486" y="440"/>
                  </a:cubicBezTo>
                  <a:cubicBezTo>
                    <a:pt x="0" y="1374"/>
                    <a:pt x="1655" y="2170"/>
                    <a:pt x="3136" y="2668"/>
                  </a:cubicBezTo>
                  <a:cubicBezTo>
                    <a:pt x="3348" y="2083"/>
                    <a:pt x="3684" y="1548"/>
                    <a:pt x="4107" y="1112"/>
                  </a:cubicBezTo>
                  <a:cubicBezTo>
                    <a:pt x="3197" y="556"/>
                    <a:pt x="2088" y="0"/>
                    <a:pt x="1311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33"/>
            <p:cNvSpPr/>
            <p:nvPr/>
          </p:nvSpPr>
          <p:spPr>
            <a:xfrm>
              <a:off x="2480175" y="3703300"/>
              <a:ext cx="595550" cy="568800"/>
            </a:xfrm>
            <a:custGeom>
              <a:rect b="b" l="l" r="r" t="t"/>
              <a:pathLst>
                <a:path extrusionOk="0" h="22752" w="23822">
                  <a:moveTo>
                    <a:pt x="4767" y="1"/>
                  </a:moveTo>
                  <a:lnTo>
                    <a:pt x="4767" y="1"/>
                  </a:lnTo>
                  <a:cubicBezTo>
                    <a:pt x="3846" y="237"/>
                    <a:pt x="2988" y="673"/>
                    <a:pt x="2266" y="1283"/>
                  </a:cubicBezTo>
                  <a:cubicBezTo>
                    <a:pt x="797" y="2589"/>
                    <a:pt x="1" y="4481"/>
                    <a:pt x="88" y="6435"/>
                  </a:cubicBezTo>
                  <a:cubicBezTo>
                    <a:pt x="113" y="7418"/>
                    <a:pt x="349" y="8389"/>
                    <a:pt x="797" y="9260"/>
                  </a:cubicBezTo>
                  <a:cubicBezTo>
                    <a:pt x="1233" y="10156"/>
                    <a:pt x="1843" y="10928"/>
                    <a:pt x="2614" y="11550"/>
                  </a:cubicBezTo>
                  <a:cubicBezTo>
                    <a:pt x="3361" y="12247"/>
                    <a:pt x="4319" y="12670"/>
                    <a:pt x="5340" y="12757"/>
                  </a:cubicBezTo>
                  <a:cubicBezTo>
                    <a:pt x="5537" y="12773"/>
                    <a:pt x="5732" y="12780"/>
                    <a:pt x="5925" y="12780"/>
                  </a:cubicBezTo>
                  <a:cubicBezTo>
                    <a:pt x="7725" y="12780"/>
                    <a:pt x="9381" y="12141"/>
                    <a:pt x="10965" y="11612"/>
                  </a:cubicBezTo>
                  <a:cubicBezTo>
                    <a:pt x="12720" y="10990"/>
                    <a:pt x="14487" y="10343"/>
                    <a:pt x="16267" y="10281"/>
                  </a:cubicBezTo>
                  <a:cubicBezTo>
                    <a:pt x="16322" y="10279"/>
                    <a:pt x="16378" y="10278"/>
                    <a:pt x="16433" y="10278"/>
                  </a:cubicBezTo>
                  <a:cubicBezTo>
                    <a:pt x="17259" y="10278"/>
                    <a:pt x="18072" y="10453"/>
                    <a:pt x="18818" y="10791"/>
                  </a:cubicBezTo>
                  <a:cubicBezTo>
                    <a:pt x="19602" y="11189"/>
                    <a:pt x="20262" y="11787"/>
                    <a:pt x="20884" y="12459"/>
                  </a:cubicBezTo>
                  <a:cubicBezTo>
                    <a:pt x="21494" y="13131"/>
                    <a:pt x="22004" y="13890"/>
                    <a:pt x="22415" y="14699"/>
                  </a:cubicBezTo>
                  <a:cubicBezTo>
                    <a:pt x="22813" y="15520"/>
                    <a:pt x="23087" y="16391"/>
                    <a:pt x="23237" y="17300"/>
                  </a:cubicBezTo>
                  <a:cubicBezTo>
                    <a:pt x="23510" y="19142"/>
                    <a:pt x="23286" y="21021"/>
                    <a:pt x="22614" y="22751"/>
                  </a:cubicBezTo>
                  <a:cubicBezTo>
                    <a:pt x="23461" y="21046"/>
                    <a:pt x="23821" y="19142"/>
                    <a:pt x="23647" y="17238"/>
                  </a:cubicBezTo>
                  <a:cubicBezTo>
                    <a:pt x="23535" y="16279"/>
                    <a:pt x="23286" y="15346"/>
                    <a:pt x="22913" y="14462"/>
                  </a:cubicBezTo>
                  <a:cubicBezTo>
                    <a:pt x="22515" y="13579"/>
                    <a:pt x="21992" y="12757"/>
                    <a:pt x="21382" y="12023"/>
                  </a:cubicBezTo>
                  <a:cubicBezTo>
                    <a:pt x="20772" y="11289"/>
                    <a:pt x="20050" y="10579"/>
                    <a:pt x="19154" y="10131"/>
                  </a:cubicBezTo>
                  <a:cubicBezTo>
                    <a:pt x="18294" y="9719"/>
                    <a:pt x="17366" y="9507"/>
                    <a:pt x="16414" y="9507"/>
                  </a:cubicBezTo>
                  <a:cubicBezTo>
                    <a:pt x="16361" y="9507"/>
                    <a:pt x="16308" y="9508"/>
                    <a:pt x="16255" y="9509"/>
                  </a:cubicBezTo>
                  <a:cubicBezTo>
                    <a:pt x="14276" y="9546"/>
                    <a:pt x="12434" y="10194"/>
                    <a:pt x="10691" y="10803"/>
                  </a:cubicBezTo>
                  <a:cubicBezTo>
                    <a:pt x="9078" y="11364"/>
                    <a:pt x="7443" y="11988"/>
                    <a:pt x="5836" y="11988"/>
                  </a:cubicBezTo>
                  <a:cubicBezTo>
                    <a:pt x="5695" y="11988"/>
                    <a:pt x="5555" y="11983"/>
                    <a:pt x="5415" y="11973"/>
                  </a:cubicBezTo>
                  <a:cubicBezTo>
                    <a:pt x="4543" y="11911"/>
                    <a:pt x="3734" y="11563"/>
                    <a:pt x="3087" y="10978"/>
                  </a:cubicBezTo>
                  <a:cubicBezTo>
                    <a:pt x="2390" y="10430"/>
                    <a:pt x="1805" y="9746"/>
                    <a:pt x="1382" y="8961"/>
                  </a:cubicBezTo>
                  <a:cubicBezTo>
                    <a:pt x="511" y="7356"/>
                    <a:pt x="374" y="5464"/>
                    <a:pt x="984" y="3759"/>
                  </a:cubicBezTo>
                  <a:cubicBezTo>
                    <a:pt x="1283" y="2888"/>
                    <a:pt x="1780" y="2104"/>
                    <a:pt x="2415" y="1457"/>
                  </a:cubicBezTo>
                  <a:cubicBezTo>
                    <a:pt x="3100" y="810"/>
                    <a:pt x="3896" y="312"/>
                    <a:pt x="476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3"/>
            <p:cNvSpPr/>
            <p:nvPr/>
          </p:nvSpPr>
          <p:spPr>
            <a:xfrm>
              <a:off x="2545200" y="3686950"/>
              <a:ext cx="214300" cy="114675"/>
            </a:xfrm>
            <a:custGeom>
              <a:rect b="b" l="l" r="r" t="t"/>
              <a:pathLst>
                <a:path extrusionOk="0" h="4587" w="8572">
                  <a:moveTo>
                    <a:pt x="4419" y="1"/>
                  </a:moveTo>
                  <a:cubicBezTo>
                    <a:pt x="2241" y="1"/>
                    <a:pt x="1" y="1787"/>
                    <a:pt x="1" y="1787"/>
                  </a:cubicBezTo>
                  <a:cubicBezTo>
                    <a:pt x="1229" y="1281"/>
                    <a:pt x="2083" y="1077"/>
                    <a:pt x="2680" y="1077"/>
                  </a:cubicBezTo>
                  <a:cubicBezTo>
                    <a:pt x="4841" y="1077"/>
                    <a:pt x="3621" y="3753"/>
                    <a:pt x="4519" y="4426"/>
                  </a:cubicBezTo>
                  <a:cubicBezTo>
                    <a:pt x="4668" y="4536"/>
                    <a:pt x="4853" y="4586"/>
                    <a:pt x="5056" y="4586"/>
                  </a:cubicBezTo>
                  <a:cubicBezTo>
                    <a:pt x="6410" y="4586"/>
                    <a:pt x="8572" y="2341"/>
                    <a:pt x="6385" y="642"/>
                  </a:cubicBezTo>
                  <a:cubicBezTo>
                    <a:pt x="5784" y="178"/>
                    <a:pt x="5105" y="1"/>
                    <a:pt x="44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3"/>
            <p:cNvSpPr/>
            <p:nvPr/>
          </p:nvSpPr>
          <p:spPr>
            <a:xfrm>
              <a:off x="2705750" y="4020525"/>
              <a:ext cx="367800" cy="114925"/>
            </a:xfrm>
            <a:custGeom>
              <a:rect b="b" l="l" r="r" t="t"/>
              <a:pathLst>
                <a:path extrusionOk="0" h="4597" w="14712">
                  <a:moveTo>
                    <a:pt x="9662" y="0"/>
                  </a:moveTo>
                  <a:cubicBezTo>
                    <a:pt x="9052" y="0"/>
                    <a:pt x="8380" y="101"/>
                    <a:pt x="7655" y="355"/>
                  </a:cubicBezTo>
                  <a:cubicBezTo>
                    <a:pt x="4133" y="1587"/>
                    <a:pt x="2340" y="3441"/>
                    <a:pt x="1" y="3939"/>
                  </a:cubicBezTo>
                  <a:cubicBezTo>
                    <a:pt x="788" y="4403"/>
                    <a:pt x="1640" y="4597"/>
                    <a:pt x="2503" y="4597"/>
                  </a:cubicBezTo>
                  <a:cubicBezTo>
                    <a:pt x="3167" y="4597"/>
                    <a:pt x="3839" y="4482"/>
                    <a:pt x="4494" y="4287"/>
                  </a:cubicBezTo>
                  <a:cubicBezTo>
                    <a:pt x="5514" y="3976"/>
                    <a:pt x="6435" y="3416"/>
                    <a:pt x="7456" y="3142"/>
                  </a:cubicBezTo>
                  <a:cubicBezTo>
                    <a:pt x="7787" y="3054"/>
                    <a:pt x="8128" y="3016"/>
                    <a:pt x="8472" y="3016"/>
                  </a:cubicBezTo>
                  <a:cubicBezTo>
                    <a:pt x="9237" y="3016"/>
                    <a:pt x="10012" y="3201"/>
                    <a:pt x="10716" y="3416"/>
                  </a:cubicBezTo>
                  <a:cubicBezTo>
                    <a:pt x="11289" y="3578"/>
                    <a:pt x="11861" y="3765"/>
                    <a:pt x="12434" y="3926"/>
                  </a:cubicBezTo>
                  <a:cubicBezTo>
                    <a:pt x="12856" y="4042"/>
                    <a:pt x="13456" y="4275"/>
                    <a:pt x="13940" y="4275"/>
                  </a:cubicBezTo>
                  <a:cubicBezTo>
                    <a:pt x="14027" y="4275"/>
                    <a:pt x="14111" y="4267"/>
                    <a:pt x="14189" y="4250"/>
                  </a:cubicBezTo>
                  <a:cubicBezTo>
                    <a:pt x="14711" y="4138"/>
                    <a:pt x="13454" y="1500"/>
                    <a:pt x="13454" y="1500"/>
                  </a:cubicBezTo>
                  <a:cubicBezTo>
                    <a:pt x="13454" y="1500"/>
                    <a:pt x="12018" y="0"/>
                    <a:pt x="966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" name="Google Shape;877;p33"/>
          <p:cNvGrpSpPr/>
          <p:nvPr/>
        </p:nvGrpSpPr>
        <p:grpSpPr>
          <a:xfrm>
            <a:off x="2817314" y="508218"/>
            <a:ext cx="3509373" cy="725993"/>
            <a:chOff x="218725" y="1108725"/>
            <a:chExt cx="2971275" cy="614675"/>
          </a:xfrm>
        </p:grpSpPr>
        <p:sp>
          <p:nvSpPr>
            <p:cNvPr id="878" name="Google Shape;878;p33"/>
            <p:cNvSpPr/>
            <p:nvPr/>
          </p:nvSpPr>
          <p:spPr>
            <a:xfrm>
              <a:off x="236250" y="1108725"/>
              <a:ext cx="2935625" cy="537050"/>
            </a:xfrm>
            <a:custGeom>
              <a:rect b="b" l="l" r="r" t="t"/>
              <a:pathLst>
                <a:path extrusionOk="0" h="21482" w="117425">
                  <a:moveTo>
                    <a:pt x="58681" y="0"/>
                  </a:moveTo>
                  <a:cubicBezTo>
                    <a:pt x="58544" y="287"/>
                    <a:pt x="58420" y="573"/>
                    <a:pt x="58283" y="872"/>
                  </a:cubicBezTo>
                  <a:cubicBezTo>
                    <a:pt x="58071" y="1394"/>
                    <a:pt x="57885" y="1917"/>
                    <a:pt x="57636" y="2415"/>
                  </a:cubicBezTo>
                  <a:cubicBezTo>
                    <a:pt x="57399" y="2900"/>
                    <a:pt x="57125" y="3348"/>
                    <a:pt x="56802" y="3771"/>
                  </a:cubicBezTo>
                  <a:cubicBezTo>
                    <a:pt x="56441" y="4232"/>
                    <a:pt x="56030" y="4655"/>
                    <a:pt x="55595" y="5041"/>
                  </a:cubicBezTo>
                  <a:cubicBezTo>
                    <a:pt x="55134" y="5427"/>
                    <a:pt x="54636" y="5763"/>
                    <a:pt x="54114" y="6061"/>
                  </a:cubicBezTo>
                  <a:cubicBezTo>
                    <a:pt x="53566" y="6373"/>
                    <a:pt x="52994" y="6646"/>
                    <a:pt x="52396" y="6883"/>
                  </a:cubicBezTo>
                  <a:cubicBezTo>
                    <a:pt x="51774" y="7119"/>
                    <a:pt x="51127" y="7318"/>
                    <a:pt x="50467" y="7480"/>
                  </a:cubicBezTo>
                  <a:cubicBezTo>
                    <a:pt x="49770" y="7667"/>
                    <a:pt x="49061" y="7804"/>
                    <a:pt x="48351" y="7928"/>
                  </a:cubicBezTo>
                  <a:cubicBezTo>
                    <a:pt x="47592" y="8065"/>
                    <a:pt x="46833" y="8140"/>
                    <a:pt x="46074" y="8214"/>
                  </a:cubicBezTo>
                  <a:cubicBezTo>
                    <a:pt x="45277" y="8289"/>
                    <a:pt x="44468" y="8339"/>
                    <a:pt x="43659" y="8376"/>
                  </a:cubicBezTo>
                  <a:cubicBezTo>
                    <a:pt x="43049" y="8395"/>
                    <a:pt x="42432" y="8406"/>
                    <a:pt x="41818" y="8406"/>
                  </a:cubicBezTo>
                  <a:cubicBezTo>
                    <a:pt x="41593" y="8406"/>
                    <a:pt x="41369" y="8405"/>
                    <a:pt x="41145" y="8401"/>
                  </a:cubicBezTo>
                  <a:cubicBezTo>
                    <a:pt x="40274" y="8389"/>
                    <a:pt x="39415" y="8364"/>
                    <a:pt x="38544" y="8327"/>
                  </a:cubicBezTo>
                  <a:cubicBezTo>
                    <a:pt x="37673" y="8289"/>
                    <a:pt x="36789" y="8239"/>
                    <a:pt x="35893" y="8177"/>
                  </a:cubicBezTo>
                  <a:cubicBezTo>
                    <a:pt x="34997" y="8102"/>
                    <a:pt x="34101" y="8040"/>
                    <a:pt x="33218" y="7953"/>
                  </a:cubicBezTo>
                  <a:cubicBezTo>
                    <a:pt x="32309" y="7866"/>
                    <a:pt x="31413" y="7779"/>
                    <a:pt x="30542" y="7692"/>
                  </a:cubicBezTo>
                  <a:cubicBezTo>
                    <a:pt x="29658" y="7592"/>
                    <a:pt x="28774" y="7493"/>
                    <a:pt x="27891" y="7393"/>
                  </a:cubicBezTo>
                  <a:cubicBezTo>
                    <a:pt x="27032" y="7294"/>
                    <a:pt x="26173" y="7194"/>
                    <a:pt x="25302" y="7094"/>
                  </a:cubicBezTo>
                  <a:cubicBezTo>
                    <a:pt x="20722" y="6559"/>
                    <a:pt x="16404" y="6049"/>
                    <a:pt x="13068" y="6049"/>
                  </a:cubicBezTo>
                  <a:cubicBezTo>
                    <a:pt x="9347" y="6049"/>
                    <a:pt x="6385" y="7206"/>
                    <a:pt x="4219" y="9509"/>
                  </a:cubicBezTo>
                  <a:cubicBezTo>
                    <a:pt x="0" y="13977"/>
                    <a:pt x="374" y="21096"/>
                    <a:pt x="386" y="21394"/>
                  </a:cubicBezTo>
                  <a:lnTo>
                    <a:pt x="1245" y="21345"/>
                  </a:lnTo>
                  <a:cubicBezTo>
                    <a:pt x="1245" y="21270"/>
                    <a:pt x="884" y="14288"/>
                    <a:pt x="4842" y="10094"/>
                  </a:cubicBezTo>
                  <a:cubicBezTo>
                    <a:pt x="6845" y="7978"/>
                    <a:pt x="9608" y="6908"/>
                    <a:pt x="13068" y="6908"/>
                  </a:cubicBezTo>
                  <a:cubicBezTo>
                    <a:pt x="16341" y="6908"/>
                    <a:pt x="20648" y="7418"/>
                    <a:pt x="25203" y="7953"/>
                  </a:cubicBezTo>
                  <a:cubicBezTo>
                    <a:pt x="30532" y="8578"/>
                    <a:pt x="36370" y="9261"/>
                    <a:pt x="41692" y="9261"/>
                  </a:cubicBezTo>
                  <a:cubicBezTo>
                    <a:pt x="49620" y="9261"/>
                    <a:pt x="56405" y="7746"/>
                    <a:pt x="58669" y="2266"/>
                  </a:cubicBezTo>
                  <a:cubicBezTo>
                    <a:pt x="60923" y="7749"/>
                    <a:pt x="67697" y="9265"/>
                    <a:pt x="75615" y="9265"/>
                  </a:cubicBezTo>
                  <a:cubicBezTo>
                    <a:pt x="80942" y="9265"/>
                    <a:pt x="86787" y="8579"/>
                    <a:pt x="92122" y="7953"/>
                  </a:cubicBezTo>
                  <a:cubicBezTo>
                    <a:pt x="96677" y="7418"/>
                    <a:pt x="100971" y="6908"/>
                    <a:pt x="104257" y="6908"/>
                  </a:cubicBezTo>
                  <a:cubicBezTo>
                    <a:pt x="107704" y="6908"/>
                    <a:pt x="110480" y="7978"/>
                    <a:pt x="112508" y="10094"/>
                  </a:cubicBezTo>
                  <a:cubicBezTo>
                    <a:pt x="116541" y="14325"/>
                    <a:pt x="116267" y="21382"/>
                    <a:pt x="116267" y="21444"/>
                  </a:cubicBezTo>
                  <a:lnTo>
                    <a:pt x="117125" y="21481"/>
                  </a:lnTo>
                  <a:cubicBezTo>
                    <a:pt x="117138" y="21195"/>
                    <a:pt x="117424" y="14002"/>
                    <a:pt x="113118" y="9509"/>
                  </a:cubicBezTo>
                  <a:cubicBezTo>
                    <a:pt x="110928" y="7219"/>
                    <a:pt x="107953" y="6049"/>
                    <a:pt x="104257" y="6049"/>
                  </a:cubicBezTo>
                  <a:cubicBezTo>
                    <a:pt x="100921" y="6049"/>
                    <a:pt x="96590" y="6559"/>
                    <a:pt x="92010" y="7094"/>
                  </a:cubicBezTo>
                  <a:lnTo>
                    <a:pt x="91388" y="7169"/>
                  </a:lnTo>
                  <a:cubicBezTo>
                    <a:pt x="90517" y="7281"/>
                    <a:pt x="89658" y="7381"/>
                    <a:pt x="88762" y="7480"/>
                  </a:cubicBezTo>
                  <a:cubicBezTo>
                    <a:pt x="87866" y="7580"/>
                    <a:pt x="86982" y="7679"/>
                    <a:pt x="86086" y="7779"/>
                  </a:cubicBezTo>
                  <a:cubicBezTo>
                    <a:pt x="85190" y="7866"/>
                    <a:pt x="84282" y="7953"/>
                    <a:pt x="83386" y="8028"/>
                  </a:cubicBezTo>
                  <a:cubicBezTo>
                    <a:pt x="82489" y="8115"/>
                    <a:pt x="81581" y="8177"/>
                    <a:pt x="80697" y="8239"/>
                  </a:cubicBezTo>
                  <a:cubicBezTo>
                    <a:pt x="79814" y="8289"/>
                    <a:pt x="78930" y="8339"/>
                    <a:pt x="78034" y="8376"/>
                  </a:cubicBezTo>
                  <a:cubicBezTo>
                    <a:pt x="77175" y="8401"/>
                    <a:pt x="76304" y="8414"/>
                    <a:pt x="75445" y="8414"/>
                  </a:cubicBezTo>
                  <a:cubicBezTo>
                    <a:pt x="74611" y="8414"/>
                    <a:pt x="73778" y="8401"/>
                    <a:pt x="72944" y="8351"/>
                  </a:cubicBezTo>
                  <a:cubicBezTo>
                    <a:pt x="72135" y="8314"/>
                    <a:pt x="71338" y="8252"/>
                    <a:pt x="70554" y="8165"/>
                  </a:cubicBezTo>
                  <a:cubicBezTo>
                    <a:pt x="69795" y="8078"/>
                    <a:pt x="69048" y="7966"/>
                    <a:pt x="68302" y="7829"/>
                  </a:cubicBezTo>
                  <a:cubicBezTo>
                    <a:pt x="67605" y="7692"/>
                    <a:pt x="66908" y="7530"/>
                    <a:pt x="66223" y="7331"/>
                  </a:cubicBezTo>
                  <a:cubicBezTo>
                    <a:pt x="65588" y="7144"/>
                    <a:pt x="64954" y="6908"/>
                    <a:pt x="64344" y="6646"/>
                  </a:cubicBezTo>
                  <a:cubicBezTo>
                    <a:pt x="63771" y="6397"/>
                    <a:pt x="63211" y="6099"/>
                    <a:pt x="62689" y="5750"/>
                  </a:cubicBezTo>
                  <a:cubicBezTo>
                    <a:pt x="62191" y="5427"/>
                    <a:pt x="61718" y="5066"/>
                    <a:pt x="61295" y="4643"/>
                  </a:cubicBezTo>
                  <a:cubicBezTo>
                    <a:pt x="60859" y="4244"/>
                    <a:pt x="60486" y="3784"/>
                    <a:pt x="60162" y="3299"/>
                  </a:cubicBezTo>
                  <a:cubicBezTo>
                    <a:pt x="59876" y="2850"/>
                    <a:pt x="59639" y="2378"/>
                    <a:pt x="59440" y="1892"/>
                  </a:cubicBezTo>
                  <a:cubicBezTo>
                    <a:pt x="59241" y="1382"/>
                    <a:pt x="59055" y="884"/>
                    <a:pt x="58843" y="386"/>
                  </a:cubicBezTo>
                  <a:lnTo>
                    <a:pt x="58731" y="100"/>
                  </a:lnTo>
                  <a:lnTo>
                    <a:pt x="58681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33"/>
            <p:cNvSpPr/>
            <p:nvPr/>
          </p:nvSpPr>
          <p:spPr>
            <a:xfrm>
              <a:off x="1234700" y="1133975"/>
              <a:ext cx="450550" cy="162150"/>
            </a:xfrm>
            <a:custGeom>
              <a:rect b="b" l="l" r="r" t="t"/>
              <a:pathLst>
                <a:path extrusionOk="0" h="6486" w="18022">
                  <a:moveTo>
                    <a:pt x="3184" y="1"/>
                  </a:moveTo>
                  <a:cubicBezTo>
                    <a:pt x="2581" y="1"/>
                    <a:pt x="2028" y="208"/>
                    <a:pt x="1531" y="733"/>
                  </a:cubicBezTo>
                  <a:cubicBezTo>
                    <a:pt x="0" y="2360"/>
                    <a:pt x="4081" y="6486"/>
                    <a:pt x="9273" y="6486"/>
                  </a:cubicBezTo>
                  <a:cubicBezTo>
                    <a:pt x="12102" y="6486"/>
                    <a:pt x="15260" y="5261"/>
                    <a:pt x="18021" y="1741"/>
                  </a:cubicBezTo>
                  <a:lnTo>
                    <a:pt x="18021" y="1741"/>
                  </a:lnTo>
                  <a:cubicBezTo>
                    <a:pt x="16326" y="2604"/>
                    <a:pt x="14464" y="3048"/>
                    <a:pt x="12581" y="3048"/>
                  </a:cubicBezTo>
                  <a:cubicBezTo>
                    <a:pt x="12101" y="3048"/>
                    <a:pt x="11619" y="3019"/>
                    <a:pt x="11139" y="2961"/>
                  </a:cubicBezTo>
                  <a:cubicBezTo>
                    <a:pt x="8064" y="2592"/>
                    <a:pt x="5314" y="1"/>
                    <a:pt x="3184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3"/>
            <p:cNvSpPr/>
            <p:nvPr/>
          </p:nvSpPr>
          <p:spPr>
            <a:xfrm>
              <a:off x="1718500" y="1133975"/>
              <a:ext cx="450775" cy="162150"/>
            </a:xfrm>
            <a:custGeom>
              <a:rect b="b" l="l" r="r" t="t"/>
              <a:pathLst>
                <a:path extrusionOk="0" h="6486" w="18031">
                  <a:moveTo>
                    <a:pt x="14838" y="1"/>
                  </a:moveTo>
                  <a:cubicBezTo>
                    <a:pt x="12708" y="1"/>
                    <a:pt x="9958" y="2592"/>
                    <a:pt x="6883" y="2961"/>
                  </a:cubicBezTo>
                  <a:cubicBezTo>
                    <a:pt x="6403" y="3019"/>
                    <a:pt x="5921" y="3048"/>
                    <a:pt x="5441" y="3048"/>
                  </a:cubicBezTo>
                  <a:cubicBezTo>
                    <a:pt x="3558" y="3048"/>
                    <a:pt x="1697" y="2604"/>
                    <a:pt x="1" y="1741"/>
                  </a:cubicBezTo>
                  <a:lnTo>
                    <a:pt x="1" y="1741"/>
                  </a:lnTo>
                  <a:cubicBezTo>
                    <a:pt x="2762" y="5261"/>
                    <a:pt x="5922" y="6486"/>
                    <a:pt x="8752" y="6486"/>
                  </a:cubicBezTo>
                  <a:cubicBezTo>
                    <a:pt x="13947" y="6486"/>
                    <a:pt x="18030" y="2360"/>
                    <a:pt x="16491" y="733"/>
                  </a:cubicBezTo>
                  <a:cubicBezTo>
                    <a:pt x="15994" y="208"/>
                    <a:pt x="15441" y="1"/>
                    <a:pt x="1483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3"/>
            <p:cNvSpPr/>
            <p:nvPr/>
          </p:nvSpPr>
          <p:spPr>
            <a:xfrm>
              <a:off x="1034000" y="1316575"/>
              <a:ext cx="422250" cy="142150"/>
            </a:xfrm>
            <a:custGeom>
              <a:rect b="b" l="l" r="r" t="t"/>
              <a:pathLst>
                <a:path extrusionOk="0" h="5686" w="16890">
                  <a:moveTo>
                    <a:pt x="16889" y="0"/>
                  </a:moveTo>
                  <a:lnTo>
                    <a:pt x="16889" y="0"/>
                  </a:lnTo>
                  <a:cubicBezTo>
                    <a:pt x="16884" y="0"/>
                    <a:pt x="16879" y="0"/>
                    <a:pt x="16874" y="0"/>
                  </a:cubicBezTo>
                  <a:lnTo>
                    <a:pt x="16874" y="0"/>
                  </a:lnTo>
                  <a:cubicBezTo>
                    <a:pt x="16879" y="0"/>
                    <a:pt x="16884" y="0"/>
                    <a:pt x="16889" y="0"/>
                  </a:cubicBezTo>
                  <a:close/>
                  <a:moveTo>
                    <a:pt x="16874" y="0"/>
                  </a:moveTo>
                  <a:cubicBezTo>
                    <a:pt x="14938" y="50"/>
                    <a:pt x="12989" y="50"/>
                    <a:pt x="11065" y="187"/>
                  </a:cubicBezTo>
                  <a:cubicBezTo>
                    <a:pt x="9136" y="311"/>
                    <a:pt x="7232" y="224"/>
                    <a:pt x="5327" y="448"/>
                  </a:cubicBezTo>
                  <a:cubicBezTo>
                    <a:pt x="4481" y="548"/>
                    <a:pt x="3635" y="722"/>
                    <a:pt x="2813" y="983"/>
                  </a:cubicBezTo>
                  <a:cubicBezTo>
                    <a:pt x="2042" y="1245"/>
                    <a:pt x="1270" y="1593"/>
                    <a:pt x="747" y="2215"/>
                  </a:cubicBezTo>
                  <a:cubicBezTo>
                    <a:pt x="225" y="2825"/>
                    <a:pt x="1" y="3771"/>
                    <a:pt x="399" y="4468"/>
                  </a:cubicBezTo>
                  <a:cubicBezTo>
                    <a:pt x="935" y="5413"/>
                    <a:pt x="2153" y="5685"/>
                    <a:pt x="3329" y="5685"/>
                  </a:cubicBezTo>
                  <a:cubicBezTo>
                    <a:pt x="4011" y="5685"/>
                    <a:pt x="4679" y="5594"/>
                    <a:pt x="5191" y="5489"/>
                  </a:cubicBezTo>
                  <a:cubicBezTo>
                    <a:pt x="7381" y="5053"/>
                    <a:pt x="9385" y="3833"/>
                    <a:pt x="11164" y="2539"/>
                  </a:cubicBezTo>
                  <a:cubicBezTo>
                    <a:pt x="12778" y="1372"/>
                    <a:pt x="14814" y="56"/>
                    <a:pt x="1687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3"/>
            <p:cNvSpPr/>
            <p:nvPr/>
          </p:nvSpPr>
          <p:spPr>
            <a:xfrm>
              <a:off x="2029650" y="1316575"/>
              <a:ext cx="422250" cy="142150"/>
            </a:xfrm>
            <a:custGeom>
              <a:rect b="b" l="l" r="r" t="t"/>
              <a:pathLst>
                <a:path extrusionOk="0" h="5686" w="16890">
                  <a:moveTo>
                    <a:pt x="1" y="0"/>
                  </a:moveTo>
                  <a:lnTo>
                    <a:pt x="1" y="0"/>
                  </a:lnTo>
                  <a:cubicBezTo>
                    <a:pt x="6" y="0"/>
                    <a:pt x="12" y="0"/>
                    <a:pt x="17" y="0"/>
                  </a:cubicBezTo>
                  <a:lnTo>
                    <a:pt x="17" y="0"/>
                  </a:lnTo>
                  <a:cubicBezTo>
                    <a:pt x="12" y="0"/>
                    <a:pt x="6" y="0"/>
                    <a:pt x="1" y="0"/>
                  </a:cubicBezTo>
                  <a:close/>
                  <a:moveTo>
                    <a:pt x="17" y="0"/>
                  </a:moveTo>
                  <a:cubicBezTo>
                    <a:pt x="2090" y="57"/>
                    <a:pt x="4112" y="1372"/>
                    <a:pt x="5725" y="2539"/>
                  </a:cubicBezTo>
                  <a:cubicBezTo>
                    <a:pt x="7505" y="3833"/>
                    <a:pt x="9509" y="5053"/>
                    <a:pt x="11699" y="5489"/>
                  </a:cubicBezTo>
                  <a:cubicBezTo>
                    <a:pt x="12211" y="5594"/>
                    <a:pt x="12879" y="5685"/>
                    <a:pt x="13561" y="5685"/>
                  </a:cubicBezTo>
                  <a:cubicBezTo>
                    <a:pt x="14737" y="5685"/>
                    <a:pt x="15955" y="5413"/>
                    <a:pt x="16491" y="4468"/>
                  </a:cubicBezTo>
                  <a:cubicBezTo>
                    <a:pt x="16889" y="3771"/>
                    <a:pt x="16665" y="2825"/>
                    <a:pt x="16142" y="2215"/>
                  </a:cubicBezTo>
                  <a:cubicBezTo>
                    <a:pt x="15620" y="1593"/>
                    <a:pt x="14861" y="1245"/>
                    <a:pt x="14076" y="983"/>
                  </a:cubicBezTo>
                  <a:cubicBezTo>
                    <a:pt x="13255" y="722"/>
                    <a:pt x="12409" y="548"/>
                    <a:pt x="11562" y="448"/>
                  </a:cubicBezTo>
                  <a:cubicBezTo>
                    <a:pt x="9658" y="224"/>
                    <a:pt x="7754" y="311"/>
                    <a:pt x="5825" y="187"/>
                  </a:cubicBezTo>
                  <a:cubicBezTo>
                    <a:pt x="3901" y="50"/>
                    <a:pt x="1953" y="50"/>
                    <a:pt x="1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33"/>
            <p:cNvSpPr/>
            <p:nvPr/>
          </p:nvSpPr>
          <p:spPr>
            <a:xfrm>
              <a:off x="218725" y="1396525"/>
              <a:ext cx="235350" cy="326875"/>
            </a:xfrm>
            <a:custGeom>
              <a:rect b="b" l="l" r="r" t="t"/>
              <a:pathLst>
                <a:path extrusionOk="0" h="13075" w="9414">
                  <a:moveTo>
                    <a:pt x="3850" y="1"/>
                  </a:moveTo>
                  <a:cubicBezTo>
                    <a:pt x="1498" y="2490"/>
                    <a:pt x="838" y="7953"/>
                    <a:pt x="838" y="7953"/>
                  </a:cubicBezTo>
                  <a:cubicBezTo>
                    <a:pt x="838" y="7953"/>
                    <a:pt x="1" y="13074"/>
                    <a:pt x="4415" y="13074"/>
                  </a:cubicBezTo>
                  <a:cubicBezTo>
                    <a:pt x="4502" y="13074"/>
                    <a:pt x="4592" y="13072"/>
                    <a:pt x="4684" y="13068"/>
                  </a:cubicBezTo>
                  <a:cubicBezTo>
                    <a:pt x="9413" y="12844"/>
                    <a:pt x="2195" y="2863"/>
                    <a:pt x="3850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33"/>
            <p:cNvSpPr/>
            <p:nvPr/>
          </p:nvSpPr>
          <p:spPr>
            <a:xfrm>
              <a:off x="2954675" y="1396525"/>
              <a:ext cx="235325" cy="326875"/>
            </a:xfrm>
            <a:custGeom>
              <a:rect b="b" l="l" r="r" t="t"/>
              <a:pathLst>
                <a:path extrusionOk="0" h="13075" w="9413">
                  <a:moveTo>
                    <a:pt x="5563" y="1"/>
                  </a:moveTo>
                  <a:lnTo>
                    <a:pt x="5563" y="1"/>
                  </a:lnTo>
                  <a:cubicBezTo>
                    <a:pt x="7219" y="2863"/>
                    <a:pt x="0" y="12844"/>
                    <a:pt x="4729" y="13068"/>
                  </a:cubicBezTo>
                  <a:cubicBezTo>
                    <a:pt x="4821" y="13072"/>
                    <a:pt x="4911" y="13074"/>
                    <a:pt x="4999" y="13074"/>
                  </a:cubicBezTo>
                  <a:cubicBezTo>
                    <a:pt x="9413" y="13074"/>
                    <a:pt x="8575" y="7953"/>
                    <a:pt x="8575" y="7953"/>
                  </a:cubicBezTo>
                  <a:cubicBezTo>
                    <a:pt x="8575" y="7953"/>
                    <a:pt x="7916" y="2490"/>
                    <a:pt x="556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33"/>
            <p:cNvSpPr/>
            <p:nvPr/>
          </p:nvSpPr>
          <p:spPr>
            <a:xfrm>
              <a:off x="2632950" y="1159950"/>
              <a:ext cx="341025" cy="126150"/>
            </a:xfrm>
            <a:custGeom>
              <a:rect b="b" l="l" r="r" t="t"/>
              <a:pathLst>
                <a:path extrusionOk="0" h="5046" w="13641">
                  <a:moveTo>
                    <a:pt x="10565" y="0"/>
                  </a:moveTo>
                  <a:cubicBezTo>
                    <a:pt x="9234" y="0"/>
                    <a:pt x="7459" y="656"/>
                    <a:pt x="5477" y="2208"/>
                  </a:cubicBezTo>
                  <a:cubicBezTo>
                    <a:pt x="2042" y="4896"/>
                    <a:pt x="0" y="5045"/>
                    <a:pt x="0" y="5045"/>
                  </a:cubicBezTo>
                  <a:cubicBezTo>
                    <a:pt x="10529" y="4597"/>
                    <a:pt x="13641" y="2407"/>
                    <a:pt x="12682" y="963"/>
                  </a:cubicBezTo>
                  <a:cubicBezTo>
                    <a:pt x="12277" y="353"/>
                    <a:pt x="11540" y="0"/>
                    <a:pt x="1056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33"/>
            <p:cNvSpPr/>
            <p:nvPr/>
          </p:nvSpPr>
          <p:spPr>
            <a:xfrm>
              <a:off x="481725" y="1159950"/>
              <a:ext cx="341050" cy="126150"/>
            </a:xfrm>
            <a:custGeom>
              <a:rect b="b" l="l" r="r" t="t"/>
              <a:pathLst>
                <a:path extrusionOk="0" h="5046" w="13642">
                  <a:moveTo>
                    <a:pt x="3089" y="0"/>
                  </a:moveTo>
                  <a:cubicBezTo>
                    <a:pt x="2114" y="0"/>
                    <a:pt x="1377" y="353"/>
                    <a:pt x="972" y="963"/>
                  </a:cubicBezTo>
                  <a:cubicBezTo>
                    <a:pt x="1" y="2407"/>
                    <a:pt x="3137" y="4597"/>
                    <a:pt x="13641" y="5045"/>
                  </a:cubicBezTo>
                  <a:cubicBezTo>
                    <a:pt x="13641" y="5045"/>
                    <a:pt x="11600" y="4896"/>
                    <a:pt x="8178" y="2208"/>
                  </a:cubicBezTo>
                  <a:cubicBezTo>
                    <a:pt x="6195" y="656"/>
                    <a:pt x="4420" y="0"/>
                    <a:pt x="3089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33"/>
            <p:cNvSpPr/>
            <p:nvPr/>
          </p:nvSpPr>
          <p:spPr>
            <a:xfrm>
              <a:off x="2758950" y="1263350"/>
              <a:ext cx="268550" cy="167300"/>
            </a:xfrm>
            <a:custGeom>
              <a:rect b="b" l="l" r="r" t="t"/>
              <a:pathLst>
                <a:path extrusionOk="0" h="6692" w="10742">
                  <a:moveTo>
                    <a:pt x="1" y="1"/>
                  </a:moveTo>
                  <a:lnTo>
                    <a:pt x="1" y="1"/>
                  </a:lnTo>
                  <a:cubicBezTo>
                    <a:pt x="773" y="38"/>
                    <a:pt x="1768" y="586"/>
                    <a:pt x="2465" y="885"/>
                  </a:cubicBezTo>
                  <a:cubicBezTo>
                    <a:pt x="3996" y="1557"/>
                    <a:pt x="5626" y="2378"/>
                    <a:pt x="6448" y="3896"/>
                  </a:cubicBezTo>
                  <a:cubicBezTo>
                    <a:pt x="6759" y="4481"/>
                    <a:pt x="7020" y="5104"/>
                    <a:pt x="7418" y="5651"/>
                  </a:cubicBezTo>
                  <a:cubicBezTo>
                    <a:pt x="7903" y="6314"/>
                    <a:pt x="8638" y="6691"/>
                    <a:pt x="9291" y="6691"/>
                  </a:cubicBezTo>
                  <a:cubicBezTo>
                    <a:pt x="10049" y="6691"/>
                    <a:pt x="10696" y="6185"/>
                    <a:pt x="10717" y="5029"/>
                  </a:cubicBezTo>
                  <a:cubicBezTo>
                    <a:pt x="10741" y="3187"/>
                    <a:pt x="9472" y="1333"/>
                    <a:pt x="7642" y="885"/>
                  </a:cubicBezTo>
                  <a:cubicBezTo>
                    <a:pt x="4830" y="200"/>
                    <a:pt x="2" y="1"/>
                    <a:pt x="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33"/>
            <p:cNvSpPr/>
            <p:nvPr/>
          </p:nvSpPr>
          <p:spPr>
            <a:xfrm>
              <a:off x="388400" y="1263350"/>
              <a:ext cx="268525" cy="167300"/>
            </a:xfrm>
            <a:custGeom>
              <a:rect b="b" l="l" r="r" t="t"/>
              <a:pathLst>
                <a:path extrusionOk="0" h="6692" w="10741">
                  <a:moveTo>
                    <a:pt x="10741" y="1"/>
                  </a:moveTo>
                  <a:cubicBezTo>
                    <a:pt x="10740" y="1"/>
                    <a:pt x="5912" y="200"/>
                    <a:pt x="3087" y="885"/>
                  </a:cubicBezTo>
                  <a:cubicBezTo>
                    <a:pt x="1270" y="1333"/>
                    <a:pt x="0" y="3187"/>
                    <a:pt x="25" y="5029"/>
                  </a:cubicBezTo>
                  <a:cubicBezTo>
                    <a:pt x="45" y="6185"/>
                    <a:pt x="689" y="6691"/>
                    <a:pt x="1445" y="6691"/>
                  </a:cubicBezTo>
                  <a:cubicBezTo>
                    <a:pt x="2098" y="6691"/>
                    <a:pt x="2833" y="6314"/>
                    <a:pt x="3323" y="5651"/>
                  </a:cubicBezTo>
                  <a:cubicBezTo>
                    <a:pt x="3721" y="5104"/>
                    <a:pt x="3983" y="4481"/>
                    <a:pt x="4294" y="3896"/>
                  </a:cubicBezTo>
                  <a:cubicBezTo>
                    <a:pt x="5115" y="2378"/>
                    <a:pt x="6733" y="1557"/>
                    <a:pt x="8277" y="885"/>
                  </a:cubicBezTo>
                  <a:cubicBezTo>
                    <a:pt x="8973" y="586"/>
                    <a:pt x="9957" y="38"/>
                    <a:pt x="1074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33"/>
            <p:cNvSpPr/>
            <p:nvPr/>
          </p:nvSpPr>
          <p:spPr>
            <a:xfrm>
              <a:off x="1084700" y="1337650"/>
              <a:ext cx="203525" cy="74400"/>
            </a:xfrm>
            <a:custGeom>
              <a:rect b="b" l="l" r="r" t="t"/>
              <a:pathLst>
                <a:path extrusionOk="0" h="2976" w="8141">
                  <a:moveTo>
                    <a:pt x="7741" y="0"/>
                  </a:moveTo>
                  <a:cubicBezTo>
                    <a:pt x="6275" y="0"/>
                    <a:pt x="1240" y="109"/>
                    <a:pt x="487" y="1584"/>
                  </a:cubicBezTo>
                  <a:cubicBezTo>
                    <a:pt x="0" y="2516"/>
                    <a:pt x="820" y="2976"/>
                    <a:pt x="1967" y="2976"/>
                  </a:cubicBezTo>
                  <a:cubicBezTo>
                    <a:pt x="2933" y="2976"/>
                    <a:pt x="4132" y="2650"/>
                    <a:pt x="4980" y="2007"/>
                  </a:cubicBezTo>
                  <a:cubicBezTo>
                    <a:pt x="6834" y="588"/>
                    <a:pt x="8141" y="3"/>
                    <a:pt x="8141" y="3"/>
                  </a:cubicBezTo>
                  <a:cubicBezTo>
                    <a:pt x="8141" y="3"/>
                    <a:pt x="7994" y="0"/>
                    <a:pt x="7741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33"/>
            <p:cNvSpPr/>
            <p:nvPr/>
          </p:nvSpPr>
          <p:spPr>
            <a:xfrm>
              <a:off x="1374075" y="1202350"/>
              <a:ext cx="241175" cy="67900"/>
            </a:xfrm>
            <a:custGeom>
              <a:rect b="b" l="l" r="r" t="t"/>
              <a:pathLst>
                <a:path extrusionOk="0" h="2716" w="9647">
                  <a:moveTo>
                    <a:pt x="1192" y="1"/>
                  </a:moveTo>
                  <a:cubicBezTo>
                    <a:pt x="1023" y="1"/>
                    <a:pt x="854" y="29"/>
                    <a:pt x="698" y="89"/>
                  </a:cubicBezTo>
                  <a:cubicBezTo>
                    <a:pt x="411" y="201"/>
                    <a:pt x="38" y="487"/>
                    <a:pt x="13" y="811"/>
                  </a:cubicBezTo>
                  <a:cubicBezTo>
                    <a:pt x="1" y="947"/>
                    <a:pt x="51" y="1097"/>
                    <a:pt x="125" y="1209"/>
                  </a:cubicBezTo>
                  <a:cubicBezTo>
                    <a:pt x="561" y="1906"/>
                    <a:pt x="1494" y="2204"/>
                    <a:pt x="2241" y="2416"/>
                  </a:cubicBezTo>
                  <a:cubicBezTo>
                    <a:pt x="2970" y="2618"/>
                    <a:pt x="3715" y="2715"/>
                    <a:pt x="4462" y="2715"/>
                  </a:cubicBezTo>
                  <a:cubicBezTo>
                    <a:pt x="4684" y="2715"/>
                    <a:pt x="4906" y="2707"/>
                    <a:pt x="5128" y="2690"/>
                  </a:cubicBezTo>
                  <a:cubicBezTo>
                    <a:pt x="6721" y="2565"/>
                    <a:pt x="8277" y="2080"/>
                    <a:pt x="9646" y="1259"/>
                  </a:cubicBezTo>
                  <a:lnTo>
                    <a:pt x="9646" y="1259"/>
                  </a:lnTo>
                  <a:cubicBezTo>
                    <a:pt x="8753" y="1392"/>
                    <a:pt x="7859" y="1525"/>
                    <a:pt x="6954" y="1525"/>
                  </a:cubicBezTo>
                  <a:cubicBezTo>
                    <a:pt x="6675" y="1525"/>
                    <a:pt x="6394" y="1512"/>
                    <a:pt x="6112" y="1483"/>
                  </a:cubicBezTo>
                  <a:cubicBezTo>
                    <a:pt x="5315" y="1395"/>
                    <a:pt x="4531" y="1209"/>
                    <a:pt x="3784" y="910"/>
                  </a:cubicBezTo>
                  <a:cubicBezTo>
                    <a:pt x="3025" y="611"/>
                    <a:pt x="2340" y="176"/>
                    <a:pt x="1532" y="39"/>
                  </a:cubicBezTo>
                  <a:cubicBezTo>
                    <a:pt x="1421" y="14"/>
                    <a:pt x="1307" y="1"/>
                    <a:pt x="1192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" name="Google Shape;891;p33"/>
            <p:cNvSpPr/>
            <p:nvPr/>
          </p:nvSpPr>
          <p:spPr>
            <a:xfrm>
              <a:off x="552675" y="1193800"/>
              <a:ext cx="157450" cy="76125"/>
            </a:xfrm>
            <a:custGeom>
              <a:rect b="b" l="l" r="r" t="t"/>
              <a:pathLst>
                <a:path extrusionOk="0" h="3045" w="6298">
                  <a:moveTo>
                    <a:pt x="1729" y="1"/>
                  </a:moveTo>
                  <a:cubicBezTo>
                    <a:pt x="1577" y="1"/>
                    <a:pt x="1439" y="30"/>
                    <a:pt x="1320" y="95"/>
                  </a:cubicBezTo>
                  <a:cubicBezTo>
                    <a:pt x="0" y="816"/>
                    <a:pt x="4282" y="2795"/>
                    <a:pt x="6298" y="3044"/>
                  </a:cubicBezTo>
                  <a:cubicBezTo>
                    <a:pt x="6298" y="3044"/>
                    <a:pt x="3275" y="1"/>
                    <a:pt x="1729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33"/>
            <p:cNvSpPr/>
            <p:nvPr/>
          </p:nvSpPr>
          <p:spPr>
            <a:xfrm>
              <a:off x="404575" y="1280775"/>
              <a:ext cx="113900" cy="114225"/>
            </a:xfrm>
            <a:custGeom>
              <a:rect b="b" l="l" r="r" t="t"/>
              <a:pathLst>
                <a:path extrusionOk="0" h="4569" w="4556">
                  <a:moveTo>
                    <a:pt x="4555" y="1"/>
                  </a:moveTo>
                  <a:lnTo>
                    <a:pt x="4555" y="1"/>
                  </a:lnTo>
                  <a:cubicBezTo>
                    <a:pt x="4555" y="1"/>
                    <a:pt x="0" y="1494"/>
                    <a:pt x="200" y="3560"/>
                  </a:cubicBezTo>
                  <a:cubicBezTo>
                    <a:pt x="269" y="4272"/>
                    <a:pt x="596" y="4569"/>
                    <a:pt x="984" y="4569"/>
                  </a:cubicBezTo>
                  <a:cubicBezTo>
                    <a:pt x="1504" y="4569"/>
                    <a:pt x="2133" y="4034"/>
                    <a:pt x="2390" y="3249"/>
                  </a:cubicBezTo>
                  <a:cubicBezTo>
                    <a:pt x="3025" y="1345"/>
                    <a:pt x="3659" y="772"/>
                    <a:pt x="4555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3"/>
            <p:cNvSpPr/>
            <p:nvPr/>
          </p:nvSpPr>
          <p:spPr>
            <a:xfrm>
              <a:off x="229725" y="1466850"/>
              <a:ext cx="120425" cy="167550"/>
            </a:xfrm>
            <a:custGeom>
              <a:rect b="b" l="l" r="r" t="t"/>
              <a:pathLst>
                <a:path extrusionOk="0" h="6702" w="4817">
                  <a:moveTo>
                    <a:pt x="2265" y="0"/>
                  </a:moveTo>
                  <a:cubicBezTo>
                    <a:pt x="2265" y="0"/>
                    <a:pt x="0" y="5862"/>
                    <a:pt x="2576" y="6634"/>
                  </a:cubicBezTo>
                  <a:cubicBezTo>
                    <a:pt x="2728" y="6680"/>
                    <a:pt x="2860" y="6701"/>
                    <a:pt x="2974" y="6701"/>
                  </a:cubicBezTo>
                  <a:cubicBezTo>
                    <a:pt x="4816" y="6701"/>
                    <a:pt x="2101" y="1078"/>
                    <a:pt x="2265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3"/>
            <p:cNvSpPr/>
            <p:nvPr/>
          </p:nvSpPr>
          <p:spPr>
            <a:xfrm>
              <a:off x="2133575" y="1337650"/>
              <a:ext cx="203375" cy="74400"/>
            </a:xfrm>
            <a:custGeom>
              <a:rect b="b" l="l" r="r" t="t"/>
              <a:pathLst>
                <a:path extrusionOk="0" h="2976" w="8135">
                  <a:moveTo>
                    <a:pt x="400" y="0"/>
                  </a:moveTo>
                  <a:cubicBezTo>
                    <a:pt x="147" y="0"/>
                    <a:pt x="0" y="3"/>
                    <a:pt x="0" y="3"/>
                  </a:cubicBezTo>
                  <a:cubicBezTo>
                    <a:pt x="0" y="3"/>
                    <a:pt x="1295" y="588"/>
                    <a:pt x="3162" y="2007"/>
                  </a:cubicBezTo>
                  <a:cubicBezTo>
                    <a:pt x="4009" y="2650"/>
                    <a:pt x="5205" y="2976"/>
                    <a:pt x="6170" y="2976"/>
                  </a:cubicBezTo>
                  <a:cubicBezTo>
                    <a:pt x="7315" y="2976"/>
                    <a:pt x="8134" y="2516"/>
                    <a:pt x="7654" y="1584"/>
                  </a:cubicBezTo>
                  <a:cubicBezTo>
                    <a:pt x="6890" y="109"/>
                    <a:pt x="1863" y="0"/>
                    <a:pt x="400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3"/>
            <p:cNvSpPr/>
            <p:nvPr/>
          </p:nvSpPr>
          <p:spPr>
            <a:xfrm>
              <a:off x="1806250" y="1202350"/>
              <a:ext cx="241150" cy="67900"/>
            </a:xfrm>
            <a:custGeom>
              <a:rect b="b" l="l" r="r" t="t"/>
              <a:pathLst>
                <a:path extrusionOk="0" h="2716" w="9646">
                  <a:moveTo>
                    <a:pt x="8455" y="1"/>
                  </a:moveTo>
                  <a:cubicBezTo>
                    <a:pt x="8340" y="1"/>
                    <a:pt x="8225" y="14"/>
                    <a:pt x="8115" y="39"/>
                  </a:cubicBezTo>
                  <a:cubicBezTo>
                    <a:pt x="7306" y="176"/>
                    <a:pt x="6609" y="611"/>
                    <a:pt x="5862" y="910"/>
                  </a:cubicBezTo>
                  <a:cubicBezTo>
                    <a:pt x="5116" y="1209"/>
                    <a:pt x="4332" y="1395"/>
                    <a:pt x="3535" y="1483"/>
                  </a:cubicBezTo>
                  <a:cubicBezTo>
                    <a:pt x="3253" y="1512"/>
                    <a:pt x="2972" y="1525"/>
                    <a:pt x="2692" y="1525"/>
                  </a:cubicBezTo>
                  <a:cubicBezTo>
                    <a:pt x="1788" y="1525"/>
                    <a:pt x="894" y="1392"/>
                    <a:pt x="1" y="1259"/>
                  </a:cubicBezTo>
                  <a:lnTo>
                    <a:pt x="1" y="1259"/>
                  </a:lnTo>
                  <a:cubicBezTo>
                    <a:pt x="1370" y="2080"/>
                    <a:pt x="2925" y="2565"/>
                    <a:pt x="4518" y="2690"/>
                  </a:cubicBezTo>
                  <a:cubicBezTo>
                    <a:pt x="4740" y="2707"/>
                    <a:pt x="4962" y="2715"/>
                    <a:pt x="5184" y="2715"/>
                  </a:cubicBezTo>
                  <a:cubicBezTo>
                    <a:pt x="5932" y="2715"/>
                    <a:pt x="6676" y="2618"/>
                    <a:pt x="7406" y="2416"/>
                  </a:cubicBezTo>
                  <a:cubicBezTo>
                    <a:pt x="8152" y="2204"/>
                    <a:pt x="9086" y="1906"/>
                    <a:pt x="9521" y="1209"/>
                  </a:cubicBezTo>
                  <a:cubicBezTo>
                    <a:pt x="9596" y="1097"/>
                    <a:pt x="9646" y="947"/>
                    <a:pt x="9633" y="811"/>
                  </a:cubicBezTo>
                  <a:cubicBezTo>
                    <a:pt x="9596" y="487"/>
                    <a:pt x="9235" y="201"/>
                    <a:pt x="8961" y="89"/>
                  </a:cubicBezTo>
                  <a:cubicBezTo>
                    <a:pt x="8798" y="29"/>
                    <a:pt x="8626" y="1"/>
                    <a:pt x="8455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6" name="Google Shape;896;p33"/>
            <p:cNvSpPr/>
            <p:nvPr/>
          </p:nvSpPr>
          <p:spPr>
            <a:xfrm>
              <a:off x="2749325" y="1193800"/>
              <a:ext cx="157450" cy="76125"/>
            </a:xfrm>
            <a:custGeom>
              <a:rect b="b" l="l" r="r" t="t"/>
              <a:pathLst>
                <a:path extrusionOk="0" h="3045" w="6298">
                  <a:moveTo>
                    <a:pt x="4569" y="1"/>
                  </a:moveTo>
                  <a:cubicBezTo>
                    <a:pt x="3023" y="1"/>
                    <a:pt x="0" y="3044"/>
                    <a:pt x="0" y="3044"/>
                  </a:cubicBezTo>
                  <a:cubicBezTo>
                    <a:pt x="2016" y="2795"/>
                    <a:pt x="6298" y="816"/>
                    <a:pt x="4978" y="95"/>
                  </a:cubicBezTo>
                  <a:cubicBezTo>
                    <a:pt x="4859" y="30"/>
                    <a:pt x="4721" y="1"/>
                    <a:pt x="4569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7" name="Google Shape;897;p33"/>
            <p:cNvSpPr/>
            <p:nvPr/>
          </p:nvSpPr>
          <p:spPr>
            <a:xfrm>
              <a:off x="2903025" y="1280775"/>
              <a:ext cx="113900" cy="114225"/>
            </a:xfrm>
            <a:custGeom>
              <a:rect b="b" l="l" r="r" t="t"/>
              <a:pathLst>
                <a:path extrusionOk="0" h="4569" w="4556">
                  <a:moveTo>
                    <a:pt x="0" y="1"/>
                  </a:moveTo>
                  <a:lnTo>
                    <a:pt x="0" y="1"/>
                  </a:lnTo>
                  <a:cubicBezTo>
                    <a:pt x="896" y="772"/>
                    <a:pt x="1531" y="1345"/>
                    <a:pt x="2166" y="3249"/>
                  </a:cubicBezTo>
                  <a:cubicBezTo>
                    <a:pt x="2423" y="4034"/>
                    <a:pt x="3051" y="4569"/>
                    <a:pt x="3572" y="4569"/>
                  </a:cubicBezTo>
                  <a:cubicBezTo>
                    <a:pt x="3960" y="4569"/>
                    <a:pt x="4287" y="4272"/>
                    <a:pt x="4356" y="3560"/>
                  </a:cubicBezTo>
                  <a:cubicBezTo>
                    <a:pt x="4555" y="149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3"/>
            <p:cNvSpPr/>
            <p:nvPr/>
          </p:nvSpPr>
          <p:spPr>
            <a:xfrm>
              <a:off x="3043225" y="1475875"/>
              <a:ext cx="120225" cy="167800"/>
            </a:xfrm>
            <a:custGeom>
              <a:rect b="b" l="l" r="r" t="t"/>
              <a:pathLst>
                <a:path extrusionOk="0" h="6712" w="4809">
                  <a:moveTo>
                    <a:pt x="2544" y="0"/>
                  </a:moveTo>
                  <a:lnTo>
                    <a:pt x="2544" y="0"/>
                  </a:lnTo>
                  <a:cubicBezTo>
                    <a:pt x="2720" y="1091"/>
                    <a:pt x="1" y="6712"/>
                    <a:pt x="1841" y="6712"/>
                  </a:cubicBezTo>
                  <a:cubicBezTo>
                    <a:pt x="1954" y="6712"/>
                    <a:pt x="2084" y="6691"/>
                    <a:pt x="2233" y="6646"/>
                  </a:cubicBezTo>
                  <a:cubicBezTo>
                    <a:pt x="4809" y="5862"/>
                    <a:pt x="2544" y="1"/>
                    <a:pt x="2544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3"/>
            <p:cNvSpPr/>
            <p:nvPr/>
          </p:nvSpPr>
          <p:spPr>
            <a:xfrm>
              <a:off x="708775" y="1308775"/>
              <a:ext cx="347025" cy="120325"/>
            </a:xfrm>
            <a:custGeom>
              <a:rect b="b" l="l" r="r" t="t"/>
              <a:pathLst>
                <a:path extrusionOk="0" h="4813" w="13881">
                  <a:moveTo>
                    <a:pt x="13482" y="1"/>
                  </a:moveTo>
                  <a:cubicBezTo>
                    <a:pt x="13478" y="1"/>
                    <a:pt x="13474" y="1"/>
                    <a:pt x="13470" y="1"/>
                  </a:cubicBezTo>
                  <a:cubicBezTo>
                    <a:pt x="8828" y="38"/>
                    <a:pt x="4086" y="1581"/>
                    <a:pt x="290" y="4195"/>
                  </a:cubicBezTo>
                  <a:cubicBezTo>
                    <a:pt x="1" y="4392"/>
                    <a:pt x="176" y="4812"/>
                    <a:pt x="443" y="4812"/>
                  </a:cubicBezTo>
                  <a:cubicBezTo>
                    <a:pt x="497" y="4812"/>
                    <a:pt x="555" y="4795"/>
                    <a:pt x="614" y="4755"/>
                  </a:cubicBezTo>
                  <a:cubicBezTo>
                    <a:pt x="4310" y="2204"/>
                    <a:pt x="8940" y="673"/>
                    <a:pt x="13470" y="636"/>
                  </a:cubicBezTo>
                  <a:cubicBezTo>
                    <a:pt x="13877" y="636"/>
                    <a:pt x="13881" y="1"/>
                    <a:pt x="1348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3"/>
            <p:cNvSpPr/>
            <p:nvPr/>
          </p:nvSpPr>
          <p:spPr>
            <a:xfrm>
              <a:off x="2258975" y="1194050"/>
              <a:ext cx="271650" cy="138300"/>
            </a:xfrm>
            <a:custGeom>
              <a:rect b="b" l="l" r="r" t="t"/>
              <a:pathLst>
                <a:path extrusionOk="0" h="5532" w="10866">
                  <a:moveTo>
                    <a:pt x="10412" y="1"/>
                  </a:moveTo>
                  <a:cubicBezTo>
                    <a:pt x="10340" y="1"/>
                    <a:pt x="10267" y="33"/>
                    <a:pt x="10205" y="110"/>
                  </a:cubicBezTo>
                  <a:cubicBezTo>
                    <a:pt x="7915" y="2910"/>
                    <a:pt x="3821" y="4179"/>
                    <a:pt x="373" y="4901"/>
                  </a:cubicBezTo>
                  <a:cubicBezTo>
                    <a:pt x="1" y="4983"/>
                    <a:pt x="129" y="5532"/>
                    <a:pt x="473" y="5532"/>
                  </a:cubicBezTo>
                  <a:cubicBezTo>
                    <a:pt x="497" y="5532"/>
                    <a:pt x="522" y="5529"/>
                    <a:pt x="548" y="5523"/>
                  </a:cubicBezTo>
                  <a:cubicBezTo>
                    <a:pt x="4070" y="4789"/>
                    <a:pt x="8301" y="3432"/>
                    <a:pt x="10666" y="570"/>
                  </a:cubicBezTo>
                  <a:cubicBezTo>
                    <a:pt x="10865" y="333"/>
                    <a:pt x="10644" y="1"/>
                    <a:pt x="1041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33"/>
            <p:cNvSpPr/>
            <p:nvPr/>
          </p:nvSpPr>
          <p:spPr>
            <a:xfrm>
              <a:off x="601225" y="1405500"/>
              <a:ext cx="128200" cy="106375"/>
            </a:xfrm>
            <a:custGeom>
              <a:rect b="b" l="l" r="r" t="t"/>
              <a:pathLst>
                <a:path extrusionOk="0" h="4255" w="5128">
                  <a:moveTo>
                    <a:pt x="2257" y="1"/>
                  </a:moveTo>
                  <a:cubicBezTo>
                    <a:pt x="1101" y="1"/>
                    <a:pt x="76" y="122"/>
                    <a:pt x="50" y="550"/>
                  </a:cubicBezTo>
                  <a:cubicBezTo>
                    <a:pt x="1" y="1101"/>
                    <a:pt x="823" y="1222"/>
                    <a:pt x="1556" y="1222"/>
                  </a:cubicBezTo>
                  <a:cubicBezTo>
                    <a:pt x="2131" y="1222"/>
                    <a:pt x="2651" y="1147"/>
                    <a:pt x="2651" y="1147"/>
                  </a:cubicBezTo>
                  <a:lnTo>
                    <a:pt x="2651" y="1147"/>
                  </a:lnTo>
                  <a:cubicBezTo>
                    <a:pt x="2651" y="1147"/>
                    <a:pt x="510" y="2243"/>
                    <a:pt x="896" y="2940"/>
                  </a:cubicBezTo>
                  <a:cubicBezTo>
                    <a:pt x="966" y="3066"/>
                    <a:pt x="1084" y="3118"/>
                    <a:pt x="1229" y="3118"/>
                  </a:cubicBezTo>
                  <a:cubicBezTo>
                    <a:pt x="1883" y="3118"/>
                    <a:pt x="3099" y="2069"/>
                    <a:pt x="3099" y="2068"/>
                  </a:cubicBezTo>
                  <a:lnTo>
                    <a:pt x="3099" y="2068"/>
                  </a:lnTo>
                  <a:cubicBezTo>
                    <a:pt x="3099" y="2069"/>
                    <a:pt x="2178" y="3873"/>
                    <a:pt x="2875" y="4234"/>
                  </a:cubicBezTo>
                  <a:cubicBezTo>
                    <a:pt x="2902" y="4248"/>
                    <a:pt x="2930" y="4255"/>
                    <a:pt x="2961" y="4255"/>
                  </a:cubicBezTo>
                  <a:cubicBezTo>
                    <a:pt x="3385" y="4255"/>
                    <a:pt x="4160" y="2933"/>
                    <a:pt x="4729" y="1795"/>
                  </a:cubicBezTo>
                  <a:cubicBezTo>
                    <a:pt x="5128" y="1023"/>
                    <a:pt x="4592" y="102"/>
                    <a:pt x="3734" y="52"/>
                  </a:cubicBezTo>
                  <a:cubicBezTo>
                    <a:pt x="3262" y="23"/>
                    <a:pt x="2748" y="1"/>
                    <a:pt x="2257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2" name="Google Shape;902;p33"/>
            <p:cNvSpPr/>
            <p:nvPr/>
          </p:nvSpPr>
          <p:spPr>
            <a:xfrm>
              <a:off x="2499700" y="1116800"/>
              <a:ext cx="126125" cy="106275"/>
            </a:xfrm>
            <a:custGeom>
              <a:rect b="b" l="l" r="r" t="t"/>
              <a:pathLst>
                <a:path extrusionOk="0" h="4251" w="5045">
                  <a:moveTo>
                    <a:pt x="748" y="0"/>
                  </a:moveTo>
                  <a:cubicBezTo>
                    <a:pt x="310" y="0"/>
                    <a:pt x="115" y="1622"/>
                    <a:pt x="41" y="2976"/>
                  </a:cubicBezTo>
                  <a:cubicBezTo>
                    <a:pt x="0" y="3693"/>
                    <a:pt x="576" y="4251"/>
                    <a:pt x="1232" y="4251"/>
                  </a:cubicBezTo>
                  <a:cubicBezTo>
                    <a:pt x="1373" y="4251"/>
                    <a:pt x="1517" y="4225"/>
                    <a:pt x="1659" y="4170"/>
                  </a:cubicBezTo>
                  <a:cubicBezTo>
                    <a:pt x="3140" y="3635"/>
                    <a:pt x="5044" y="2814"/>
                    <a:pt x="4845" y="2241"/>
                  </a:cubicBezTo>
                  <a:cubicBezTo>
                    <a:pt x="4766" y="2012"/>
                    <a:pt x="4566" y="1925"/>
                    <a:pt x="4311" y="1925"/>
                  </a:cubicBezTo>
                  <a:cubicBezTo>
                    <a:pt x="3528" y="1925"/>
                    <a:pt x="2219" y="2739"/>
                    <a:pt x="2219" y="2739"/>
                  </a:cubicBezTo>
                  <a:cubicBezTo>
                    <a:pt x="2219" y="2739"/>
                    <a:pt x="3737" y="872"/>
                    <a:pt x="3103" y="387"/>
                  </a:cubicBezTo>
                  <a:cubicBezTo>
                    <a:pt x="3039" y="338"/>
                    <a:pt x="2971" y="316"/>
                    <a:pt x="2901" y="316"/>
                  </a:cubicBezTo>
                  <a:cubicBezTo>
                    <a:pt x="2271" y="316"/>
                    <a:pt x="1435" y="2079"/>
                    <a:pt x="1435" y="2079"/>
                  </a:cubicBezTo>
                  <a:cubicBezTo>
                    <a:pt x="1435" y="2079"/>
                    <a:pt x="1547" y="51"/>
                    <a:pt x="763" y="1"/>
                  </a:cubicBezTo>
                  <a:cubicBezTo>
                    <a:pt x="758" y="1"/>
                    <a:pt x="753" y="0"/>
                    <a:pt x="74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3" name="Google Shape;903;p33"/>
            <p:cNvSpPr/>
            <p:nvPr/>
          </p:nvSpPr>
          <p:spPr>
            <a:xfrm>
              <a:off x="1557975" y="1215125"/>
              <a:ext cx="140025" cy="108800"/>
            </a:xfrm>
            <a:custGeom>
              <a:rect b="b" l="l" r="r" t="t"/>
              <a:pathLst>
                <a:path extrusionOk="0" h="4352" w="5601">
                  <a:moveTo>
                    <a:pt x="5601" y="1"/>
                  </a:moveTo>
                  <a:lnTo>
                    <a:pt x="5601" y="1"/>
                  </a:lnTo>
                  <a:cubicBezTo>
                    <a:pt x="5600" y="1"/>
                    <a:pt x="3261" y="3374"/>
                    <a:pt x="0" y="4058"/>
                  </a:cubicBezTo>
                  <a:cubicBezTo>
                    <a:pt x="307" y="4229"/>
                    <a:pt x="782" y="4351"/>
                    <a:pt x="1333" y="4351"/>
                  </a:cubicBezTo>
                  <a:cubicBezTo>
                    <a:pt x="2860" y="4351"/>
                    <a:pt x="4960" y="3414"/>
                    <a:pt x="560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33"/>
            <p:cNvSpPr/>
            <p:nvPr/>
          </p:nvSpPr>
          <p:spPr>
            <a:xfrm>
              <a:off x="1705125" y="1215125"/>
              <a:ext cx="139725" cy="108800"/>
            </a:xfrm>
            <a:custGeom>
              <a:rect b="b" l="l" r="r" t="t"/>
              <a:pathLst>
                <a:path extrusionOk="0" h="4352" w="5589">
                  <a:moveTo>
                    <a:pt x="1" y="1"/>
                  </a:moveTo>
                  <a:cubicBezTo>
                    <a:pt x="641" y="3414"/>
                    <a:pt x="2741" y="4351"/>
                    <a:pt x="4264" y="4351"/>
                  </a:cubicBezTo>
                  <a:cubicBezTo>
                    <a:pt x="4812" y="4351"/>
                    <a:pt x="5286" y="4229"/>
                    <a:pt x="5589" y="4058"/>
                  </a:cubicBezTo>
                  <a:cubicBezTo>
                    <a:pt x="2328" y="3374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5" name="Google Shape;905;p33"/>
            <p:cNvSpPr/>
            <p:nvPr/>
          </p:nvSpPr>
          <p:spPr>
            <a:xfrm>
              <a:off x="1673400" y="1282650"/>
              <a:ext cx="48550" cy="41600"/>
            </a:xfrm>
            <a:custGeom>
              <a:rect b="b" l="l" r="r" t="t"/>
              <a:pathLst>
                <a:path extrusionOk="0" h="1664" w="1942">
                  <a:moveTo>
                    <a:pt x="1108" y="0"/>
                  </a:moveTo>
                  <a:cubicBezTo>
                    <a:pt x="374" y="0"/>
                    <a:pt x="0" y="897"/>
                    <a:pt x="523" y="1419"/>
                  </a:cubicBezTo>
                  <a:cubicBezTo>
                    <a:pt x="692" y="1588"/>
                    <a:pt x="899" y="1663"/>
                    <a:pt x="1103" y="1663"/>
                  </a:cubicBezTo>
                  <a:cubicBezTo>
                    <a:pt x="1531" y="1663"/>
                    <a:pt x="1942" y="1332"/>
                    <a:pt x="1942" y="834"/>
                  </a:cubicBezTo>
                  <a:cubicBezTo>
                    <a:pt x="1942" y="374"/>
                    <a:pt x="1569" y="0"/>
                    <a:pt x="110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6" name="Google Shape;906;p33"/>
          <p:cNvGrpSpPr/>
          <p:nvPr/>
        </p:nvGrpSpPr>
        <p:grpSpPr>
          <a:xfrm flipH="1" rot="-1817452">
            <a:off x="967987" y="2008008"/>
            <a:ext cx="1432551" cy="2842039"/>
            <a:chOff x="2480175" y="2197075"/>
            <a:chExt cx="1208100" cy="2396750"/>
          </a:xfrm>
        </p:grpSpPr>
        <p:sp>
          <p:nvSpPr>
            <p:cNvPr id="907" name="Google Shape;907;p33"/>
            <p:cNvSpPr/>
            <p:nvPr/>
          </p:nvSpPr>
          <p:spPr>
            <a:xfrm>
              <a:off x="2705750" y="4077925"/>
              <a:ext cx="362500" cy="88475"/>
            </a:xfrm>
            <a:custGeom>
              <a:rect b="b" l="l" r="r" t="t"/>
              <a:pathLst>
                <a:path extrusionOk="0" h="3539" w="14500">
                  <a:moveTo>
                    <a:pt x="6759" y="0"/>
                  </a:moveTo>
                  <a:lnTo>
                    <a:pt x="3448" y="722"/>
                  </a:lnTo>
                  <a:lnTo>
                    <a:pt x="1308" y="1643"/>
                  </a:lnTo>
                  <a:lnTo>
                    <a:pt x="1" y="1643"/>
                  </a:lnTo>
                  <a:cubicBezTo>
                    <a:pt x="1" y="1643"/>
                    <a:pt x="1" y="3273"/>
                    <a:pt x="971" y="3485"/>
                  </a:cubicBezTo>
                  <a:cubicBezTo>
                    <a:pt x="1098" y="3514"/>
                    <a:pt x="1214" y="3527"/>
                    <a:pt x="1321" y="3527"/>
                  </a:cubicBezTo>
                  <a:cubicBezTo>
                    <a:pt x="2016" y="3527"/>
                    <a:pt x="2278" y="2975"/>
                    <a:pt x="2278" y="2975"/>
                  </a:cubicBezTo>
                  <a:cubicBezTo>
                    <a:pt x="2278" y="2975"/>
                    <a:pt x="3226" y="3536"/>
                    <a:pt x="4101" y="3536"/>
                  </a:cubicBezTo>
                  <a:cubicBezTo>
                    <a:pt x="4128" y="3536"/>
                    <a:pt x="4155" y="3536"/>
                    <a:pt x="4182" y="3535"/>
                  </a:cubicBezTo>
                  <a:cubicBezTo>
                    <a:pt x="5078" y="3485"/>
                    <a:pt x="4991" y="2427"/>
                    <a:pt x="4991" y="2427"/>
                  </a:cubicBezTo>
                  <a:lnTo>
                    <a:pt x="4991" y="2427"/>
                  </a:lnTo>
                  <a:cubicBezTo>
                    <a:pt x="4991" y="2427"/>
                    <a:pt x="5145" y="3225"/>
                    <a:pt x="5991" y="3225"/>
                  </a:cubicBezTo>
                  <a:cubicBezTo>
                    <a:pt x="6077" y="3225"/>
                    <a:pt x="6171" y="3217"/>
                    <a:pt x="6273" y="3199"/>
                  </a:cubicBezTo>
                  <a:cubicBezTo>
                    <a:pt x="7368" y="3012"/>
                    <a:pt x="7157" y="1743"/>
                    <a:pt x="7157" y="1742"/>
                  </a:cubicBezTo>
                  <a:lnTo>
                    <a:pt x="7157" y="1742"/>
                  </a:lnTo>
                  <a:cubicBezTo>
                    <a:pt x="7157" y="1743"/>
                    <a:pt x="7705" y="2639"/>
                    <a:pt x="8501" y="2713"/>
                  </a:cubicBezTo>
                  <a:cubicBezTo>
                    <a:pt x="8526" y="2716"/>
                    <a:pt x="8551" y="2717"/>
                    <a:pt x="8575" y="2717"/>
                  </a:cubicBezTo>
                  <a:cubicBezTo>
                    <a:pt x="9326" y="2717"/>
                    <a:pt x="9758" y="1643"/>
                    <a:pt x="9758" y="1643"/>
                  </a:cubicBezTo>
                  <a:cubicBezTo>
                    <a:pt x="9758" y="1643"/>
                    <a:pt x="10094" y="2738"/>
                    <a:pt x="10878" y="3012"/>
                  </a:cubicBezTo>
                  <a:cubicBezTo>
                    <a:pt x="10972" y="3045"/>
                    <a:pt x="11065" y="3060"/>
                    <a:pt x="11155" y="3060"/>
                  </a:cubicBezTo>
                  <a:cubicBezTo>
                    <a:pt x="11801" y="3060"/>
                    <a:pt x="12309" y="2303"/>
                    <a:pt x="12309" y="2302"/>
                  </a:cubicBezTo>
                  <a:lnTo>
                    <a:pt x="12309" y="2302"/>
                  </a:lnTo>
                  <a:cubicBezTo>
                    <a:pt x="12309" y="2303"/>
                    <a:pt x="12110" y="3460"/>
                    <a:pt x="12832" y="3535"/>
                  </a:cubicBezTo>
                  <a:cubicBezTo>
                    <a:pt x="12861" y="3538"/>
                    <a:pt x="12891" y="3539"/>
                    <a:pt x="12921" y="3539"/>
                  </a:cubicBezTo>
                  <a:cubicBezTo>
                    <a:pt x="13640" y="3539"/>
                    <a:pt x="14500" y="2713"/>
                    <a:pt x="14500" y="2713"/>
                  </a:cubicBezTo>
                  <a:lnTo>
                    <a:pt x="13977" y="921"/>
                  </a:lnTo>
                  <a:lnTo>
                    <a:pt x="10592" y="386"/>
                  </a:lnTo>
                  <a:lnTo>
                    <a:pt x="6759" y="0"/>
                  </a:ln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3"/>
            <p:cNvSpPr/>
            <p:nvPr/>
          </p:nvSpPr>
          <p:spPr>
            <a:xfrm>
              <a:off x="2711675" y="2197075"/>
              <a:ext cx="496900" cy="405875"/>
            </a:xfrm>
            <a:custGeom>
              <a:rect b="b" l="l" r="r" t="t"/>
              <a:pathLst>
                <a:path extrusionOk="0" h="16235" w="19876">
                  <a:moveTo>
                    <a:pt x="4257" y="1"/>
                  </a:moveTo>
                  <a:cubicBezTo>
                    <a:pt x="3398" y="1"/>
                    <a:pt x="3087" y="1494"/>
                    <a:pt x="3087" y="1494"/>
                  </a:cubicBezTo>
                  <a:cubicBezTo>
                    <a:pt x="3087" y="1494"/>
                    <a:pt x="2455" y="465"/>
                    <a:pt x="1631" y="465"/>
                  </a:cubicBezTo>
                  <a:cubicBezTo>
                    <a:pt x="1522" y="465"/>
                    <a:pt x="1409" y="483"/>
                    <a:pt x="1295" y="524"/>
                  </a:cubicBezTo>
                  <a:cubicBezTo>
                    <a:pt x="137" y="934"/>
                    <a:pt x="1767" y="2092"/>
                    <a:pt x="1767" y="2092"/>
                  </a:cubicBezTo>
                  <a:cubicBezTo>
                    <a:pt x="1767" y="2092"/>
                    <a:pt x="0" y="2328"/>
                    <a:pt x="137" y="3013"/>
                  </a:cubicBezTo>
                  <a:cubicBezTo>
                    <a:pt x="212" y="3395"/>
                    <a:pt x="816" y="3482"/>
                    <a:pt x="1346" y="3482"/>
                  </a:cubicBezTo>
                  <a:cubicBezTo>
                    <a:pt x="1781" y="3482"/>
                    <a:pt x="2166" y="3423"/>
                    <a:pt x="2166" y="3423"/>
                  </a:cubicBezTo>
                  <a:lnTo>
                    <a:pt x="2166" y="3423"/>
                  </a:lnTo>
                  <a:cubicBezTo>
                    <a:pt x="2166" y="3423"/>
                    <a:pt x="361" y="3859"/>
                    <a:pt x="635" y="4693"/>
                  </a:cubicBezTo>
                  <a:cubicBezTo>
                    <a:pt x="805" y="5235"/>
                    <a:pt x="1681" y="5330"/>
                    <a:pt x="2272" y="5330"/>
                  </a:cubicBezTo>
                  <a:cubicBezTo>
                    <a:pt x="2590" y="5330"/>
                    <a:pt x="2825" y="5303"/>
                    <a:pt x="2825" y="5303"/>
                  </a:cubicBezTo>
                  <a:lnTo>
                    <a:pt x="2825" y="5303"/>
                  </a:lnTo>
                  <a:cubicBezTo>
                    <a:pt x="2825" y="5303"/>
                    <a:pt x="921" y="5838"/>
                    <a:pt x="1319" y="6709"/>
                  </a:cubicBezTo>
                  <a:cubicBezTo>
                    <a:pt x="1487" y="7082"/>
                    <a:pt x="1954" y="7187"/>
                    <a:pt x="2430" y="7187"/>
                  </a:cubicBezTo>
                  <a:cubicBezTo>
                    <a:pt x="3050" y="7187"/>
                    <a:pt x="3684" y="7008"/>
                    <a:pt x="3684" y="7008"/>
                  </a:cubicBezTo>
                  <a:lnTo>
                    <a:pt x="3684" y="7008"/>
                  </a:lnTo>
                  <a:cubicBezTo>
                    <a:pt x="3684" y="7008"/>
                    <a:pt x="1693" y="7879"/>
                    <a:pt x="2365" y="8937"/>
                  </a:cubicBezTo>
                  <a:cubicBezTo>
                    <a:pt x="2603" y="9319"/>
                    <a:pt x="3031" y="9442"/>
                    <a:pt x="3479" y="9442"/>
                  </a:cubicBezTo>
                  <a:cubicBezTo>
                    <a:pt x="4271" y="9442"/>
                    <a:pt x="5128" y="9061"/>
                    <a:pt x="5128" y="9061"/>
                  </a:cubicBezTo>
                  <a:lnTo>
                    <a:pt x="5128" y="9061"/>
                  </a:lnTo>
                  <a:cubicBezTo>
                    <a:pt x="5128" y="9061"/>
                    <a:pt x="3871" y="10405"/>
                    <a:pt x="4568" y="10828"/>
                  </a:cubicBezTo>
                  <a:cubicBezTo>
                    <a:pt x="4752" y="10941"/>
                    <a:pt x="4984" y="10983"/>
                    <a:pt x="5227" y="10983"/>
                  </a:cubicBezTo>
                  <a:cubicBezTo>
                    <a:pt x="5923" y="10983"/>
                    <a:pt x="6708" y="10642"/>
                    <a:pt x="6708" y="10642"/>
                  </a:cubicBezTo>
                  <a:lnTo>
                    <a:pt x="6708" y="10642"/>
                  </a:lnTo>
                  <a:cubicBezTo>
                    <a:pt x="6708" y="10642"/>
                    <a:pt x="5613" y="11961"/>
                    <a:pt x="6472" y="12409"/>
                  </a:cubicBezTo>
                  <a:cubicBezTo>
                    <a:pt x="6654" y="12504"/>
                    <a:pt x="6855" y="12541"/>
                    <a:pt x="7060" y="12541"/>
                  </a:cubicBezTo>
                  <a:cubicBezTo>
                    <a:pt x="7821" y="12541"/>
                    <a:pt x="8625" y="12023"/>
                    <a:pt x="8625" y="12023"/>
                  </a:cubicBezTo>
                  <a:lnTo>
                    <a:pt x="8625" y="12023"/>
                  </a:lnTo>
                  <a:cubicBezTo>
                    <a:pt x="8625" y="12023"/>
                    <a:pt x="7405" y="13330"/>
                    <a:pt x="8476" y="13977"/>
                  </a:cubicBezTo>
                  <a:cubicBezTo>
                    <a:pt x="8675" y="14097"/>
                    <a:pt x="8887" y="14145"/>
                    <a:pt x="9099" y="14145"/>
                  </a:cubicBezTo>
                  <a:cubicBezTo>
                    <a:pt x="10037" y="14145"/>
                    <a:pt x="10989" y="13193"/>
                    <a:pt x="10990" y="13193"/>
                  </a:cubicBezTo>
                  <a:lnTo>
                    <a:pt x="10990" y="13193"/>
                  </a:lnTo>
                  <a:cubicBezTo>
                    <a:pt x="10989" y="13193"/>
                    <a:pt x="10168" y="14575"/>
                    <a:pt x="11139" y="14886"/>
                  </a:cubicBezTo>
                  <a:cubicBezTo>
                    <a:pt x="11244" y="14919"/>
                    <a:pt x="11351" y="14934"/>
                    <a:pt x="11457" y="14934"/>
                  </a:cubicBezTo>
                  <a:cubicBezTo>
                    <a:pt x="12334" y="14934"/>
                    <a:pt x="13205" y="13915"/>
                    <a:pt x="13205" y="13915"/>
                  </a:cubicBezTo>
                  <a:lnTo>
                    <a:pt x="13205" y="13915"/>
                  </a:lnTo>
                  <a:cubicBezTo>
                    <a:pt x="13205" y="13915"/>
                    <a:pt x="12745" y="15408"/>
                    <a:pt x="13777" y="15533"/>
                  </a:cubicBezTo>
                  <a:cubicBezTo>
                    <a:pt x="13825" y="15539"/>
                    <a:pt x="13873" y="15541"/>
                    <a:pt x="13920" y="15541"/>
                  </a:cubicBezTo>
                  <a:cubicBezTo>
                    <a:pt x="14880" y="15541"/>
                    <a:pt x="15694" y="14388"/>
                    <a:pt x="15694" y="14388"/>
                  </a:cubicBezTo>
                  <a:cubicBezTo>
                    <a:pt x="15694" y="14388"/>
                    <a:pt x="15943" y="16105"/>
                    <a:pt x="16764" y="16230"/>
                  </a:cubicBezTo>
                  <a:cubicBezTo>
                    <a:pt x="16786" y="16233"/>
                    <a:pt x="16808" y="16234"/>
                    <a:pt x="16830" y="16234"/>
                  </a:cubicBezTo>
                  <a:cubicBezTo>
                    <a:pt x="17625" y="16234"/>
                    <a:pt x="18121" y="14276"/>
                    <a:pt x="18121" y="14276"/>
                  </a:cubicBezTo>
                  <a:cubicBezTo>
                    <a:pt x="18121" y="14276"/>
                    <a:pt x="19876" y="13044"/>
                    <a:pt x="19303" y="12085"/>
                  </a:cubicBezTo>
                  <a:cubicBezTo>
                    <a:pt x="19110" y="11755"/>
                    <a:pt x="18847" y="11646"/>
                    <a:pt x="18585" y="11646"/>
                  </a:cubicBezTo>
                  <a:cubicBezTo>
                    <a:pt x="18089" y="11646"/>
                    <a:pt x="17598" y="12036"/>
                    <a:pt x="17598" y="12036"/>
                  </a:cubicBezTo>
                  <a:cubicBezTo>
                    <a:pt x="17598" y="12036"/>
                    <a:pt x="18644" y="11202"/>
                    <a:pt x="18233" y="10505"/>
                  </a:cubicBezTo>
                  <a:cubicBezTo>
                    <a:pt x="18071" y="10226"/>
                    <a:pt x="17727" y="10141"/>
                    <a:pt x="17369" y="10141"/>
                  </a:cubicBezTo>
                  <a:cubicBezTo>
                    <a:pt x="16816" y="10141"/>
                    <a:pt x="16229" y="10343"/>
                    <a:pt x="16229" y="10343"/>
                  </a:cubicBezTo>
                  <a:cubicBezTo>
                    <a:pt x="16229" y="10343"/>
                    <a:pt x="17362" y="9397"/>
                    <a:pt x="16851" y="8613"/>
                  </a:cubicBezTo>
                  <a:cubicBezTo>
                    <a:pt x="16625" y="8261"/>
                    <a:pt x="16165" y="8166"/>
                    <a:pt x="15732" y="8166"/>
                  </a:cubicBezTo>
                  <a:cubicBezTo>
                    <a:pt x="15215" y="8166"/>
                    <a:pt x="14736" y="8302"/>
                    <a:pt x="14736" y="8302"/>
                  </a:cubicBezTo>
                  <a:cubicBezTo>
                    <a:pt x="14736" y="8302"/>
                    <a:pt x="15570" y="7804"/>
                    <a:pt x="15022" y="6958"/>
                  </a:cubicBezTo>
                  <a:cubicBezTo>
                    <a:pt x="14750" y="6532"/>
                    <a:pt x="14297" y="6424"/>
                    <a:pt x="13910" y="6424"/>
                  </a:cubicBezTo>
                  <a:cubicBezTo>
                    <a:pt x="13518" y="6424"/>
                    <a:pt x="13192" y="6535"/>
                    <a:pt x="13192" y="6535"/>
                  </a:cubicBezTo>
                  <a:cubicBezTo>
                    <a:pt x="13192" y="6535"/>
                    <a:pt x="14051" y="5639"/>
                    <a:pt x="13416" y="4755"/>
                  </a:cubicBezTo>
                  <a:cubicBezTo>
                    <a:pt x="13213" y="4466"/>
                    <a:pt x="12913" y="4369"/>
                    <a:pt x="12602" y="4369"/>
                  </a:cubicBezTo>
                  <a:cubicBezTo>
                    <a:pt x="11963" y="4369"/>
                    <a:pt x="11276" y="4780"/>
                    <a:pt x="11276" y="4780"/>
                  </a:cubicBezTo>
                  <a:cubicBezTo>
                    <a:pt x="11276" y="4780"/>
                    <a:pt x="12010" y="3735"/>
                    <a:pt x="11450" y="3199"/>
                  </a:cubicBezTo>
                  <a:cubicBezTo>
                    <a:pt x="11334" y="3088"/>
                    <a:pt x="11193" y="3044"/>
                    <a:pt x="11044" y="3044"/>
                  </a:cubicBezTo>
                  <a:cubicBezTo>
                    <a:pt x="10473" y="3044"/>
                    <a:pt x="9770" y="3685"/>
                    <a:pt x="9770" y="3685"/>
                  </a:cubicBezTo>
                  <a:cubicBezTo>
                    <a:pt x="9770" y="3685"/>
                    <a:pt x="10156" y="2341"/>
                    <a:pt x="9409" y="1818"/>
                  </a:cubicBezTo>
                  <a:cubicBezTo>
                    <a:pt x="9258" y="1710"/>
                    <a:pt x="9085" y="1668"/>
                    <a:pt x="8906" y="1668"/>
                  </a:cubicBezTo>
                  <a:cubicBezTo>
                    <a:pt x="8215" y="1668"/>
                    <a:pt x="7430" y="2303"/>
                    <a:pt x="7430" y="2303"/>
                  </a:cubicBezTo>
                  <a:cubicBezTo>
                    <a:pt x="7430" y="2303"/>
                    <a:pt x="7928" y="860"/>
                    <a:pt x="6995" y="511"/>
                  </a:cubicBezTo>
                  <a:cubicBezTo>
                    <a:pt x="6888" y="470"/>
                    <a:pt x="6783" y="451"/>
                    <a:pt x="6682" y="451"/>
                  </a:cubicBezTo>
                  <a:cubicBezTo>
                    <a:pt x="5902" y="451"/>
                    <a:pt x="5327" y="1544"/>
                    <a:pt x="5327" y="1544"/>
                  </a:cubicBezTo>
                  <a:cubicBezTo>
                    <a:pt x="5327" y="1544"/>
                    <a:pt x="5115" y="1"/>
                    <a:pt x="4257" y="1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3"/>
            <p:cNvSpPr/>
            <p:nvPr/>
          </p:nvSpPr>
          <p:spPr>
            <a:xfrm>
              <a:off x="2669050" y="23816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3"/>
            <p:cNvSpPr/>
            <p:nvPr/>
          </p:nvSpPr>
          <p:spPr>
            <a:xfrm>
              <a:off x="2742775" y="2285750"/>
              <a:ext cx="708175" cy="2247700"/>
            </a:xfrm>
            <a:custGeom>
              <a:rect b="b" l="l" r="r" t="t"/>
              <a:pathLst>
                <a:path extrusionOk="0" h="89908" w="28327">
                  <a:moveTo>
                    <a:pt x="28327" y="1"/>
                  </a:moveTo>
                  <a:lnTo>
                    <a:pt x="28327" y="1"/>
                  </a:lnTo>
                  <a:cubicBezTo>
                    <a:pt x="24021" y="673"/>
                    <a:pt x="20063" y="3448"/>
                    <a:pt x="17860" y="7331"/>
                  </a:cubicBezTo>
                  <a:cubicBezTo>
                    <a:pt x="15657" y="11252"/>
                    <a:pt x="15271" y="15919"/>
                    <a:pt x="15744" y="20275"/>
                  </a:cubicBezTo>
                  <a:cubicBezTo>
                    <a:pt x="16192" y="24668"/>
                    <a:pt x="17474" y="28874"/>
                    <a:pt x="18358" y="33069"/>
                  </a:cubicBezTo>
                  <a:cubicBezTo>
                    <a:pt x="19304" y="37263"/>
                    <a:pt x="19939" y="41507"/>
                    <a:pt x="20250" y="45800"/>
                  </a:cubicBezTo>
                  <a:cubicBezTo>
                    <a:pt x="20884" y="54313"/>
                    <a:pt x="19988" y="63037"/>
                    <a:pt x="16640" y="70915"/>
                  </a:cubicBezTo>
                  <a:cubicBezTo>
                    <a:pt x="15819" y="72894"/>
                    <a:pt x="14848" y="74798"/>
                    <a:pt x="13728" y="76615"/>
                  </a:cubicBezTo>
                  <a:cubicBezTo>
                    <a:pt x="12621" y="78445"/>
                    <a:pt x="11364" y="80187"/>
                    <a:pt x="9970" y="81805"/>
                  </a:cubicBezTo>
                  <a:cubicBezTo>
                    <a:pt x="8576" y="83448"/>
                    <a:pt x="7045" y="84966"/>
                    <a:pt x="5377" y="86323"/>
                  </a:cubicBezTo>
                  <a:cubicBezTo>
                    <a:pt x="3697" y="87667"/>
                    <a:pt x="1892" y="88874"/>
                    <a:pt x="1" y="89907"/>
                  </a:cubicBezTo>
                  <a:cubicBezTo>
                    <a:pt x="3983" y="88177"/>
                    <a:pt x="7568" y="85539"/>
                    <a:pt x="10592" y="82365"/>
                  </a:cubicBezTo>
                  <a:cubicBezTo>
                    <a:pt x="12098" y="80772"/>
                    <a:pt x="13467" y="79042"/>
                    <a:pt x="14674" y="77213"/>
                  </a:cubicBezTo>
                  <a:cubicBezTo>
                    <a:pt x="15894" y="75383"/>
                    <a:pt x="16964" y="73454"/>
                    <a:pt x="17873" y="71451"/>
                  </a:cubicBezTo>
                  <a:cubicBezTo>
                    <a:pt x="19739" y="67456"/>
                    <a:pt x="20872" y="63162"/>
                    <a:pt x="21544" y="58818"/>
                  </a:cubicBezTo>
                  <a:cubicBezTo>
                    <a:pt x="22141" y="54462"/>
                    <a:pt x="22291" y="50057"/>
                    <a:pt x="21967" y="45676"/>
                  </a:cubicBezTo>
                  <a:cubicBezTo>
                    <a:pt x="21631" y="41308"/>
                    <a:pt x="20959" y="36977"/>
                    <a:pt x="19951" y="32720"/>
                  </a:cubicBezTo>
                  <a:cubicBezTo>
                    <a:pt x="18943" y="28464"/>
                    <a:pt x="17661" y="24332"/>
                    <a:pt x="17076" y="20113"/>
                  </a:cubicBezTo>
                  <a:cubicBezTo>
                    <a:pt x="16516" y="15931"/>
                    <a:pt x="16703" y="11513"/>
                    <a:pt x="18607" y="7717"/>
                  </a:cubicBezTo>
                  <a:cubicBezTo>
                    <a:pt x="20449" y="3934"/>
                    <a:pt x="24120" y="1046"/>
                    <a:pt x="2832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33"/>
            <p:cNvSpPr/>
            <p:nvPr/>
          </p:nvSpPr>
          <p:spPr>
            <a:xfrm>
              <a:off x="3050175" y="3782025"/>
              <a:ext cx="149075" cy="106125"/>
            </a:xfrm>
            <a:custGeom>
              <a:rect b="b" l="l" r="r" t="t"/>
              <a:pathLst>
                <a:path extrusionOk="0" h="4245" w="5963">
                  <a:moveTo>
                    <a:pt x="1942" y="0"/>
                  </a:moveTo>
                  <a:cubicBezTo>
                    <a:pt x="1942" y="0"/>
                    <a:pt x="1345" y="262"/>
                    <a:pt x="1308" y="523"/>
                  </a:cubicBezTo>
                  <a:cubicBezTo>
                    <a:pt x="1196" y="1320"/>
                    <a:pt x="1158" y="3211"/>
                    <a:pt x="1" y="4244"/>
                  </a:cubicBezTo>
                  <a:cubicBezTo>
                    <a:pt x="2565" y="4244"/>
                    <a:pt x="2490" y="2639"/>
                    <a:pt x="2266" y="1282"/>
                  </a:cubicBezTo>
                  <a:lnTo>
                    <a:pt x="2266" y="1282"/>
                  </a:lnTo>
                  <a:cubicBezTo>
                    <a:pt x="2705" y="1565"/>
                    <a:pt x="3145" y="1679"/>
                    <a:pt x="3565" y="1679"/>
                  </a:cubicBezTo>
                  <a:cubicBezTo>
                    <a:pt x="4550" y="1679"/>
                    <a:pt x="5430" y="1055"/>
                    <a:pt x="5962" y="523"/>
                  </a:cubicBezTo>
                  <a:lnTo>
                    <a:pt x="5962" y="523"/>
                  </a:lnTo>
                  <a:cubicBezTo>
                    <a:pt x="5542" y="582"/>
                    <a:pt x="5051" y="629"/>
                    <a:pt x="4540" y="629"/>
                  </a:cubicBezTo>
                  <a:cubicBezTo>
                    <a:pt x="3644" y="629"/>
                    <a:pt x="2687" y="484"/>
                    <a:pt x="194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2" name="Google Shape;912;p33"/>
            <p:cNvSpPr/>
            <p:nvPr/>
          </p:nvSpPr>
          <p:spPr>
            <a:xfrm>
              <a:off x="2751500" y="3489800"/>
              <a:ext cx="289700" cy="255850"/>
            </a:xfrm>
            <a:custGeom>
              <a:rect b="b" l="l" r="r" t="t"/>
              <a:pathLst>
                <a:path extrusionOk="0" h="10234" w="11588">
                  <a:moveTo>
                    <a:pt x="9668" y="1"/>
                  </a:moveTo>
                  <a:cubicBezTo>
                    <a:pt x="8184" y="1"/>
                    <a:pt x="7667" y="1733"/>
                    <a:pt x="7667" y="1733"/>
                  </a:cubicBezTo>
                  <a:cubicBezTo>
                    <a:pt x="7667" y="1733"/>
                    <a:pt x="6623" y="696"/>
                    <a:pt x="5380" y="696"/>
                  </a:cubicBezTo>
                  <a:cubicBezTo>
                    <a:pt x="5011" y="696"/>
                    <a:pt x="4625" y="787"/>
                    <a:pt x="4244" y="1024"/>
                  </a:cubicBezTo>
                  <a:cubicBezTo>
                    <a:pt x="2576" y="2057"/>
                    <a:pt x="3970" y="4035"/>
                    <a:pt x="3970" y="4035"/>
                  </a:cubicBezTo>
                  <a:cubicBezTo>
                    <a:pt x="3970" y="4035"/>
                    <a:pt x="3037" y="3497"/>
                    <a:pt x="2141" y="3497"/>
                  </a:cubicBezTo>
                  <a:cubicBezTo>
                    <a:pt x="1634" y="3497"/>
                    <a:pt x="1140" y="3670"/>
                    <a:pt x="834" y="4210"/>
                  </a:cubicBezTo>
                  <a:cubicBezTo>
                    <a:pt x="0" y="5716"/>
                    <a:pt x="2552" y="6388"/>
                    <a:pt x="2552" y="6388"/>
                  </a:cubicBezTo>
                  <a:cubicBezTo>
                    <a:pt x="2552" y="6388"/>
                    <a:pt x="697" y="6500"/>
                    <a:pt x="585" y="7893"/>
                  </a:cubicBezTo>
                  <a:cubicBezTo>
                    <a:pt x="461" y="9287"/>
                    <a:pt x="4730" y="10233"/>
                    <a:pt x="4730" y="10233"/>
                  </a:cubicBezTo>
                  <a:lnTo>
                    <a:pt x="11351" y="3438"/>
                  </a:lnTo>
                  <a:cubicBezTo>
                    <a:pt x="11351" y="3438"/>
                    <a:pt x="11587" y="215"/>
                    <a:pt x="9907" y="15"/>
                  </a:cubicBezTo>
                  <a:cubicBezTo>
                    <a:pt x="9825" y="6"/>
                    <a:pt x="9745" y="1"/>
                    <a:pt x="9668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3" name="Google Shape;913;p33"/>
            <p:cNvSpPr/>
            <p:nvPr/>
          </p:nvSpPr>
          <p:spPr>
            <a:xfrm>
              <a:off x="2872825" y="3585475"/>
              <a:ext cx="247075" cy="117850"/>
            </a:xfrm>
            <a:custGeom>
              <a:rect b="b" l="l" r="r" t="t"/>
              <a:pathLst>
                <a:path extrusionOk="0" h="4714" w="9883">
                  <a:moveTo>
                    <a:pt x="3872" y="1"/>
                  </a:moveTo>
                  <a:cubicBezTo>
                    <a:pt x="33" y="1"/>
                    <a:pt x="1" y="4465"/>
                    <a:pt x="1" y="4465"/>
                  </a:cubicBezTo>
                  <a:lnTo>
                    <a:pt x="3896" y="4714"/>
                  </a:lnTo>
                  <a:cubicBezTo>
                    <a:pt x="3896" y="4714"/>
                    <a:pt x="9883" y="1017"/>
                    <a:pt x="4967" y="109"/>
                  </a:cubicBezTo>
                  <a:cubicBezTo>
                    <a:pt x="4571" y="35"/>
                    <a:pt x="4207" y="1"/>
                    <a:pt x="38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33"/>
            <p:cNvSpPr/>
            <p:nvPr/>
          </p:nvSpPr>
          <p:spPr>
            <a:xfrm>
              <a:off x="2760525" y="3483950"/>
              <a:ext cx="467025" cy="339175"/>
            </a:xfrm>
            <a:custGeom>
              <a:rect b="b" l="l" r="r" t="t"/>
              <a:pathLst>
                <a:path extrusionOk="0" h="13567" w="18681">
                  <a:moveTo>
                    <a:pt x="11960" y="1"/>
                  </a:moveTo>
                  <a:lnTo>
                    <a:pt x="11960" y="1"/>
                  </a:lnTo>
                  <a:cubicBezTo>
                    <a:pt x="8326" y="909"/>
                    <a:pt x="8326" y="7368"/>
                    <a:pt x="8326" y="7368"/>
                  </a:cubicBezTo>
                  <a:cubicBezTo>
                    <a:pt x="8326" y="7368"/>
                    <a:pt x="7540" y="7156"/>
                    <a:pt x="6375" y="7156"/>
                  </a:cubicBezTo>
                  <a:cubicBezTo>
                    <a:pt x="4639" y="7156"/>
                    <a:pt x="2063" y="7628"/>
                    <a:pt x="0" y="9982"/>
                  </a:cubicBezTo>
                  <a:cubicBezTo>
                    <a:pt x="1291" y="9982"/>
                    <a:pt x="5312" y="13567"/>
                    <a:pt x="9364" y="13567"/>
                  </a:cubicBezTo>
                  <a:cubicBezTo>
                    <a:pt x="10819" y="13567"/>
                    <a:pt x="12277" y="13105"/>
                    <a:pt x="13616" y="11849"/>
                  </a:cubicBezTo>
                  <a:cubicBezTo>
                    <a:pt x="18681" y="7082"/>
                    <a:pt x="10753" y="1818"/>
                    <a:pt x="11960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33"/>
            <p:cNvSpPr/>
            <p:nvPr/>
          </p:nvSpPr>
          <p:spPr>
            <a:xfrm>
              <a:off x="2740250" y="3467300"/>
              <a:ext cx="450550" cy="369000"/>
            </a:xfrm>
            <a:custGeom>
              <a:rect b="b" l="l" r="r" t="t"/>
              <a:pathLst>
                <a:path extrusionOk="0" h="14760" w="18022">
                  <a:moveTo>
                    <a:pt x="14276" y="0"/>
                  </a:moveTo>
                  <a:cubicBezTo>
                    <a:pt x="14119" y="0"/>
                    <a:pt x="13953" y="6"/>
                    <a:pt x="13779" y="19"/>
                  </a:cubicBezTo>
                  <a:cubicBezTo>
                    <a:pt x="9287" y="355"/>
                    <a:pt x="9112" y="7051"/>
                    <a:pt x="9112" y="7910"/>
                  </a:cubicBezTo>
                  <a:cubicBezTo>
                    <a:pt x="8796" y="7859"/>
                    <a:pt x="7946" y="7745"/>
                    <a:pt x="6895" y="7745"/>
                  </a:cubicBezTo>
                  <a:cubicBezTo>
                    <a:pt x="4593" y="7745"/>
                    <a:pt x="1330" y="8293"/>
                    <a:pt x="612" y="11258"/>
                  </a:cubicBezTo>
                  <a:cubicBezTo>
                    <a:pt x="1" y="13810"/>
                    <a:pt x="1205" y="14760"/>
                    <a:pt x="2304" y="14760"/>
                  </a:cubicBezTo>
                  <a:cubicBezTo>
                    <a:pt x="3220" y="14760"/>
                    <a:pt x="4063" y="14101"/>
                    <a:pt x="3723" y="13162"/>
                  </a:cubicBezTo>
                  <a:cubicBezTo>
                    <a:pt x="3036" y="11303"/>
                    <a:pt x="3665" y="8240"/>
                    <a:pt x="7918" y="8240"/>
                  </a:cubicBezTo>
                  <a:cubicBezTo>
                    <a:pt x="8362" y="8240"/>
                    <a:pt x="8847" y="8274"/>
                    <a:pt x="9374" y="8345"/>
                  </a:cubicBezTo>
                  <a:cubicBezTo>
                    <a:pt x="9492" y="4249"/>
                    <a:pt x="11512" y="2917"/>
                    <a:pt x="13336" y="2917"/>
                  </a:cubicBezTo>
                  <a:cubicBezTo>
                    <a:pt x="14011" y="2917"/>
                    <a:pt x="14659" y="3100"/>
                    <a:pt x="15173" y="3392"/>
                  </a:cubicBezTo>
                  <a:cubicBezTo>
                    <a:pt x="15366" y="3502"/>
                    <a:pt x="15555" y="3551"/>
                    <a:pt x="15734" y="3551"/>
                  </a:cubicBezTo>
                  <a:cubicBezTo>
                    <a:pt x="17252" y="3551"/>
                    <a:pt x="18022" y="0"/>
                    <a:pt x="1427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6" name="Google Shape;916;p33"/>
            <p:cNvSpPr/>
            <p:nvPr/>
          </p:nvSpPr>
          <p:spPr>
            <a:xfrm>
              <a:off x="2931950" y="3566075"/>
              <a:ext cx="186400" cy="223750"/>
            </a:xfrm>
            <a:custGeom>
              <a:rect b="b" l="l" r="r" t="t"/>
              <a:pathLst>
                <a:path extrusionOk="0" h="8950" w="7456">
                  <a:moveTo>
                    <a:pt x="4601" y="0"/>
                  </a:moveTo>
                  <a:cubicBezTo>
                    <a:pt x="4582" y="0"/>
                    <a:pt x="4563" y="1"/>
                    <a:pt x="4543" y="1"/>
                  </a:cubicBezTo>
                  <a:cubicBezTo>
                    <a:pt x="1" y="101"/>
                    <a:pt x="6323" y="8950"/>
                    <a:pt x="6323" y="8950"/>
                  </a:cubicBezTo>
                  <a:cubicBezTo>
                    <a:pt x="4629" y="5587"/>
                    <a:pt x="7455" y="0"/>
                    <a:pt x="4601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3"/>
            <p:cNvSpPr/>
            <p:nvPr/>
          </p:nvSpPr>
          <p:spPr>
            <a:xfrm>
              <a:off x="2859150" y="3688425"/>
              <a:ext cx="227150" cy="111050"/>
            </a:xfrm>
            <a:custGeom>
              <a:rect b="b" l="l" r="r" t="t"/>
              <a:pathLst>
                <a:path extrusionOk="0" h="4442" w="9086">
                  <a:moveTo>
                    <a:pt x="1822" y="1"/>
                  </a:moveTo>
                  <a:cubicBezTo>
                    <a:pt x="1020" y="1"/>
                    <a:pt x="444" y="414"/>
                    <a:pt x="324" y="1504"/>
                  </a:cubicBezTo>
                  <a:cubicBezTo>
                    <a:pt x="0" y="4441"/>
                    <a:pt x="5862" y="2077"/>
                    <a:pt x="9086" y="4056"/>
                  </a:cubicBezTo>
                  <a:cubicBezTo>
                    <a:pt x="9086" y="4056"/>
                    <a:pt x="4337" y="1"/>
                    <a:pt x="1822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3"/>
            <p:cNvSpPr/>
            <p:nvPr/>
          </p:nvSpPr>
          <p:spPr>
            <a:xfrm>
              <a:off x="3086275" y="3789800"/>
              <a:ext cx="111425" cy="247375"/>
            </a:xfrm>
            <a:custGeom>
              <a:rect b="b" l="l" r="r" t="t"/>
              <a:pathLst>
                <a:path extrusionOk="0" h="9895" w="4457">
                  <a:moveTo>
                    <a:pt x="1" y="1"/>
                  </a:moveTo>
                  <a:lnTo>
                    <a:pt x="1" y="1"/>
                  </a:lnTo>
                  <a:cubicBezTo>
                    <a:pt x="1183" y="1382"/>
                    <a:pt x="2116" y="2950"/>
                    <a:pt x="2788" y="4630"/>
                  </a:cubicBezTo>
                  <a:cubicBezTo>
                    <a:pt x="3112" y="5464"/>
                    <a:pt x="3348" y="6335"/>
                    <a:pt x="3498" y="7219"/>
                  </a:cubicBezTo>
                  <a:cubicBezTo>
                    <a:pt x="3635" y="8078"/>
                    <a:pt x="3660" y="8961"/>
                    <a:pt x="3585" y="9845"/>
                  </a:cubicBezTo>
                  <a:lnTo>
                    <a:pt x="4444" y="9895"/>
                  </a:lnTo>
                  <a:cubicBezTo>
                    <a:pt x="4456" y="8949"/>
                    <a:pt x="4357" y="8003"/>
                    <a:pt x="4133" y="7082"/>
                  </a:cubicBezTo>
                  <a:cubicBezTo>
                    <a:pt x="3921" y="6173"/>
                    <a:pt x="3597" y="5302"/>
                    <a:pt x="3187" y="4468"/>
                  </a:cubicBezTo>
                  <a:cubicBezTo>
                    <a:pt x="2378" y="2813"/>
                    <a:pt x="1307" y="1295"/>
                    <a:pt x="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3"/>
            <p:cNvSpPr/>
            <p:nvPr/>
          </p:nvSpPr>
          <p:spPr>
            <a:xfrm>
              <a:off x="3277325" y="3396025"/>
              <a:ext cx="410950" cy="357575"/>
            </a:xfrm>
            <a:custGeom>
              <a:rect b="b" l="l" r="r" t="t"/>
              <a:pathLst>
                <a:path extrusionOk="0" h="14303" w="16438">
                  <a:moveTo>
                    <a:pt x="14229" y="1"/>
                  </a:moveTo>
                  <a:cubicBezTo>
                    <a:pt x="13908" y="1"/>
                    <a:pt x="13524" y="41"/>
                    <a:pt x="13068" y="132"/>
                  </a:cubicBezTo>
                  <a:cubicBezTo>
                    <a:pt x="9471" y="854"/>
                    <a:pt x="4344" y="3754"/>
                    <a:pt x="4344" y="3754"/>
                  </a:cubicBezTo>
                  <a:lnTo>
                    <a:pt x="3286" y="7575"/>
                  </a:lnTo>
                  <a:lnTo>
                    <a:pt x="921" y="10226"/>
                  </a:lnTo>
                  <a:lnTo>
                    <a:pt x="0" y="11694"/>
                  </a:lnTo>
                  <a:lnTo>
                    <a:pt x="0" y="14246"/>
                  </a:lnTo>
                  <a:cubicBezTo>
                    <a:pt x="0" y="14246"/>
                    <a:pt x="290" y="14303"/>
                    <a:pt x="700" y="14303"/>
                  </a:cubicBezTo>
                  <a:cubicBezTo>
                    <a:pt x="1516" y="14303"/>
                    <a:pt x="2805" y="14077"/>
                    <a:pt x="3236" y="12727"/>
                  </a:cubicBezTo>
                  <a:cubicBezTo>
                    <a:pt x="3597" y="12799"/>
                    <a:pt x="3924" y="12834"/>
                    <a:pt x="4217" y="12834"/>
                  </a:cubicBezTo>
                  <a:cubicBezTo>
                    <a:pt x="5798" y="12834"/>
                    <a:pt x="6420" y="11833"/>
                    <a:pt x="6211" y="10300"/>
                  </a:cubicBezTo>
                  <a:cubicBezTo>
                    <a:pt x="8675" y="9927"/>
                    <a:pt x="8973" y="7575"/>
                    <a:pt x="7891" y="6392"/>
                  </a:cubicBezTo>
                  <a:cubicBezTo>
                    <a:pt x="10255" y="5932"/>
                    <a:pt x="9471" y="3356"/>
                    <a:pt x="9471" y="3356"/>
                  </a:cubicBezTo>
                  <a:lnTo>
                    <a:pt x="9471" y="3356"/>
                  </a:lnTo>
                  <a:cubicBezTo>
                    <a:pt x="9471" y="3356"/>
                    <a:pt x="10187" y="3875"/>
                    <a:pt x="11119" y="3875"/>
                  </a:cubicBezTo>
                  <a:cubicBezTo>
                    <a:pt x="11359" y="3875"/>
                    <a:pt x="11613" y="3841"/>
                    <a:pt x="11873" y="3754"/>
                  </a:cubicBezTo>
                  <a:cubicBezTo>
                    <a:pt x="13006" y="3368"/>
                    <a:pt x="12881" y="1638"/>
                    <a:pt x="12881" y="1638"/>
                  </a:cubicBezTo>
                  <a:lnTo>
                    <a:pt x="12881" y="1638"/>
                  </a:lnTo>
                  <a:cubicBezTo>
                    <a:pt x="12881" y="1638"/>
                    <a:pt x="13216" y="2032"/>
                    <a:pt x="14164" y="2032"/>
                  </a:cubicBezTo>
                  <a:cubicBezTo>
                    <a:pt x="14283" y="2032"/>
                    <a:pt x="14411" y="2025"/>
                    <a:pt x="14549" y="2012"/>
                  </a:cubicBezTo>
                  <a:cubicBezTo>
                    <a:pt x="15636" y="1903"/>
                    <a:pt x="16438" y="1"/>
                    <a:pt x="14229" y="1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0" name="Google Shape;920;p33"/>
            <p:cNvSpPr/>
            <p:nvPr/>
          </p:nvSpPr>
          <p:spPr>
            <a:xfrm>
              <a:off x="3268600" y="3389900"/>
              <a:ext cx="380875" cy="298500"/>
            </a:xfrm>
            <a:custGeom>
              <a:rect b="b" l="l" r="r" t="t"/>
              <a:pathLst>
                <a:path extrusionOk="0" h="11940" w="15235">
                  <a:moveTo>
                    <a:pt x="12396" y="0"/>
                  </a:moveTo>
                  <a:cubicBezTo>
                    <a:pt x="3532" y="0"/>
                    <a:pt x="35" y="11668"/>
                    <a:pt x="1" y="11939"/>
                  </a:cubicBezTo>
                  <a:cubicBezTo>
                    <a:pt x="1" y="11939"/>
                    <a:pt x="4954" y="11927"/>
                    <a:pt x="6659" y="6762"/>
                  </a:cubicBezTo>
                  <a:cubicBezTo>
                    <a:pt x="8364" y="1585"/>
                    <a:pt x="11612" y="950"/>
                    <a:pt x="15234" y="377"/>
                  </a:cubicBezTo>
                  <a:cubicBezTo>
                    <a:pt x="14233" y="118"/>
                    <a:pt x="13287" y="0"/>
                    <a:pt x="1239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1" name="Google Shape;921;p33"/>
            <p:cNvSpPr/>
            <p:nvPr/>
          </p:nvSpPr>
          <p:spPr>
            <a:xfrm>
              <a:off x="2754600" y="2236075"/>
              <a:ext cx="421625" cy="324450"/>
            </a:xfrm>
            <a:custGeom>
              <a:rect b="b" l="l" r="r" t="t"/>
              <a:pathLst>
                <a:path extrusionOk="0" h="12978" w="16865">
                  <a:moveTo>
                    <a:pt x="1180" y="0"/>
                  </a:moveTo>
                  <a:cubicBezTo>
                    <a:pt x="794" y="0"/>
                    <a:pt x="400" y="19"/>
                    <a:pt x="1" y="59"/>
                  </a:cubicBezTo>
                  <a:cubicBezTo>
                    <a:pt x="2369" y="12253"/>
                    <a:pt x="13657" y="12978"/>
                    <a:pt x="16307" y="12978"/>
                  </a:cubicBezTo>
                  <a:cubicBezTo>
                    <a:pt x="16664" y="12978"/>
                    <a:pt x="16864" y="12965"/>
                    <a:pt x="16864" y="12965"/>
                  </a:cubicBezTo>
                  <a:cubicBezTo>
                    <a:pt x="16864" y="12965"/>
                    <a:pt x="11277" y="0"/>
                    <a:pt x="11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33"/>
            <p:cNvSpPr/>
            <p:nvPr/>
          </p:nvSpPr>
          <p:spPr>
            <a:xfrm>
              <a:off x="2961575" y="2422625"/>
              <a:ext cx="194950" cy="132050"/>
            </a:xfrm>
            <a:custGeom>
              <a:rect b="b" l="l" r="r" t="t"/>
              <a:pathLst>
                <a:path extrusionOk="0" h="5282" w="7798">
                  <a:moveTo>
                    <a:pt x="2364" y="1"/>
                  </a:moveTo>
                  <a:cubicBezTo>
                    <a:pt x="2081" y="1"/>
                    <a:pt x="1827" y="107"/>
                    <a:pt x="1616" y="350"/>
                  </a:cubicBezTo>
                  <a:cubicBezTo>
                    <a:pt x="0" y="2217"/>
                    <a:pt x="7419" y="5281"/>
                    <a:pt x="7780" y="5281"/>
                  </a:cubicBezTo>
                  <a:cubicBezTo>
                    <a:pt x="7795" y="5281"/>
                    <a:pt x="7798" y="5276"/>
                    <a:pt x="7789" y="5266"/>
                  </a:cubicBezTo>
                  <a:cubicBezTo>
                    <a:pt x="7789" y="5266"/>
                    <a:pt x="4355" y="1"/>
                    <a:pt x="2364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33"/>
            <p:cNvSpPr/>
            <p:nvPr/>
          </p:nvSpPr>
          <p:spPr>
            <a:xfrm>
              <a:off x="3171225" y="3588500"/>
              <a:ext cx="45750" cy="38850"/>
            </a:xfrm>
            <a:custGeom>
              <a:rect b="b" l="l" r="r" t="t"/>
              <a:pathLst>
                <a:path extrusionOk="0" h="1554" w="1830">
                  <a:moveTo>
                    <a:pt x="1046" y="0"/>
                  </a:moveTo>
                  <a:cubicBezTo>
                    <a:pt x="349" y="0"/>
                    <a:pt x="0" y="834"/>
                    <a:pt x="498" y="1319"/>
                  </a:cubicBezTo>
                  <a:cubicBezTo>
                    <a:pt x="656" y="1481"/>
                    <a:pt x="852" y="1554"/>
                    <a:pt x="1045" y="1554"/>
                  </a:cubicBezTo>
                  <a:cubicBezTo>
                    <a:pt x="1444" y="1554"/>
                    <a:pt x="1830" y="1242"/>
                    <a:pt x="1830" y="772"/>
                  </a:cubicBezTo>
                  <a:cubicBezTo>
                    <a:pt x="1830" y="336"/>
                    <a:pt x="1481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4" name="Google Shape;924;p33"/>
            <p:cNvSpPr/>
            <p:nvPr/>
          </p:nvSpPr>
          <p:spPr>
            <a:xfrm>
              <a:off x="2919500" y="4247175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7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5" name="Google Shape;925;p33"/>
            <p:cNvSpPr/>
            <p:nvPr/>
          </p:nvSpPr>
          <p:spPr>
            <a:xfrm>
              <a:off x="2610550" y="4238450"/>
              <a:ext cx="45450" cy="38975"/>
            </a:xfrm>
            <a:custGeom>
              <a:rect b="b" l="l" r="r" t="t"/>
              <a:pathLst>
                <a:path extrusionOk="0" h="1559" w="1818">
                  <a:moveTo>
                    <a:pt x="1046" y="1"/>
                  </a:moveTo>
                  <a:cubicBezTo>
                    <a:pt x="349" y="1"/>
                    <a:pt x="0" y="847"/>
                    <a:pt x="486" y="1333"/>
                  </a:cubicBezTo>
                  <a:cubicBezTo>
                    <a:pt x="646" y="1489"/>
                    <a:pt x="841" y="1559"/>
                    <a:pt x="1032" y="1559"/>
                  </a:cubicBezTo>
                  <a:cubicBezTo>
                    <a:pt x="1434" y="1559"/>
                    <a:pt x="1817" y="1249"/>
                    <a:pt x="1817" y="785"/>
                  </a:cubicBezTo>
                  <a:cubicBezTo>
                    <a:pt x="1817" y="349"/>
                    <a:pt x="1469" y="1"/>
                    <a:pt x="10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33"/>
            <p:cNvSpPr/>
            <p:nvPr/>
          </p:nvSpPr>
          <p:spPr>
            <a:xfrm>
              <a:off x="2752425" y="4357325"/>
              <a:ext cx="45450" cy="38950"/>
            </a:xfrm>
            <a:custGeom>
              <a:rect b="b" l="l" r="r" t="t"/>
              <a:pathLst>
                <a:path extrusionOk="0" h="1558" w="1818">
                  <a:moveTo>
                    <a:pt x="1046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6" y="1488"/>
                    <a:pt x="841" y="1558"/>
                    <a:pt x="1032" y="1558"/>
                  </a:cubicBezTo>
                  <a:cubicBezTo>
                    <a:pt x="1434" y="1558"/>
                    <a:pt x="1818" y="1248"/>
                    <a:pt x="1818" y="784"/>
                  </a:cubicBezTo>
                  <a:cubicBezTo>
                    <a:pt x="1818" y="349"/>
                    <a:pt x="1469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33"/>
            <p:cNvSpPr/>
            <p:nvPr/>
          </p:nvSpPr>
          <p:spPr>
            <a:xfrm>
              <a:off x="2920750" y="2656950"/>
              <a:ext cx="45775" cy="38950"/>
            </a:xfrm>
            <a:custGeom>
              <a:rect b="b" l="l" r="r" t="t"/>
              <a:pathLst>
                <a:path extrusionOk="0" h="1558" w="1831">
                  <a:moveTo>
                    <a:pt x="1046" y="0"/>
                  </a:moveTo>
                  <a:cubicBezTo>
                    <a:pt x="349" y="0"/>
                    <a:pt x="1" y="834"/>
                    <a:pt x="498" y="1332"/>
                  </a:cubicBezTo>
                  <a:cubicBezTo>
                    <a:pt x="654" y="1488"/>
                    <a:pt x="847" y="1558"/>
                    <a:pt x="1038" y="1558"/>
                  </a:cubicBezTo>
                  <a:cubicBezTo>
                    <a:pt x="1440" y="1558"/>
                    <a:pt x="1830" y="1245"/>
                    <a:pt x="1830" y="772"/>
                  </a:cubicBezTo>
                  <a:cubicBezTo>
                    <a:pt x="1830" y="349"/>
                    <a:pt x="1482" y="0"/>
                    <a:pt x="10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8" name="Google Shape;928;p33"/>
            <p:cNvSpPr/>
            <p:nvPr/>
          </p:nvSpPr>
          <p:spPr>
            <a:xfrm>
              <a:off x="3060450" y="2966850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9" name="Google Shape;929;p33"/>
            <p:cNvSpPr/>
            <p:nvPr/>
          </p:nvSpPr>
          <p:spPr>
            <a:xfrm>
              <a:off x="3009750" y="2790425"/>
              <a:ext cx="45450" cy="39025"/>
            </a:xfrm>
            <a:custGeom>
              <a:rect b="b" l="l" r="r" t="t"/>
              <a:pathLst>
                <a:path extrusionOk="0" h="1561" w="1818">
                  <a:moveTo>
                    <a:pt x="1045" y="0"/>
                  </a:moveTo>
                  <a:cubicBezTo>
                    <a:pt x="349" y="0"/>
                    <a:pt x="0" y="847"/>
                    <a:pt x="498" y="1332"/>
                  </a:cubicBezTo>
                  <a:cubicBezTo>
                    <a:pt x="656" y="1490"/>
                    <a:pt x="850" y="1561"/>
                    <a:pt x="1041" y="1561"/>
                  </a:cubicBezTo>
                  <a:cubicBezTo>
                    <a:pt x="1437" y="1561"/>
                    <a:pt x="1817" y="1255"/>
                    <a:pt x="1817" y="785"/>
                  </a:cubicBezTo>
                  <a:cubicBezTo>
                    <a:pt x="1817" y="349"/>
                    <a:pt x="1469" y="0"/>
                    <a:pt x="10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33"/>
            <p:cNvSpPr/>
            <p:nvPr/>
          </p:nvSpPr>
          <p:spPr>
            <a:xfrm>
              <a:off x="3268600" y="2924675"/>
              <a:ext cx="290625" cy="507025"/>
            </a:xfrm>
            <a:custGeom>
              <a:rect b="b" l="l" r="r" t="t"/>
              <a:pathLst>
                <a:path extrusionOk="0" h="20281" w="11625">
                  <a:moveTo>
                    <a:pt x="6711" y="1"/>
                  </a:moveTo>
                  <a:cubicBezTo>
                    <a:pt x="4843" y="1"/>
                    <a:pt x="3179" y="1499"/>
                    <a:pt x="3672" y="3355"/>
                  </a:cubicBezTo>
                  <a:cubicBezTo>
                    <a:pt x="4096" y="4958"/>
                    <a:pt x="5213" y="5396"/>
                    <a:pt x="6308" y="5396"/>
                  </a:cubicBezTo>
                  <a:cubicBezTo>
                    <a:pt x="7626" y="5396"/>
                    <a:pt x="8912" y="4761"/>
                    <a:pt x="8912" y="4761"/>
                  </a:cubicBezTo>
                  <a:lnTo>
                    <a:pt x="8912" y="4761"/>
                  </a:lnTo>
                  <a:cubicBezTo>
                    <a:pt x="8912" y="4761"/>
                    <a:pt x="10604" y="10536"/>
                    <a:pt x="1" y="20281"/>
                  </a:cubicBezTo>
                  <a:cubicBezTo>
                    <a:pt x="1" y="20281"/>
                    <a:pt x="11625" y="13672"/>
                    <a:pt x="10953" y="5533"/>
                  </a:cubicBezTo>
                  <a:cubicBezTo>
                    <a:pt x="10612" y="1474"/>
                    <a:pt x="8562" y="1"/>
                    <a:pt x="671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33"/>
            <p:cNvSpPr/>
            <p:nvPr/>
          </p:nvSpPr>
          <p:spPr>
            <a:xfrm>
              <a:off x="3178075" y="2549925"/>
              <a:ext cx="148425" cy="360325"/>
            </a:xfrm>
            <a:custGeom>
              <a:rect b="b" l="l" r="r" t="t"/>
              <a:pathLst>
                <a:path extrusionOk="0" h="14413" w="5937">
                  <a:moveTo>
                    <a:pt x="5601" y="0"/>
                  </a:moveTo>
                  <a:cubicBezTo>
                    <a:pt x="2352" y="4132"/>
                    <a:pt x="398" y="9148"/>
                    <a:pt x="0" y="14387"/>
                  </a:cubicBezTo>
                  <a:lnTo>
                    <a:pt x="423" y="14412"/>
                  </a:lnTo>
                  <a:cubicBezTo>
                    <a:pt x="821" y="9260"/>
                    <a:pt x="2738" y="4331"/>
                    <a:pt x="5937" y="261"/>
                  </a:cubicBezTo>
                  <a:lnTo>
                    <a:pt x="5601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3"/>
            <p:cNvSpPr/>
            <p:nvPr/>
          </p:nvSpPr>
          <p:spPr>
            <a:xfrm>
              <a:off x="3228150" y="2441950"/>
              <a:ext cx="81850" cy="235550"/>
            </a:xfrm>
            <a:custGeom>
              <a:rect b="b" l="l" r="r" t="t"/>
              <a:pathLst>
                <a:path extrusionOk="0" h="9422" w="3274">
                  <a:moveTo>
                    <a:pt x="3000" y="1"/>
                  </a:moveTo>
                  <a:cubicBezTo>
                    <a:pt x="1245" y="1370"/>
                    <a:pt x="175" y="3435"/>
                    <a:pt x="63" y="5663"/>
                  </a:cubicBezTo>
                  <a:cubicBezTo>
                    <a:pt x="1" y="6945"/>
                    <a:pt x="275" y="8202"/>
                    <a:pt x="536" y="9422"/>
                  </a:cubicBezTo>
                  <a:lnTo>
                    <a:pt x="959" y="9335"/>
                  </a:lnTo>
                  <a:cubicBezTo>
                    <a:pt x="710" y="8140"/>
                    <a:pt x="449" y="6908"/>
                    <a:pt x="499" y="5688"/>
                  </a:cubicBezTo>
                  <a:cubicBezTo>
                    <a:pt x="598" y="3585"/>
                    <a:pt x="1606" y="1631"/>
                    <a:pt x="3274" y="337"/>
                  </a:cubicBezTo>
                  <a:lnTo>
                    <a:pt x="300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3"/>
            <p:cNvSpPr/>
            <p:nvPr/>
          </p:nvSpPr>
          <p:spPr>
            <a:xfrm>
              <a:off x="3280425" y="2296350"/>
              <a:ext cx="336050" cy="83400"/>
            </a:xfrm>
            <a:custGeom>
              <a:rect b="b" l="l" r="r" t="t"/>
              <a:pathLst>
                <a:path extrusionOk="0" h="3336" w="13442">
                  <a:moveTo>
                    <a:pt x="13280" y="0"/>
                  </a:moveTo>
                  <a:cubicBezTo>
                    <a:pt x="11189" y="846"/>
                    <a:pt x="9024" y="1730"/>
                    <a:pt x="6808" y="2290"/>
                  </a:cubicBezTo>
                  <a:cubicBezTo>
                    <a:pt x="5187" y="2699"/>
                    <a:pt x="3652" y="2904"/>
                    <a:pt x="2218" y="2904"/>
                  </a:cubicBezTo>
                  <a:cubicBezTo>
                    <a:pt x="1472" y="2904"/>
                    <a:pt x="753" y="2849"/>
                    <a:pt x="63" y="2738"/>
                  </a:cubicBezTo>
                  <a:lnTo>
                    <a:pt x="1" y="3161"/>
                  </a:lnTo>
                  <a:cubicBezTo>
                    <a:pt x="735" y="3273"/>
                    <a:pt x="1469" y="3335"/>
                    <a:pt x="2216" y="3335"/>
                  </a:cubicBezTo>
                  <a:cubicBezTo>
                    <a:pt x="3797" y="3311"/>
                    <a:pt x="5377" y="3099"/>
                    <a:pt x="6908" y="2701"/>
                  </a:cubicBezTo>
                  <a:cubicBezTo>
                    <a:pt x="9161" y="2128"/>
                    <a:pt x="11339" y="1257"/>
                    <a:pt x="13442" y="398"/>
                  </a:cubicBezTo>
                  <a:lnTo>
                    <a:pt x="13280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3"/>
            <p:cNvSpPr/>
            <p:nvPr/>
          </p:nvSpPr>
          <p:spPr>
            <a:xfrm>
              <a:off x="3299400" y="2530325"/>
              <a:ext cx="45775" cy="46050"/>
            </a:xfrm>
            <a:custGeom>
              <a:rect b="b" l="l" r="r" t="t"/>
              <a:pathLst>
                <a:path extrusionOk="0" h="1842" w="1831">
                  <a:moveTo>
                    <a:pt x="922" y="0"/>
                  </a:moveTo>
                  <a:cubicBezTo>
                    <a:pt x="412" y="0"/>
                    <a:pt x="1" y="411"/>
                    <a:pt x="1" y="921"/>
                  </a:cubicBezTo>
                  <a:cubicBezTo>
                    <a:pt x="1" y="1431"/>
                    <a:pt x="412" y="1842"/>
                    <a:pt x="922" y="1842"/>
                  </a:cubicBezTo>
                  <a:cubicBezTo>
                    <a:pt x="1420" y="1842"/>
                    <a:pt x="1830" y="1431"/>
                    <a:pt x="1830" y="921"/>
                  </a:cubicBezTo>
                  <a:cubicBezTo>
                    <a:pt x="1830" y="411"/>
                    <a:pt x="1420" y="0"/>
                    <a:pt x="922" y="0"/>
                  </a:cubicBezTo>
                  <a:close/>
                </a:path>
              </a:pathLst>
            </a:custGeom>
            <a:solidFill>
              <a:srgbClr val="40AD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3"/>
            <p:cNvSpPr/>
            <p:nvPr/>
          </p:nvSpPr>
          <p:spPr>
            <a:xfrm>
              <a:off x="3284875" y="2430125"/>
              <a:ext cx="37575" cy="32250"/>
            </a:xfrm>
            <a:custGeom>
              <a:rect b="b" l="l" r="r" t="t"/>
              <a:pathLst>
                <a:path extrusionOk="0" h="1290" w="1503">
                  <a:moveTo>
                    <a:pt x="877" y="0"/>
                  </a:moveTo>
                  <a:cubicBezTo>
                    <a:pt x="870" y="0"/>
                    <a:pt x="863" y="0"/>
                    <a:pt x="856" y="1"/>
                  </a:cubicBezTo>
                  <a:cubicBezTo>
                    <a:pt x="851" y="0"/>
                    <a:pt x="846" y="0"/>
                    <a:pt x="841" y="0"/>
                  </a:cubicBezTo>
                  <a:cubicBezTo>
                    <a:pt x="278" y="0"/>
                    <a:pt x="0" y="701"/>
                    <a:pt x="395" y="1096"/>
                  </a:cubicBezTo>
                  <a:cubicBezTo>
                    <a:pt x="529" y="1230"/>
                    <a:pt x="693" y="1289"/>
                    <a:pt x="854" y="1289"/>
                  </a:cubicBezTo>
                  <a:cubicBezTo>
                    <a:pt x="1186" y="1289"/>
                    <a:pt x="1503" y="1034"/>
                    <a:pt x="1503" y="648"/>
                  </a:cubicBezTo>
                  <a:cubicBezTo>
                    <a:pt x="1503" y="294"/>
                    <a:pt x="1228" y="0"/>
                    <a:pt x="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3"/>
            <p:cNvSpPr/>
            <p:nvPr/>
          </p:nvSpPr>
          <p:spPr>
            <a:xfrm>
              <a:off x="3426050" y="2269575"/>
              <a:ext cx="37975" cy="32550"/>
            </a:xfrm>
            <a:custGeom>
              <a:rect b="b" l="l" r="r" t="t"/>
              <a:pathLst>
                <a:path extrusionOk="0" h="1302" w="1519">
                  <a:moveTo>
                    <a:pt x="871" y="1"/>
                  </a:moveTo>
                  <a:cubicBezTo>
                    <a:pt x="286" y="1"/>
                    <a:pt x="0" y="698"/>
                    <a:pt x="411" y="1108"/>
                  </a:cubicBezTo>
                  <a:cubicBezTo>
                    <a:pt x="544" y="1242"/>
                    <a:pt x="708" y="1302"/>
                    <a:pt x="868" y="1302"/>
                  </a:cubicBezTo>
                  <a:cubicBezTo>
                    <a:pt x="1201" y="1302"/>
                    <a:pt x="1519" y="1043"/>
                    <a:pt x="1519" y="648"/>
                  </a:cubicBezTo>
                  <a:cubicBezTo>
                    <a:pt x="1519" y="299"/>
                    <a:pt x="1232" y="1"/>
                    <a:pt x="87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3"/>
            <p:cNvSpPr/>
            <p:nvPr/>
          </p:nvSpPr>
          <p:spPr>
            <a:xfrm>
              <a:off x="3592825" y="2285750"/>
              <a:ext cx="37975" cy="32550"/>
            </a:xfrm>
            <a:custGeom>
              <a:rect b="b" l="l" r="r" t="t"/>
              <a:pathLst>
                <a:path extrusionOk="0" h="1302" w="1519">
                  <a:moveTo>
                    <a:pt x="871" y="1"/>
                  </a:moveTo>
                  <a:cubicBezTo>
                    <a:pt x="299" y="1"/>
                    <a:pt x="0" y="698"/>
                    <a:pt x="411" y="1109"/>
                  </a:cubicBezTo>
                  <a:cubicBezTo>
                    <a:pt x="544" y="1242"/>
                    <a:pt x="708" y="1302"/>
                    <a:pt x="868" y="1302"/>
                  </a:cubicBezTo>
                  <a:cubicBezTo>
                    <a:pt x="1201" y="1302"/>
                    <a:pt x="1518" y="1043"/>
                    <a:pt x="1518" y="648"/>
                  </a:cubicBezTo>
                  <a:cubicBezTo>
                    <a:pt x="1518" y="300"/>
                    <a:pt x="1232" y="1"/>
                    <a:pt x="87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3"/>
            <p:cNvSpPr/>
            <p:nvPr/>
          </p:nvSpPr>
          <p:spPr>
            <a:xfrm>
              <a:off x="2897100" y="4409275"/>
              <a:ext cx="440300" cy="73150"/>
            </a:xfrm>
            <a:custGeom>
              <a:rect b="b" l="l" r="r" t="t"/>
              <a:pathLst>
                <a:path extrusionOk="0" h="2926" w="17612">
                  <a:moveTo>
                    <a:pt x="17611" y="1"/>
                  </a:moveTo>
                  <a:lnTo>
                    <a:pt x="17611" y="1"/>
                  </a:lnTo>
                  <a:cubicBezTo>
                    <a:pt x="16404" y="959"/>
                    <a:pt x="15035" y="1668"/>
                    <a:pt x="13566" y="2116"/>
                  </a:cubicBezTo>
                  <a:cubicBezTo>
                    <a:pt x="12291" y="2449"/>
                    <a:pt x="10988" y="2615"/>
                    <a:pt x="9681" y="2615"/>
                  </a:cubicBezTo>
                  <a:cubicBezTo>
                    <a:pt x="9470" y="2615"/>
                    <a:pt x="9260" y="2610"/>
                    <a:pt x="9049" y="2602"/>
                  </a:cubicBezTo>
                  <a:cubicBezTo>
                    <a:pt x="7530" y="2527"/>
                    <a:pt x="6024" y="2278"/>
                    <a:pt x="4556" y="1880"/>
                  </a:cubicBezTo>
                  <a:cubicBezTo>
                    <a:pt x="3162" y="1544"/>
                    <a:pt x="1818" y="1058"/>
                    <a:pt x="523" y="449"/>
                  </a:cubicBezTo>
                  <a:lnTo>
                    <a:pt x="1" y="909"/>
                  </a:lnTo>
                  <a:cubicBezTo>
                    <a:pt x="1432" y="1531"/>
                    <a:pt x="2913" y="2017"/>
                    <a:pt x="4431" y="2353"/>
                  </a:cubicBezTo>
                  <a:cubicBezTo>
                    <a:pt x="5950" y="2701"/>
                    <a:pt x="7481" y="2900"/>
                    <a:pt x="9036" y="2925"/>
                  </a:cubicBezTo>
                  <a:cubicBezTo>
                    <a:pt x="9077" y="2926"/>
                    <a:pt x="9117" y="2926"/>
                    <a:pt x="9158" y="2926"/>
                  </a:cubicBezTo>
                  <a:cubicBezTo>
                    <a:pt x="10661" y="2926"/>
                    <a:pt x="12162" y="2702"/>
                    <a:pt x="13616" y="2266"/>
                  </a:cubicBezTo>
                  <a:cubicBezTo>
                    <a:pt x="15072" y="1780"/>
                    <a:pt x="16429" y="1009"/>
                    <a:pt x="17611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3"/>
            <p:cNvSpPr/>
            <p:nvPr/>
          </p:nvSpPr>
          <p:spPr>
            <a:xfrm>
              <a:off x="3343600" y="4096175"/>
              <a:ext cx="93275" cy="128925"/>
            </a:xfrm>
            <a:custGeom>
              <a:rect b="b" l="l" r="r" t="t"/>
              <a:pathLst>
                <a:path extrusionOk="0" h="5157" w="3731">
                  <a:moveTo>
                    <a:pt x="1967" y="0"/>
                  </a:moveTo>
                  <a:cubicBezTo>
                    <a:pt x="1926" y="0"/>
                    <a:pt x="1885" y="2"/>
                    <a:pt x="1842" y="4"/>
                  </a:cubicBezTo>
                  <a:cubicBezTo>
                    <a:pt x="0" y="104"/>
                    <a:pt x="25" y="2668"/>
                    <a:pt x="498" y="5157"/>
                  </a:cubicBezTo>
                  <a:cubicBezTo>
                    <a:pt x="647" y="5119"/>
                    <a:pt x="809" y="5082"/>
                    <a:pt x="983" y="5045"/>
                  </a:cubicBezTo>
                  <a:cubicBezTo>
                    <a:pt x="1257" y="4995"/>
                    <a:pt x="1556" y="4970"/>
                    <a:pt x="1842" y="4970"/>
                  </a:cubicBezTo>
                  <a:cubicBezTo>
                    <a:pt x="2153" y="4970"/>
                    <a:pt x="2464" y="5007"/>
                    <a:pt x="2775" y="5057"/>
                  </a:cubicBezTo>
                  <a:cubicBezTo>
                    <a:pt x="2900" y="5082"/>
                    <a:pt x="3037" y="5119"/>
                    <a:pt x="3161" y="5144"/>
                  </a:cubicBezTo>
                  <a:cubicBezTo>
                    <a:pt x="3648" y="2602"/>
                    <a:pt x="3730" y="0"/>
                    <a:pt x="1967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3"/>
            <p:cNvSpPr/>
            <p:nvPr/>
          </p:nvSpPr>
          <p:spPr>
            <a:xfrm>
              <a:off x="3152550" y="4201450"/>
              <a:ext cx="149050" cy="112950"/>
            </a:xfrm>
            <a:custGeom>
              <a:rect b="b" l="l" r="r" t="t"/>
              <a:pathLst>
                <a:path extrusionOk="0" h="4518" w="5962">
                  <a:moveTo>
                    <a:pt x="2035" y="1"/>
                  </a:moveTo>
                  <a:cubicBezTo>
                    <a:pt x="1531" y="1"/>
                    <a:pt x="1116" y="224"/>
                    <a:pt x="847" y="759"/>
                  </a:cubicBezTo>
                  <a:cubicBezTo>
                    <a:pt x="1" y="2414"/>
                    <a:pt x="2241" y="3671"/>
                    <a:pt x="4643" y="4518"/>
                  </a:cubicBezTo>
                  <a:cubicBezTo>
                    <a:pt x="4680" y="4319"/>
                    <a:pt x="4755" y="4119"/>
                    <a:pt x="4829" y="3945"/>
                  </a:cubicBezTo>
                  <a:cubicBezTo>
                    <a:pt x="5041" y="3360"/>
                    <a:pt x="5377" y="2825"/>
                    <a:pt x="5800" y="2389"/>
                  </a:cubicBezTo>
                  <a:cubicBezTo>
                    <a:pt x="5850" y="2315"/>
                    <a:pt x="5900" y="2253"/>
                    <a:pt x="5962" y="2203"/>
                  </a:cubicBezTo>
                  <a:cubicBezTo>
                    <a:pt x="4605" y="1024"/>
                    <a:pt x="3115" y="1"/>
                    <a:pt x="2035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3148200" y="4376600"/>
              <a:ext cx="154025" cy="110850"/>
            </a:xfrm>
            <a:custGeom>
              <a:rect b="b" l="l" r="r" t="t"/>
              <a:pathLst>
                <a:path extrusionOk="0" h="4434" w="6161">
                  <a:moveTo>
                    <a:pt x="4817" y="1"/>
                  </a:moveTo>
                  <a:cubicBezTo>
                    <a:pt x="2328" y="884"/>
                    <a:pt x="0" y="2191"/>
                    <a:pt x="1021" y="3734"/>
                  </a:cubicBezTo>
                  <a:cubicBezTo>
                    <a:pt x="1340" y="4227"/>
                    <a:pt x="1780" y="4434"/>
                    <a:pt x="2293" y="4434"/>
                  </a:cubicBezTo>
                  <a:cubicBezTo>
                    <a:pt x="3401" y="4434"/>
                    <a:pt x="4851" y="3468"/>
                    <a:pt x="6161" y="2328"/>
                  </a:cubicBezTo>
                  <a:cubicBezTo>
                    <a:pt x="6036" y="2204"/>
                    <a:pt x="5900" y="2054"/>
                    <a:pt x="5775" y="1905"/>
                  </a:cubicBezTo>
                  <a:cubicBezTo>
                    <a:pt x="5402" y="1457"/>
                    <a:pt x="5115" y="934"/>
                    <a:pt x="4929" y="374"/>
                  </a:cubicBezTo>
                  <a:cubicBezTo>
                    <a:pt x="4891" y="250"/>
                    <a:pt x="4854" y="125"/>
                    <a:pt x="481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3321200" y="4462800"/>
              <a:ext cx="98250" cy="131025"/>
            </a:xfrm>
            <a:custGeom>
              <a:rect b="b" l="l" r="r" t="t"/>
              <a:pathLst>
                <a:path extrusionOk="0" h="5241" w="3930">
                  <a:moveTo>
                    <a:pt x="1021" y="0"/>
                  </a:moveTo>
                  <a:lnTo>
                    <a:pt x="1021" y="0"/>
                  </a:lnTo>
                  <a:cubicBezTo>
                    <a:pt x="286" y="2552"/>
                    <a:pt x="0" y="5190"/>
                    <a:pt x="1879" y="5240"/>
                  </a:cubicBezTo>
                  <a:cubicBezTo>
                    <a:pt x="1902" y="5240"/>
                    <a:pt x="1924" y="5241"/>
                    <a:pt x="1946" y="5241"/>
                  </a:cubicBezTo>
                  <a:cubicBezTo>
                    <a:pt x="3751" y="5241"/>
                    <a:pt x="3930" y="2720"/>
                    <a:pt x="3684" y="212"/>
                  </a:cubicBezTo>
                  <a:lnTo>
                    <a:pt x="3684" y="212"/>
                  </a:lnTo>
                  <a:cubicBezTo>
                    <a:pt x="3547" y="237"/>
                    <a:pt x="3423" y="262"/>
                    <a:pt x="3286" y="274"/>
                  </a:cubicBezTo>
                  <a:cubicBezTo>
                    <a:pt x="3111" y="299"/>
                    <a:pt x="2925" y="299"/>
                    <a:pt x="2751" y="299"/>
                  </a:cubicBezTo>
                  <a:cubicBezTo>
                    <a:pt x="2315" y="299"/>
                    <a:pt x="1892" y="249"/>
                    <a:pt x="1481" y="137"/>
                  </a:cubicBezTo>
                  <a:cubicBezTo>
                    <a:pt x="1319" y="100"/>
                    <a:pt x="1170" y="50"/>
                    <a:pt x="102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3474900" y="4379725"/>
              <a:ext cx="149350" cy="114850"/>
            </a:xfrm>
            <a:custGeom>
              <a:rect b="b" l="l" r="r" t="t"/>
              <a:pathLst>
                <a:path extrusionOk="0" h="4594" w="5974">
                  <a:moveTo>
                    <a:pt x="1406" y="0"/>
                  </a:moveTo>
                  <a:cubicBezTo>
                    <a:pt x="1357" y="162"/>
                    <a:pt x="1307" y="311"/>
                    <a:pt x="1232" y="461"/>
                  </a:cubicBezTo>
                  <a:cubicBezTo>
                    <a:pt x="1021" y="1021"/>
                    <a:pt x="697" y="1531"/>
                    <a:pt x="274" y="1979"/>
                  </a:cubicBezTo>
                  <a:cubicBezTo>
                    <a:pt x="199" y="2091"/>
                    <a:pt x="100" y="2191"/>
                    <a:pt x="0" y="2290"/>
                  </a:cubicBezTo>
                  <a:cubicBezTo>
                    <a:pt x="1349" y="3528"/>
                    <a:pt x="2829" y="4593"/>
                    <a:pt x="3915" y="4593"/>
                  </a:cubicBezTo>
                  <a:cubicBezTo>
                    <a:pt x="4402" y="4593"/>
                    <a:pt x="4809" y="4379"/>
                    <a:pt x="5090" y="3871"/>
                  </a:cubicBezTo>
                  <a:cubicBezTo>
                    <a:pt x="5974" y="2240"/>
                    <a:pt x="3784" y="909"/>
                    <a:pt x="1406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3479550" y="4208525"/>
              <a:ext cx="154050" cy="108675"/>
            </a:xfrm>
            <a:custGeom>
              <a:rect b="b" l="l" r="r" t="t"/>
              <a:pathLst>
                <a:path extrusionOk="0" h="4347" w="6162">
                  <a:moveTo>
                    <a:pt x="3880" y="0"/>
                  </a:moveTo>
                  <a:cubicBezTo>
                    <a:pt x="2781" y="0"/>
                    <a:pt x="1334" y="912"/>
                    <a:pt x="1" y="1994"/>
                  </a:cubicBezTo>
                  <a:cubicBezTo>
                    <a:pt x="63" y="2057"/>
                    <a:pt x="125" y="2131"/>
                    <a:pt x="188" y="2218"/>
                  </a:cubicBezTo>
                  <a:cubicBezTo>
                    <a:pt x="561" y="2642"/>
                    <a:pt x="860" y="3127"/>
                    <a:pt x="1059" y="3650"/>
                  </a:cubicBezTo>
                  <a:cubicBezTo>
                    <a:pt x="1146" y="3874"/>
                    <a:pt x="1220" y="4110"/>
                    <a:pt x="1270" y="4347"/>
                  </a:cubicBezTo>
                  <a:cubicBezTo>
                    <a:pt x="3797" y="3538"/>
                    <a:pt x="6161" y="2330"/>
                    <a:pt x="5178" y="725"/>
                  </a:cubicBezTo>
                  <a:cubicBezTo>
                    <a:pt x="4862" y="214"/>
                    <a:pt x="4411" y="0"/>
                    <a:pt x="388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3189075" y="4170875"/>
              <a:ext cx="418425" cy="343975"/>
            </a:xfrm>
            <a:custGeom>
              <a:rect b="b" l="l" r="r" t="t"/>
              <a:pathLst>
                <a:path extrusionOk="0" h="13759" w="16737">
                  <a:moveTo>
                    <a:pt x="11604" y="0"/>
                  </a:moveTo>
                  <a:cubicBezTo>
                    <a:pt x="10655" y="0"/>
                    <a:pt x="10092" y="1938"/>
                    <a:pt x="9828" y="3227"/>
                  </a:cubicBezTo>
                  <a:cubicBezTo>
                    <a:pt x="9250" y="2954"/>
                    <a:pt x="8628" y="2817"/>
                    <a:pt x="8007" y="2817"/>
                  </a:cubicBezTo>
                  <a:cubicBezTo>
                    <a:pt x="7436" y="2817"/>
                    <a:pt x="6866" y="2932"/>
                    <a:pt x="6330" y="3164"/>
                  </a:cubicBezTo>
                  <a:cubicBezTo>
                    <a:pt x="5774" y="1906"/>
                    <a:pt x="4998" y="489"/>
                    <a:pt x="4288" y="489"/>
                  </a:cubicBezTo>
                  <a:cubicBezTo>
                    <a:pt x="4205" y="489"/>
                    <a:pt x="4122" y="509"/>
                    <a:pt x="4040" y="551"/>
                  </a:cubicBezTo>
                  <a:cubicBezTo>
                    <a:pt x="2833" y="1173"/>
                    <a:pt x="4128" y="2654"/>
                    <a:pt x="5372" y="3737"/>
                  </a:cubicBezTo>
                  <a:cubicBezTo>
                    <a:pt x="4513" y="4421"/>
                    <a:pt x="3953" y="5417"/>
                    <a:pt x="3816" y="6500"/>
                  </a:cubicBezTo>
                  <a:cubicBezTo>
                    <a:pt x="3212" y="6402"/>
                    <a:pt x="2489" y="6313"/>
                    <a:pt x="1837" y="6313"/>
                  </a:cubicBezTo>
                  <a:cubicBezTo>
                    <a:pt x="836" y="6313"/>
                    <a:pt x="1" y="6521"/>
                    <a:pt x="8" y="7222"/>
                  </a:cubicBezTo>
                  <a:cubicBezTo>
                    <a:pt x="14" y="7632"/>
                    <a:pt x="454" y="7789"/>
                    <a:pt x="1092" y="7789"/>
                  </a:cubicBezTo>
                  <a:cubicBezTo>
                    <a:pt x="1847" y="7789"/>
                    <a:pt x="2880" y="7568"/>
                    <a:pt x="3792" y="7284"/>
                  </a:cubicBezTo>
                  <a:cubicBezTo>
                    <a:pt x="3854" y="8454"/>
                    <a:pt x="4401" y="9549"/>
                    <a:pt x="5297" y="10308"/>
                  </a:cubicBezTo>
                  <a:cubicBezTo>
                    <a:pt x="4053" y="11329"/>
                    <a:pt x="2584" y="12810"/>
                    <a:pt x="3431" y="13544"/>
                  </a:cubicBezTo>
                  <a:cubicBezTo>
                    <a:pt x="3559" y="13655"/>
                    <a:pt x="3694" y="13706"/>
                    <a:pt x="3833" y="13706"/>
                  </a:cubicBezTo>
                  <a:cubicBezTo>
                    <a:pt x="4610" y="13706"/>
                    <a:pt x="5515" y="12129"/>
                    <a:pt x="6106" y="10831"/>
                  </a:cubicBezTo>
                  <a:cubicBezTo>
                    <a:pt x="6698" y="11137"/>
                    <a:pt x="7350" y="11293"/>
                    <a:pt x="8005" y="11293"/>
                  </a:cubicBezTo>
                  <a:cubicBezTo>
                    <a:pt x="8495" y="11293"/>
                    <a:pt x="8986" y="11206"/>
                    <a:pt x="9454" y="11030"/>
                  </a:cubicBezTo>
                  <a:cubicBezTo>
                    <a:pt x="9638" y="11982"/>
                    <a:pt x="10138" y="13758"/>
                    <a:pt x="11151" y="13758"/>
                  </a:cubicBezTo>
                  <a:cubicBezTo>
                    <a:pt x="11237" y="13758"/>
                    <a:pt x="11327" y="13746"/>
                    <a:pt x="11421" y="13718"/>
                  </a:cubicBezTo>
                  <a:cubicBezTo>
                    <a:pt x="12541" y="13407"/>
                    <a:pt x="11271" y="11640"/>
                    <a:pt x="10363" y="10582"/>
                  </a:cubicBezTo>
                  <a:cubicBezTo>
                    <a:pt x="11383" y="9897"/>
                    <a:pt x="12043" y="8827"/>
                    <a:pt x="12217" y="7620"/>
                  </a:cubicBezTo>
                  <a:cubicBezTo>
                    <a:pt x="13023" y="7762"/>
                    <a:pt x="14009" y="7896"/>
                    <a:pt x="14843" y="7896"/>
                  </a:cubicBezTo>
                  <a:cubicBezTo>
                    <a:pt x="15914" y="7896"/>
                    <a:pt x="16736" y="7674"/>
                    <a:pt x="16610" y="6960"/>
                  </a:cubicBezTo>
                  <a:cubicBezTo>
                    <a:pt x="16514" y="6403"/>
                    <a:pt x="15950" y="6207"/>
                    <a:pt x="15202" y="6207"/>
                  </a:cubicBezTo>
                  <a:cubicBezTo>
                    <a:pt x="14314" y="6207"/>
                    <a:pt x="13168" y="6484"/>
                    <a:pt x="12242" y="6761"/>
                  </a:cubicBezTo>
                  <a:cubicBezTo>
                    <a:pt x="12155" y="5454"/>
                    <a:pt x="11470" y="4272"/>
                    <a:pt x="10400" y="3538"/>
                  </a:cubicBezTo>
                  <a:cubicBezTo>
                    <a:pt x="11408" y="2418"/>
                    <a:pt x="12989" y="426"/>
                    <a:pt x="11844" y="41"/>
                  </a:cubicBezTo>
                  <a:cubicBezTo>
                    <a:pt x="11761" y="13"/>
                    <a:pt x="11681" y="0"/>
                    <a:pt x="11604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3312800" y="4292200"/>
              <a:ext cx="134425" cy="115225"/>
            </a:xfrm>
            <a:custGeom>
              <a:rect b="b" l="l" r="r" t="t"/>
              <a:pathLst>
                <a:path extrusionOk="0" h="4609" w="5377">
                  <a:moveTo>
                    <a:pt x="3074" y="514"/>
                  </a:moveTo>
                  <a:cubicBezTo>
                    <a:pt x="4070" y="514"/>
                    <a:pt x="4866" y="1323"/>
                    <a:pt x="4866" y="2306"/>
                  </a:cubicBezTo>
                  <a:cubicBezTo>
                    <a:pt x="4866" y="3392"/>
                    <a:pt x="3985" y="4107"/>
                    <a:pt x="3064" y="4107"/>
                  </a:cubicBezTo>
                  <a:cubicBezTo>
                    <a:pt x="2622" y="4107"/>
                    <a:pt x="2172" y="3943"/>
                    <a:pt x="1805" y="3576"/>
                  </a:cubicBezTo>
                  <a:cubicBezTo>
                    <a:pt x="672" y="2443"/>
                    <a:pt x="1481" y="514"/>
                    <a:pt x="3074" y="514"/>
                  </a:cubicBezTo>
                  <a:close/>
                  <a:moveTo>
                    <a:pt x="3058" y="0"/>
                  </a:moveTo>
                  <a:cubicBezTo>
                    <a:pt x="2492" y="0"/>
                    <a:pt x="1914" y="209"/>
                    <a:pt x="1444" y="676"/>
                  </a:cubicBezTo>
                  <a:cubicBezTo>
                    <a:pt x="0" y="2132"/>
                    <a:pt x="1033" y="4609"/>
                    <a:pt x="3074" y="4609"/>
                  </a:cubicBezTo>
                  <a:cubicBezTo>
                    <a:pt x="4344" y="4609"/>
                    <a:pt x="5376" y="3576"/>
                    <a:pt x="5376" y="2306"/>
                  </a:cubicBezTo>
                  <a:cubicBezTo>
                    <a:pt x="5376" y="917"/>
                    <a:pt x="4242" y="0"/>
                    <a:pt x="3058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3329600" y="4305050"/>
              <a:ext cx="104875" cy="89850"/>
            </a:xfrm>
            <a:custGeom>
              <a:rect b="b" l="l" r="r" t="t"/>
              <a:pathLst>
                <a:path extrusionOk="0" h="3594" w="4195">
                  <a:moveTo>
                    <a:pt x="2402" y="0"/>
                  </a:moveTo>
                  <a:cubicBezTo>
                    <a:pt x="809" y="0"/>
                    <a:pt x="0" y="1929"/>
                    <a:pt x="1133" y="3062"/>
                  </a:cubicBezTo>
                  <a:cubicBezTo>
                    <a:pt x="1500" y="3429"/>
                    <a:pt x="1950" y="3593"/>
                    <a:pt x="2392" y="3593"/>
                  </a:cubicBezTo>
                  <a:cubicBezTo>
                    <a:pt x="3313" y="3593"/>
                    <a:pt x="4194" y="2878"/>
                    <a:pt x="4194" y="1792"/>
                  </a:cubicBezTo>
                  <a:cubicBezTo>
                    <a:pt x="4194" y="809"/>
                    <a:pt x="3398" y="0"/>
                    <a:pt x="240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3"/>
            <p:cNvSpPr/>
            <p:nvPr/>
          </p:nvSpPr>
          <p:spPr>
            <a:xfrm>
              <a:off x="3361975" y="4132975"/>
              <a:ext cx="55075" cy="89650"/>
            </a:xfrm>
            <a:custGeom>
              <a:rect b="b" l="l" r="r" t="t"/>
              <a:pathLst>
                <a:path extrusionOk="0" h="3586" w="2203">
                  <a:moveTo>
                    <a:pt x="1065" y="0"/>
                  </a:moveTo>
                  <a:cubicBezTo>
                    <a:pt x="0" y="0"/>
                    <a:pt x="51" y="1994"/>
                    <a:pt x="248" y="3573"/>
                  </a:cubicBezTo>
                  <a:cubicBezTo>
                    <a:pt x="522" y="3523"/>
                    <a:pt x="821" y="3498"/>
                    <a:pt x="1107" y="3498"/>
                  </a:cubicBezTo>
                  <a:cubicBezTo>
                    <a:pt x="1418" y="3498"/>
                    <a:pt x="1729" y="3523"/>
                    <a:pt x="2040" y="3585"/>
                  </a:cubicBezTo>
                  <a:cubicBezTo>
                    <a:pt x="2202" y="2030"/>
                    <a:pt x="2202" y="51"/>
                    <a:pt x="1095" y="1"/>
                  </a:cubicBezTo>
                  <a:cubicBezTo>
                    <a:pt x="1085" y="1"/>
                    <a:pt x="1075" y="0"/>
                    <a:pt x="1065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3"/>
            <p:cNvSpPr/>
            <p:nvPr/>
          </p:nvSpPr>
          <p:spPr>
            <a:xfrm>
              <a:off x="3484225" y="4230325"/>
              <a:ext cx="113600" cy="69450"/>
            </a:xfrm>
            <a:custGeom>
              <a:rect b="b" l="l" r="r" t="t"/>
              <a:pathLst>
                <a:path extrusionOk="0" h="2778" w="4544">
                  <a:moveTo>
                    <a:pt x="3327" y="0"/>
                  </a:moveTo>
                  <a:cubicBezTo>
                    <a:pt x="2410" y="0"/>
                    <a:pt x="975" y="746"/>
                    <a:pt x="1" y="1346"/>
                  </a:cubicBezTo>
                  <a:cubicBezTo>
                    <a:pt x="374" y="1770"/>
                    <a:pt x="673" y="2255"/>
                    <a:pt x="872" y="2778"/>
                  </a:cubicBezTo>
                  <a:cubicBezTo>
                    <a:pt x="2427" y="2367"/>
                    <a:pt x="4543" y="1583"/>
                    <a:pt x="4145" y="488"/>
                  </a:cubicBezTo>
                  <a:cubicBezTo>
                    <a:pt x="4021" y="139"/>
                    <a:pt x="3722" y="0"/>
                    <a:pt x="3327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3481725" y="4391225"/>
              <a:ext cx="102400" cy="77850"/>
            </a:xfrm>
            <a:custGeom>
              <a:rect b="b" l="l" r="r" t="t"/>
              <a:pathLst>
                <a:path extrusionOk="0" h="3114" w="4096">
                  <a:moveTo>
                    <a:pt x="959" y="1"/>
                  </a:moveTo>
                  <a:cubicBezTo>
                    <a:pt x="748" y="561"/>
                    <a:pt x="424" y="1071"/>
                    <a:pt x="1" y="1519"/>
                  </a:cubicBezTo>
                  <a:cubicBezTo>
                    <a:pt x="880" y="2295"/>
                    <a:pt x="1991" y="3113"/>
                    <a:pt x="2774" y="3113"/>
                  </a:cubicBezTo>
                  <a:cubicBezTo>
                    <a:pt x="3033" y="3113"/>
                    <a:pt x="3256" y="3024"/>
                    <a:pt x="3423" y="2813"/>
                  </a:cubicBezTo>
                  <a:cubicBezTo>
                    <a:pt x="4096" y="1930"/>
                    <a:pt x="2390" y="772"/>
                    <a:pt x="959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3349825" y="4466525"/>
              <a:ext cx="55950" cy="89425"/>
            </a:xfrm>
            <a:custGeom>
              <a:rect b="b" l="l" r="r" t="t"/>
              <a:pathLst>
                <a:path extrusionOk="0" h="3577" w="2238">
                  <a:moveTo>
                    <a:pt x="336" y="1"/>
                  </a:moveTo>
                  <a:cubicBezTo>
                    <a:pt x="87" y="1531"/>
                    <a:pt x="0" y="3460"/>
                    <a:pt x="1083" y="3572"/>
                  </a:cubicBezTo>
                  <a:cubicBezTo>
                    <a:pt x="1109" y="3575"/>
                    <a:pt x="1135" y="3576"/>
                    <a:pt x="1160" y="3576"/>
                  </a:cubicBezTo>
                  <a:cubicBezTo>
                    <a:pt x="2157" y="3576"/>
                    <a:pt x="2238" y="1667"/>
                    <a:pt x="2141" y="125"/>
                  </a:cubicBezTo>
                  <a:lnTo>
                    <a:pt x="2141" y="125"/>
                  </a:lnTo>
                  <a:cubicBezTo>
                    <a:pt x="1954" y="150"/>
                    <a:pt x="1780" y="162"/>
                    <a:pt x="1593" y="162"/>
                  </a:cubicBezTo>
                  <a:cubicBezTo>
                    <a:pt x="1170" y="162"/>
                    <a:pt x="747" y="113"/>
                    <a:pt x="336" y="1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3188950" y="4385950"/>
              <a:ext cx="103650" cy="73900"/>
            </a:xfrm>
            <a:custGeom>
              <a:rect b="b" l="l" r="r" t="t"/>
              <a:pathLst>
                <a:path extrusionOk="0" h="2956" w="4146">
                  <a:moveTo>
                    <a:pt x="3286" y="0"/>
                  </a:moveTo>
                  <a:cubicBezTo>
                    <a:pt x="1830" y="585"/>
                    <a:pt x="1" y="1531"/>
                    <a:pt x="486" y="2539"/>
                  </a:cubicBezTo>
                  <a:cubicBezTo>
                    <a:pt x="630" y="2834"/>
                    <a:pt x="887" y="2956"/>
                    <a:pt x="1211" y="2956"/>
                  </a:cubicBezTo>
                  <a:cubicBezTo>
                    <a:pt x="2006" y="2956"/>
                    <a:pt x="3208" y="2224"/>
                    <a:pt x="4145" y="1543"/>
                  </a:cubicBezTo>
                  <a:cubicBezTo>
                    <a:pt x="3772" y="1083"/>
                    <a:pt x="3473" y="560"/>
                    <a:pt x="3286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3194875" y="4233375"/>
              <a:ext cx="102700" cy="66725"/>
            </a:xfrm>
            <a:custGeom>
              <a:rect b="b" l="l" r="r" t="t"/>
              <a:pathLst>
                <a:path extrusionOk="0" h="2669" w="4108">
                  <a:moveTo>
                    <a:pt x="1311" y="0"/>
                  </a:moveTo>
                  <a:cubicBezTo>
                    <a:pt x="941" y="0"/>
                    <a:pt x="646" y="127"/>
                    <a:pt x="486" y="440"/>
                  </a:cubicBezTo>
                  <a:cubicBezTo>
                    <a:pt x="0" y="1374"/>
                    <a:pt x="1655" y="2170"/>
                    <a:pt x="3136" y="2668"/>
                  </a:cubicBezTo>
                  <a:cubicBezTo>
                    <a:pt x="3348" y="2083"/>
                    <a:pt x="3684" y="1548"/>
                    <a:pt x="4107" y="1112"/>
                  </a:cubicBezTo>
                  <a:cubicBezTo>
                    <a:pt x="3197" y="556"/>
                    <a:pt x="2088" y="0"/>
                    <a:pt x="1311" y="0"/>
                  </a:cubicBezTo>
                  <a:close/>
                </a:path>
              </a:pathLst>
            </a:custGeom>
            <a:solidFill>
              <a:srgbClr val="C01B4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2480175" y="3703300"/>
              <a:ext cx="595550" cy="568800"/>
            </a:xfrm>
            <a:custGeom>
              <a:rect b="b" l="l" r="r" t="t"/>
              <a:pathLst>
                <a:path extrusionOk="0" h="22752" w="23822">
                  <a:moveTo>
                    <a:pt x="4767" y="1"/>
                  </a:moveTo>
                  <a:lnTo>
                    <a:pt x="4767" y="1"/>
                  </a:lnTo>
                  <a:cubicBezTo>
                    <a:pt x="3846" y="237"/>
                    <a:pt x="2988" y="673"/>
                    <a:pt x="2266" y="1283"/>
                  </a:cubicBezTo>
                  <a:cubicBezTo>
                    <a:pt x="797" y="2589"/>
                    <a:pt x="1" y="4481"/>
                    <a:pt x="88" y="6435"/>
                  </a:cubicBezTo>
                  <a:cubicBezTo>
                    <a:pt x="113" y="7418"/>
                    <a:pt x="349" y="8389"/>
                    <a:pt x="797" y="9260"/>
                  </a:cubicBezTo>
                  <a:cubicBezTo>
                    <a:pt x="1233" y="10156"/>
                    <a:pt x="1843" y="10928"/>
                    <a:pt x="2614" y="11550"/>
                  </a:cubicBezTo>
                  <a:cubicBezTo>
                    <a:pt x="3361" y="12247"/>
                    <a:pt x="4319" y="12670"/>
                    <a:pt x="5340" y="12757"/>
                  </a:cubicBezTo>
                  <a:cubicBezTo>
                    <a:pt x="5537" y="12773"/>
                    <a:pt x="5732" y="12780"/>
                    <a:pt x="5925" y="12780"/>
                  </a:cubicBezTo>
                  <a:cubicBezTo>
                    <a:pt x="7725" y="12780"/>
                    <a:pt x="9381" y="12141"/>
                    <a:pt x="10965" y="11612"/>
                  </a:cubicBezTo>
                  <a:cubicBezTo>
                    <a:pt x="12720" y="10990"/>
                    <a:pt x="14487" y="10343"/>
                    <a:pt x="16267" y="10281"/>
                  </a:cubicBezTo>
                  <a:cubicBezTo>
                    <a:pt x="16322" y="10279"/>
                    <a:pt x="16378" y="10278"/>
                    <a:pt x="16433" y="10278"/>
                  </a:cubicBezTo>
                  <a:cubicBezTo>
                    <a:pt x="17259" y="10278"/>
                    <a:pt x="18072" y="10453"/>
                    <a:pt x="18818" y="10791"/>
                  </a:cubicBezTo>
                  <a:cubicBezTo>
                    <a:pt x="19602" y="11189"/>
                    <a:pt x="20262" y="11787"/>
                    <a:pt x="20884" y="12459"/>
                  </a:cubicBezTo>
                  <a:cubicBezTo>
                    <a:pt x="21494" y="13131"/>
                    <a:pt x="22004" y="13890"/>
                    <a:pt x="22415" y="14699"/>
                  </a:cubicBezTo>
                  <a:cubicBezTo>
                    <a:pt x="22813" y="15520"/>
                    <a:pt x="23087" y="16391"/>
                    <a:pt x="23237" y="17300"/>
                  </a:cubicBezTo>
                  <a:cubicBezTo>
                    <a:pt x="23510" y="19142"/>
                    <a:pt x="23286" y="21021"/>
                    <a:pt x="22614" y="22751"/>
                  </a:cubicBezTo>
                  <a:cubicBezTo>
                    <a:pt x="23461" y="21046"/>
                    <a:pt x="23821" y="19142"/>
                    <a:pt x="23647" y="17238"/>
                  </a:cubicBezTo>
                  <a:cubicBezTo>
                    <a:pt x="23535" y="16279"/>
                    <a:pt x="23286" y="15346"/>
                    <a:pt x="22913" y="14462"/>
                  </a:cubicBezTo>
                  <a:cubicBezTo>
                    <a:pt x="22515" y="13579"/>
                    <a:pt x="21992" y="12757"/>
                    <a:pt x="21382" y="12023"/>
                  </a:cubicBezTo>
                  <a:cubicBezTo>
                    <a:pt x="20772" y="11289"/>
                    <a:pt x="20050" y="10579"/>
                    <a:pt x="19154" y="10131"/>
                  </a:cubicBezTo>
                  <a:cubicBezTo>
                    <a:pt x="18294" y="9719"/>
                    <a:pt x="17366" y="9507"/>
                    <a:pt x="16414" y="9507"/>
                  </a:cubicBezTo>
                  <a:cubicBezTo>
                    <a:pt x="16361" y="9507"/>
                    <a:pt x="16308" y="9508"/>
                    <a:pt x="16255" y="9509"/>
                  </a:cubicBezTo>
                  <a:cubicBezTo>
                    <a:pt x="14276" y="9546"/>
                    <a:pt x="12434" y="10194"/>
                    <a:pt x="10691" y="10803"/>
                  </a:cubicBezTo>
                  <a:cubicBezTo>
                    <a:pt x="9078" y="11364"/>
                    <a:pt x="7443" y="11988"/>
                    <a:pt x="5836" y="11988"/>
                  </a:cubicBezTo>
                  <a:cubicBezTo>
                    <a:pt x="5695" y="11988"/>
                    <a:pt x="5555" y="11983"/>
                    <a:pt x="5415" y="11973"/>
                  </a:cubicBezTo>
                  <a:cubicBezTo>
                    <a:pt x="4543" y="11911"/>
                    <a:pt x="3734" y="11563"/>
                    <a:pt x="3087" y="10978"/>
                  </a:cubicBezTo>
                  <a:cubicBezTo>
                    <a:pt x="2390" y="10430"/>
                    <a:pt x="1805" y="9746"/>
                    <a:pt x="1382" y="8961"/>
                  </a:cubicBezTo>
                  <a:cubicBezTo>
                    <a:pt x="511" y="7356"/>
                    <a:pt x="374" y="5464"/>
                    <a:pt x="984" y="3759"/>
                  </a:cubicBezTo>
                  <a:cubicBezTo>
                    <a:pt x="1283" y="2888"/>
                    <a:pt x="1780" y="2104"/>
                    <a:pt x="2415" y="1457"/>
                  </a:cubicBezTo>
                  <a:cubicBezTo>
                    <a:pt x="3100" y="810"/>
                    <a:pt x="3896" y="312"/>
                    <a:pt x="4767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2545200" y="3686950"/>
              <a:ext cx="214300" cy="114675"/>
            </a:xfrm>
            <a:custGeom>
              <a:rect b="b" l="l" r="r" t="t"/>
              <a:pathLst>
                <a:path extrusionOk="0" h="4587" w="8572">
                  <a:moveTo>
                    <a:pt x="4419" y="1"/>
                  </a:moveTo>
                  <a:cubicBezTo>
                    <a:pt x="2241" y="1"/>
                    <a:pt x="1" y="1787"/>
                    <a:pt x="1" y="1787"/>
                  </a:cubicBezTo>
                  <a:cubicBezTo>
                    <a:pt x="1229" y="1281"/>
                    <a:pt x="2083" y="1077"/>
                    <a:pt x="2680" y="1077"/>
                  </a:cubicBezTo>
                  <a:cubicBezTo>
                    <a:pt x="4841" y="1077"/>
                    <a:pt x="3621" y="3753"/>
                    <a:pt x="4519" y="4426"/>
                  </a:cubicBezTo>
                  <a:cubicBezTo>
                    <a:pt x="4668" y="4536"/>
                    <a:pt x="4853" y="4586"/>
                    <a:pt x="5056" y="4586"/>
                  </a:cubicBezTo>
                  <a:cubicBezTo>
                    <a:pt x="6410" y="4586"/>
                    <a:pt x="8572" y="2341"/>
                    <a:pt x="6385" y="642"/>
                  </a:cubicBezTo>
                  <a:cubicBezTo>
                    <a:pt x="5784" y="178"/>
                    <a:pt x="5105" y="1"/>
                    <a:pt x="44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2705750" y="4020525"/>
              <a:ext cx="367800" cy="114925"/>
            </a:xfrm>
            <a:custGeom>
              <a:rect b="b" l="l" r="r" t="t"/>
              <a:pathLst>
                <a:path extrusionOk="0" h="4597" w="14712">
                  <a:moveTo>
                    <a:pt x="9662" y="0"/>
                  </a:moveTo>
                  <a:cubicBezTo>
                    <a:pt x="9052" y="0"/>
                    <a:pt x="8380" y="101"/>
                    <a:pt x="7655" y="355"/>
                  </a:cubicBezTo>
                  <a:cubicBezTo>
                    <a:pt x="4133" y="1587"/>
                    <a:pt x="2340" y="3441"/>
                    <a:pt x="1" y="3939"/>
                  </a:cubicBezTo>
                  <a:cubicBezTo>
                    <a:pt x="788" y="4403"/>
                    <a:pt x="1640" y="4597"/>
                    <a:pt x="2503" y="4597"/>
                  </a:cubicBezTo>
                  <a:cubicBezTo>
                    <a:pt x="3167" y="4597"/>
                    <a:pt x="3839" y="4482"/>
                    <a:pt x="4494" y="4287"/>
                  </a:cubicBezTo>
                  <a:cubicBezTo>
                    <a:pt x="5514" y="3976"/>
                    <a:pt x="6435" y="3416"/>
                    <a:pt x="7456" y="3142"/>
                  </a:cubicBezTo>
                  <a:cubicBezTo>
                    <a:pt x="7787" y="3054"/>
                    <a:pt x="8128" y="3016"/>
                    <a:pt x="8472" y="3016"/>
                  </a:cubicBezTo>
                  <a:cubicBezTo>
                    <a:pt x="9237" y="3016"/>
                    <a:pt x="10012" y="3201"/>
                    <a:pt x="10716" y="3416"/>
                  </a:cubicBezTo>
                  <a:cubicBezTo>
                    <a:pt x="11289" y="3578"/>
                    <a:pt x="11861" y="3765"/>
                    <a:pt x="12434" y="3926"/>
                  </a:cubicBezTo>
                  <a:cubicBezTo>
                    <a:pt x="12856" y="4042"/>
                    <a:pt x="13456" y="4275"/>
                    <a:pt x="13940" y="4275"/>
                  </a:cubicBezTo>
                  <a:cubicBezTo>
                    <a:pt x="14027" y="4275"/>
                    <a:pt x="14111" y="4267"/>
                    <a:pt x="14189" y="4250"/>
                  </a:cubicBezTo>
                  <a:cubicBezTo>
                    <a:pt x="14711" y="4138"/>
                    <a:pt x="13454" y="1500"/>
                    <a:pt x="13454" y="1500"/>
                  </a:cubicBezTo>
                  <a:cubicBezTo>
                    <a:pt x="13454" y="1500"/>
                    <a:pt x="12018" y="0"/>
                    <a:pt x="966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7" name="Google Shape;957;p33"/>
          <p:cNvGrpSpPr/>
          <p:nvPr/>
        </p:nvGrpSpPr>
        <p:grpSpPr>
          <a:xfrm>
            <a:off x="4236937" y="3028677"/>
            <a:ext cx="706827" cy="75116"/>
            <a:chOff x="4134374" y="3028677"/>
            <a:chExt cx="706827" cy="75116"/>
          </a:xfrm>
        </p:grpSpPr>
        <p:sp>
          <p:nvSpPr>
            <p:cNvPr id="958" name="Google Shape;958;p33"/>
            <p:cNvSpPr/>
            <p:nvPr/>
          </p:nvSpPr>
          <p:spPr>
            <a:xfrm rot="1817452">
              <a:off x="4460841" y="3047085"/>
              <a:ext cx="53894" cy="4627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3"/>
            <p:cNvSpPr/>
            <p:nvPr/>
          </p:nvSpPr>
          <p:spPr>
            <a:xfrm rot="1817452">
              <a:off x="4142366" y="3039110"/>
              <a:ext cx="53894" cy="4627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3"/>
            <p:cNvSpPr/>
            <p:nvPr/>
          </p:nvSpPr>
          <p:spPr>
            <a:xfrm rot="1817452">
              <a:off x="4779316" y="3039110"/>
              <a:ext cx="53894" cy="46275"/>
            </a:xfrm>
            <a:custGeom>
              <a:rect b="b" l="l" r="r" t="t"/>
              <a:pathLst>
                <a:path extrusionOk="0" h="1561" w="1818">
                  <a:moveTo>
                    <a:pt x="1034" y="0"/>
                  </a:moveTo>
                  <a:cubicBezTo>
                    <a:pt x="349" y="0"/>
                    <a:pt x="1" y="846"/>
                    <a:pt x="486" y="1332"/>
                  </a:cubicBezTo>
                  <a:cubicBezTo>
                    <a:pt x="644" y="1490"/>
                    <a:pt x="840" y="1561"/>
                    <a:pt x="1032" y="1561"/>
                  </a:cubicBezTo>
                  <a:cubicBezTo>
                    <a:pt x="1432" y="1561"/>
                    <a:pt x="1818" y="1255"/>
                    <a:pt x="1818" y="784"/>
                  </a:cubicBezTo>
                  <a:cubicBezTo>
                    <a:pt x="1818" y="349"/>
                    <a:pt x="1469" y="0"/>
                    <a:pt x="103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4" name="Shape 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5" name="Google Shape;965;p34"/>
          <p:cNvSpPr txBox="1"/>
          <p:nvPr>
            <p:ph type="ctrTitle"/>
          </p:nvPr>
        </p:nvSpPr>
        <p:spPr>
          <a:xfrm>
            <a:off x="1092202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Lorentz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966" name="Google Shape;966;p34"/>
          <p:cNvSpPr txBox="1"/>
          <p:nvPr>
            <p:ph idx="1" type="subTitle"/>
          </p:nvPr>
        </p:nvSpPr>
        <p:spPr>
          <a:xfrm>
            <a:off x="1092200" y="2555800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Explodes in a flurry of angelfire</a:t>
            </a:r>
            <a:endParaRPr/>
          </a:p>
        </p:txBody>
      </p:sp>
      <p:sp>
        <p:nvSpPr>
          <p:cNvPr id="967" name="Google Shape;967;p34"/>
          <p:cNvSpPr txBox="1"/>
          <p:nvPr>
            <p:ph idx="1" type="subTitle"/>
          </p:nvPr>
        </p:nvSpPr>
        <p:spPr>
          <a:xfrm>
            <a:off x="1073750" y="30127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Dies in childbirth (Castor) ((See above))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8" name="Google Shape;968;p34"/>
          <p:cNvSpPr txBox="1"/>
          <p:nvPr>
            <p:ph idx="1" type="subTitle"/>
          </p:nvPr>
        </p:nvSpPr>
        <p:spPr>
          <a:xfrm>
            <a:off x="1073750" y="3516260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Gives in to Vasile and they become lovers for all of eternity (or at least like 5 years) 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9" name="Google Shape;969;p34"/>
          <p:cNvGrpSpPr/>
          <p:nvPr/>
        </p:nvGrpSpPr>
        <p:grpSpPr>
          <a:xfrm rot="9104609">
            <a:off x="6314400" y="3255582"/>
            <a:ext cx="893013" cy="638298"/>
            <a:chOff x="5469825" y="3109850"/>
            <a:chExt cx="893050" cy="638325"/>
          </a:xfrm>
        </p:grpSpPr>
        <p:sp>
          <p:nvSpPr>
            <p:cNvPr id="970" name="Google Shape;970;p34"/>
            <p:cNvSpPr/>
            <p:nvPr/>
          </p:nvSpPr>
          <p:spPr>
            <a:xfrm>
              <a:off x="5469825" y="3109850"/>
              <a:ext cx="589375" cy="638325"/>
            </a:xfrm>
            <a:custGeom>
              <a:rect b="b" l="l" r="r" t="t"/>
              <a:pathLst>
                <a:path extrusionOk="0" h="25533" w="23575">
                  <a:moveTo>
                    <a:pt x="3258" y="1"/>
                  </a:moveTo>
                  <a:cubicBezTo>
                    <a:pt x="3258" y="1"/>
                    <a:pt x="0" y="6984"/>
                    <a:pt x="9079" y="8713"/>
                  </a:cubicBezTo>
                  <a:cubicBezTo>
                    <a:pt x="7132" y="11580"/>
                    <a:pt x="8631" y="13340"/>
                    <a:pt x="11557" y="13340"/>
                  </a:cubicBezTo>
                  <a:cubicBezTo>
                    <a:pt x="11724" y="13340"/>
                    <a:pt x="11895" y="13334"/>
                    <a:pt x="12071" y="13322"/>
                  </a:cubicBezTo>
                  <a:lnTo>
                    <a:pt x="12071" y="13322"/>
                  </a:lnTo>
                  <a:cubicBezTo>
                    <a:pt x="10593" y="14833"/>
                    <a:pt x="12182" y="16762"/>
                    <a:pt x="14046" y="16762"/>
                  </a:cubicBezTo>
                  <a:cubicBezTo>
                    <a:pt x="14332" y="16762"/>
                    <a:pt x="14624" y="16717"/>
                    <a:pt x="14913" y="16618"/>
                  </a:cubicBezTo>
                  <a:cubicBezTo>
                    <a:pt x="15397" y="16451"/>
                    <a:pt x="15946" y="16315"/>
                    <a:pt x="16542" y="16315"/>
                  </a:cubicBezTo>
                  <a:cubicBezTo>
                    <a:pt x="18603" y="16315"/>
                    <a:pt x="21214" y="17941"/>
                    <a:pt x="23575" y="25533"/>
                  </a:cubicBezTo>
                  <a:cubicBezTo>
                    <a:pt x="23461" y="24977"/>
                    <a:pt x="21971" y="17969"/>
                    <a:pt x="19092" y="12173"/>
                  </a:cubicBezTo>
                  <a:cubicBezTo>
                    <a:pt x="18196" y="10368"/>
                    <a:pt x="17173" y="8675"/>
                    <a:pt x="15998" y="7337"/>
                  </a:cubicBezTo>
                  <a:cubicBezTo>
                    <a:pt x="12741" y="3599"/>
                    <a:pt x="8435" y="1642"/>
                    <a:pt x="5745" y="721"/>
                  </a:cubicBezTo>
                  <a:cubicBezTo>
                    <a:pt x="4937" y="430"/>
                    <a:pt x="4104" y="190"/>
                    <a:pt x="325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4"/>
            <p:cNvSpPr/>
            <p:nvPr/>
          </p:nvSpPr>
          <p:spPr>
            <a:xfrm>
              <a:off x="5580625" y="3127850"/>
              <a:ext cx="366525" cy="308275"/>
            </a:xfrm>
            <a:custGeom>
              <a:rect b="b" l="l" r="r" t="t"/>
              <a:pathLst>
                <a:path extrusionOk="0" h="12331" w="14661">
                  <a:moveTo>
                    <a:pt x="1313" y="1"/>
                  </a:moveTo>
                  <a:cubicBezTo>
                    <a:pt x="493" y="2021"/>
                    <a:pt x="0" y="5746"/>
                    <a:pt x="7286" y="6276"/>
                  </a:cubicBezTo>
                  <a:cubicBezTo>
                    <a:pt x="5292" y="7253"/>
                    <a:pt x="6093" y="9917"/>
                    <a:pt x="7877" y="9917"/>
                  </a:cubicBezTo>
                  <a:cubicBezTo>
                    <a:pt x="8330" y="9917"/>
                    <a:pt x="8845" y="9746"/>
                    <a:pt x="9395" y="9332"/>
                  </a:cubicBezTo>
                  <a:lnTo>
                    <a:pt x="9395" y="9332"/>
                  </a:lnTo>
                  <a:cubicBezTo>
                    <a:pt x="8702" y="10770"/>
                    <a:pt x="9713" y="12330"/>
                    <a:pt x="11742" y="12330"/>
                  </a:cubicBezTo>
                  <a:cubicBezTo>
                    <a:pt x="12563" y="12330"/>
                    <a:pt x="13551" y="12075"/>
                    <a:pt x="14660" y="11453"/>
                  </a:cubicBezTo>
                  <a:cubicBezTo>
                    <a:pt x="13764" y="9648"/>
                    <a:pt x="12728" y="7955"/>
                    <a:pt x="11566" y="6617"/>
                  </a:cubicBezTo>
                  <a:cubicBezTo>
                    <a:pt x="8309" y="2879"/>
                    <a:pt x="4003" y="922"/>
                    <a:pt x="1313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4"/>
            <p:cNvSpPr/>
            <p:nvPr/>
          </p:nvSpPr>
          <p:spPr>
            <a:xfrm>
              <a:off x="6047175" y="3433100"/>
              <a:ext cx="315700" cy="236775"/>
            </a:xfrm>
            <a:custGeom>
              <a:rect b="b" l="l" r="r" t="t"/>
              <a:pathLst>
                <a:path extrusionOk="0" h="9471" w="12628">
                  <a:moveTo>
                    <a:pt x="8218" y="1"/>
                  </a:moveTo>
                  <a:cubicBezTo>
                    <a:pt x="7804" y="1"/>
                    <a:pt x="7351" y="36"/>
                    <a:pt x="6857" y="114"/>
                  </a:cubicBezTo>
                  <a:cubicBezTo>
                    <a:pt x="1289" y="1011"/>
                    <a:pt x="1" y="9471"/>
                    <a:pt x="1" y="9471"/>
                  </a:cubicBezTo>
                  <a:cubicBezTo>
                    <a:pt x="3587" y="3612"/>
                    <a:pt x="7981" y="4168"/>
                    <a:pt x="10406" y="3966"/>
                  </a:cubicBezTo>
                  <a:cubicBezTo>
                    <a:pt x="12627" y="3793"/>
                    <a:pt x="12488" y="1"/>
                    <a:pt x="8218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4"/>
            <p:cNvSpPr/>
            <p:nvPr/>
          </p:nvSpPr>
          <p:spPr>
            <a:xfrm>
              <a:off x="6047175" y="3468375"/>
              <a:ext cx="198900" cy="198050"/>
            </a:xfrm>
            <a:custGeom>
              <a:rect b="b" l="l" r="r" t="t"/>
              <a:pathLst>
                <a:path extrusionOk="0" h="7922" w="7956">
                  <a:moveTo>
                    <a:pt x="6348" y="0"/>
                  </a:moveTo>
                  <a:cubicBezTo>
                    <a:pt x="6307" y="0"/>
                    <a:pt x="6266" y="2"/>
                    <a:pt x="6226" y="4"/>
                  </a:cubicBezTo>
                  <a:cubicBezTo>
                    <a:pt x="5380" y="67"/>
                    <a:pt x="4610" y="635"/>
                    <a:pt x="3978" y="1178"/>
                  </a:cubicBezTo>
                  <a:cubicBezTo>
                    <a:pt x="3170" y="1885"/>
                    <a:pt x="2463" y="2719"/>
                    <a:pt x="1895" y="3628"/>
                  </a:cubicBezTo>
                  <a:cubicBezTo>
                    <a:pt x="1062" y="4966"/>
                    <a:pt x="430" y="6406"/>
                    <a:pt x="1" y="7921"/>
                  </a:cubicBezTo>
                  <a:cubicBezTo>
                    <a:pt x="291" y="6987"/>
                    <a:pt x="746" y="6115"/>
                    <a:pt x="1352" y="5345"/>
                  </a:cubicBezTo>
                  <a:cubicBezTo>
                    <a:pt x="2754" y="3489"/>
                    <a:pt x="5039" y="2782"/>
                    <a:pt x="6933" y="1557"/>
                  </a:cubicBezTo>
                  <a:cubicBezTo>
                    <a:pt x="7299" y="1317"/>
                    <a:pt x="7956" y="787"/>
                    <a:pt x="7451" y="345"/>
                  </a:cubicBezTo>
                  <a:cubicBezTo>
                    <a:pt x="7178" y="106"/>
                    <a:pt x="6730" y="0"/>
                    <a:pt x="6348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74" name="Google Shape;974;p34"/>
          <p:cNvGrpSpPr/>
          <p:nvPr/>
        </p:nvGrpSpPr>
        <p:grpSpPr>
          <a:xfrm>
            <a:off x="4710593" y="1112375"/>
            <a:ext cx="771875" cy="609900"/>
            <a:chOff x="5924375" y="1387675"/>
            <a:chExt cx="771875" cy="609900"/>
          </a:xfrm>
        </p:grpSpPr>
        <p:sp>
          <p:nvSpPr>
            <p:cNvPr id="975" name="Google Shape;975;p34"/>
            <p:cNvSpPr/>
            <p:nvPr/>
          </p:nvSpPr>
          <p:spPr>
            <a:xfrm>
              <a:off x="6193975" y="1647350"/>
              <a:ext cx="502275" cy="350225"/>
            </a:xfrm>
            <a:custGeom>
              <a:rect b="b" l="l" r="r" t="t"/>
              <a:pathLst>
                <a:path extrusionOk="0" h="14009" w="20091">
                  <a:moveTo>
                    <a:pt x="733" y="0"/>
                  </a:moveTo>
                  <a:lnTo>
                    <a:pt x="0" y="480"/>
                  </a:lnTo>
                  <a:lnTo>
                    <a:pt x="127" y="669"/>
                  </a:lnTo>
                  <a:cubicBezTo>
                    <a:pt x="7160" y="11289"/>
                    <a:pt x="17287" y="13612"/>
                    <a:pt x="19547" y="14003"/>
                  </a:cubicBezTo>
                  <a:cubicBezTo>
                    <a:pt x="19570" y="14007"/>
                    <a:pt x="19593" y="14008"/>
                    <a:pt x="19615" y="14008"/>
                  </a:cubicBezTo>
                  <a:cubicBezTo>
                    <a:pt x="19839" y="14008"/>
                    <a:pt x="20030" y="13841"/>
                    <a:pt x="20065" y="13612"/>
                  </a:cubicBezTo>
                  <a:cubicBezTo>
                    <a:pt x="20090" y="13385"/>
                    <a:pt x="19926" y="13170"/>
                    <a:pt x="19699" y="13132"/>
                  </a:cubicBezTo>
                  <a:cubicBezTo>
                    <a:pt x="17590" y="12766"/>
                    <a:pt x="7741" y="10556"/>
                    <a:pt x="859" y="177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4"/>
            <p:cNvSpPr/>
            <p:nvPr/>
          </p:nvSpPr>
          <p:spPr>
            <a:xfrm>
              <a:off x="6425675" y="1735250"/>
              <a:ext cx="182800" cy="224325"/>
            </a:xfrm>
            <a:custGeom>
              <a:rect b="b" l="l" r="r" t="t"/>
              <a:pathLst>
                <a:path extrusionOk="0" h="8973" w="7312">
                  <a:moveTo>
                    <a:pt x="3156" y="0"/>
                  </a:moveTo>
                  <a:cubicBezTo>
                    <a:pt x="3111" y="0"/>
                    <a:pt x="3066" y="2"/>
                    <a:pt x="3019" y="7"/>
                  </a:cubicBezTo>
                  <a:lnTo>
                    <a:pt x="3006" y="7"/>
                  </a:lnTo>
                  <a:cubicBezTo>
                    <a:pt x="1" y="4325"/>
                    <a:pt x="4408" y="8177"/>
                    <a:pt x="4408" y="8177"/>
                  </a:cubicBezTo>
                  <a:cubicBezTo>
                    <a:pt x="4408" y="8177"/>
                    <a:pt x="5279" y="8555"/>
                    <a:pt x="6339" y="8972"/>
                  </a:cubicBezTo>
                  <a:cubicBezTo>
                    <a:pt x="6857" y="8341"/>
                    <a:pt x="7312" y="6548"/>
                    <a:pt x="5973" y="6144"/>
                  </a:cubicBezTo>
                  <a:cubicBezTo>
                    <a:pt x="6504" y="4035"/>
                    <a:pt x="4748" y="2785"/>
                    <a:pt x="4748" y="2785"/>
                  </a:cubicBezTo>
                  <a:cubicBezTo>
                    <a:pt x="4748" y="2785"/>
                    <a:pt x="4748" y="0"/>
                    <a:pt x="3156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4"/>
            <p:cNvSpPr/>
            <p:nvPr/>
          </p:nvSpPr>
          <p:spPr>
            <a:xfrm>
              <a:off x="5924375" y="1387675"/>
              <a:ext cx="258575" cy="255575"/>
            </a:xfrm>
            <a:custGeom>
              <a:rect b="b" l="l" r="r" t="t"/>
              <a:pathLst>
                <a:path extrusionOk="0" h="10223" w="10343">
                  <a:moveTo>
                    <a:pt x="4910" y="1"/>
                  </a:moveTo>
                  <a:cubicBezTo>
                    <a:pt x="4819" y="1"/>
                    <a:pt x="4727" y="12"/>
                    <a:pt x="4635" y="33"/>
                  </a:cubicBezTo>
                  <a:cubicBezTo>
                    <a:pt x="3776" y="248"/>
                    <a:pt x="5266" y="3114"/>
                    <a:pt x="5266" y="3114"/>
                  </a:cubicBezTo>
                  <a:cubicBezTo>
                    <a:pt x="5266" y="3114"/>
                    <a:pt x="3373" y="963"/>
                    <a:pt x="2512" y="963"/>
                  </a:cubicBezTo>
                  <a:cubicBezTo>
                    <a:pt x="2420" y="963"/>
                    <a:pt x="2339" y="988"/>
                    <a:pt x="2274" y="1043"/>
                  </a:cubicBezTo>
                  <a:cubicBezTo>
                    <a:pt x="1605" y="1599"/>
                    <a:pt x="4345" y="4086"/>
                    <a:pt x="4345" y="4086"/>
                  </a:cubicBezTo>
                  <a:cubicBezTo>
                    <a:pt x="4345" y="4086"/>
                    <a:pt x="1620" y="2628"/>
                    <a:pt x="701" y="2628"/>
                  </a:cubicBezTo>
                  <a:cubicBezTo>
                    <a:pt x="590" y="2628"/>
                    <a:pt x="506" y="2650"/>
                    <a:pt x="456" y="2697"/>
                  </a:cubicBezTo>
                  <a:cubicBezTo>
                    <a:pt x="1" y="3127"/>
                    <a:pt x="3057" y="4831"/>
                    <a:pt x="3057" y="4831"/>
                  </a:cubicBezTo>
                  <a:cubicBezTo>
                    <a:pt x="3057" y="4831"/>
                    <a:pt x="1251" y="8304"/>
                    <a:pt x="6731" y="10223"/>
                  </a:cubicBezTo>
                  <a:lnTo>
                    <a:pt x="10342" y="8998"/>
                  </a:lnTo>
                  <a:lnTo>
                    <a:pt x="10052" y="5627"/>
                  </a:lnTo>
                  <a:cubicBezTo>
                    <a:pt x="10052" y="5627"/>
                    <a:pt x="9433" y="2710"/>
                    <a:pt x="7135" y="2495"/>
                  </a:cubicBezTo>
                  <a:cubicBezTo>
                    <a:pt x="6457" y="778"/>
                    <a:pt x="5689" y="1"/>
                    <a:pt x="4910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4"/>
            <p:cNvSpPr/>
            <p:nvPr/>
          </p:nvSpPr>
          <p:spPr>
            <a:xfrm>
              <a:off x="6099575" y="1438675"/>
              <a:ext cx="169250" cy="236175"/>
            </a:xfrm>
            <a:custGeom>
              <a:rect b="b" l="l" r="r" t="t"/>
              <a:pathLst>
                <a:path extrusionOk="0" h="9447" w="6770">
                  <a:moveTo>
                    <a:pt x="3713" y="1"/>
                  </a:moveTo>
                  <a:cubicBezTo>
                    <a:pt x="3713" y="1"/>
                    <a:pt x="1" y="2753"/>
                    <a:pt x="1466" y="7261"/>
                  </a:cubicBezTo>
                  <a:cubicBezTo>
                    <a:pt x="2005" y="8922"/>
                    <a:pt x="2764" y="9446"/>
                    <a:pt x="3508" y="9446"/>
                  </a:cubicBezTo>
                  <a:cubicBezTo>
                    <a:pt x="4782" y="9446"/>
                    <a:pt x="6011" y="7905"/>
                    <a:pt x="6011" y="7905"/>
                  </a:cubicBezTo>
                  <a:cubicBezTo>
                    <a:pt x="6011" y="7905"/>
                    <a:pt x="6769" y="2501"/>
                    <a:pt x="371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4"/>
            <p:cNvSpPr/>
            <p:nvPr/>
          </p:nvSpPr>
          <p:spPr>
            <a:xfrm>
              <a:off x="5928800" y="1580600"/>
              <a:ext cx="277500" cy="125350"/>
            </a:xfrm>
            <a:custGeom>
              <a:rect b="b" l="l" r="r" t="t"/>
              <a:pathLst>
                <a:path extrusionOk="0" h="5014" w="11100">
                  <a:moveTo>
                    <a:pt x="3708" y="1"/>
                  </a:moveTo>
                  <a:cubicBezTo>
                    <a:pt x="2602" y="1"/>
                    <a:pt x="1367" y="167"/>
                    <a:pt x="1" y="574"/>
                  </a:cubicBezTo>
                  <a:cubicBezTo>
                    <a:pt x="1" y="574"/>
                    <a:pt x="2228" y="5014"/>
                    <a:pt x="6483" y="5014"/>
                  </a:cubicBezTo>
                  <a:cubicBezTo>
                    <a:pt x="7823" y="5014"/>
                    <a:pt x="9364" y="4573"/>
                    <a:pt x="11100" y="3415"/>
                  </a:cubicBezTo>
                  <a:cubicBezTo>
                    <a:pt x="11100" y="3415"/>
                    <a:pt x="8719" y="1"/>
                    <a:pt x="3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4"/>
            <p:cNvSpPr/>
            <p:nvPr/>
          </p:nvSpPr>
          <p:spPr>
            <a:xfrm>
              <a:off x="6067375" y="1537175"/>
              <a:ext cx="268050" cy="210075"/>
            </a:xfrm>
            <a:custGeom>
              <a:rect b="b" l="l" r="r" t="t"/>
              <a:pathLst>
                <a:path extrusionOk="0" h="8403" w="10722">
                  <a:moveTo>
                    <a:pt x="8221" y="0"/>
                  </a:moveTo>
                  <a:cubicBezTo>
                    <a:pt x="8221" y="0"/>
                    <a:pt x="6567" y="1124"/>
                    <a:pt x="6112" y="3700"/>
                  </a:cubicBezTo>
                  <a:lnTo>
                    <a:pt x="5809" y="5215"/>
                  </a:lnTo>
                  <a:cubicBezTo>
                    <a:pt x="5809" y="5215"/>
                    <a:pt x="4601" y="4986"/>
                    <a:pt x="3384" y="4986"/>
                  </a:cubicBezTo>
                  <a:cubicBezTo>
                    <a:pt x="2523" y="4986"/>
                    <a:pt x="1658" y="5101"/>
                    <a:pt x="1213" y="5493"/>
                  </a:cubicBezTo>
                  <a:cubicBezTo>
                    <a:pt x="594" y="6036"/>
                    <a:pt x="165" y="6768"/>
                    <a:pt x="1" y="7576"/>
                  </a:cubicBezTo>
                  <a:cubicBezTo>
                    <a:pt x="1" y="7576"/>
                    <a:pt x="1102" y="8403"/>
                    <a:pt x="2657" y="8403"/>
                  </a:cubicBezTo>
                  <a:cubicBezTo>
                    <a:pt x="3814" y="8403"/>
                    <a:pt x="5223" y="7946"/>
                    <a:pt x="6618" y="6352"/>
                  </a:cubicBezTo>
                  <a:cubicBezTo>
                    <a:pt x="7388" y="5998"/>
                    <a:pt x="10721" y="3220"/>
                    <a:pt x="8221" y="0"/>
                  </a:cubicBezTo>
                  <a:close/>
                </a:path>
              </a:pathLst>
            </a:custGeom>
            <a:solidFill>
              <a:srgbClr val="EB37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4"/>
            <p:cNvSpPr/>
            <p:nvPr/>
          </p:nvSpPr>
          <p:spPr>
            <a:xfrm>
              <a:off x="6092650" y="1843650"/>
              <a:ext cx="297700" cy="77000"/>
            </a:xfrm>
            <a:custGeom>
              <a:rect b="b" l="l" r="r" t="t"/>
              <a:pathLst>
                <a:path extrusionOk="0" h="3080" w="11908">
                  <a:moveTo>
                    <a:pt x="6047" y="1"/>
                  </a:moveTo>
                  <a:cubicBezTo>
                    <a:pt x="4208" y="1"/>
                    <a:pt x="2484" y="120"/>
                    <a:pt x="1894" y="520"/>
                  </a:cubicBezTo>
                  <a:cubicBezTo>
                    <a:pt x="442" y="1505"/>
                    <a:pt x="0" y="2186"/>
                    <a:pt x="0" y="2186"/>
                  </a:cubicBezTo>
                  <a:cubicBezTo>
                    <a:pt x="355" y="2108"/>
                    <a:pt x="715" y="2070"/>
                    <a:pt x="1073" y="2070"/>
                  </a:cubicBezTo>
                  <a:cubicBezTo>
                    <a:pt x="1876" y="2070"/>
                    <a:pt x="2672" y="2262"/>
                    <a:pt x="3397" y="2628"/>
                  </a:cubicBezTo>
                  <a:cubicBezTo>
                    <a:pt x="3860" y="2872"/>
                    <a:pt x="4327" y="2960"/>
                    <a:pt x="4762" y="2960"/>
                  </a:cubicBezTo>
                  <a:cubicBezTo>
                    <a:pt x="5904" y="2960"/>
                    <a:pt x="6819" y="2351"/>
                    <a:pt x="6819" y="2351"/>
                  </a:cubicBezTo>
                  <a:cubicBezTo>
                    <a:pt x="6819" y="2351"/>
                    <a:pt x="8208" y="3079"/>
                    <a:pt x="9273" y="3079"/>
                  </a:cubicBezTo>
                  <a:cubicBezTo>
                    <a:pt x="9508" y="3079"/>
                    <a:pt x="9727" y="3044"/>
                    <a:pt x="9912" y="2957"/>
                  </a:cubicBezTo>
                  <a:cubicBezTo>
                    <a:pt x="11907" y="2048"/>
                    <a:pt x="11668" y="255"/>
                    <a:pt x="11668" y="255"/>
                  </a:cubicBezTo>
                  <a:cubicBezTo>
                    <a:pt x="11668" y="255"/>
                    <a:pt x="8734" y="1"/>
                    <a:pt x="604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34"/>
            <p:cNvSpPr/>
            <p:nvPr/>
          </p:nvSpPr>
          <p:spPr>
            <a:xfrm>
              <a:off x="6056350" y="1813625"/>
              <a:ext cx="328000" cy="106175"/>
            </a:xfrm>
            <a:custGeom>
              <a:rect b="b" l="l" r="r" t="t"/>
              <a:pathLst>
                <a:path extrusionOk="0" h="4247" w="13120">
                  <a:moveTo>
                    <a:pt x="7285" y="1"/>
                  </a:moveTo>
                  <a:cubicBezTo>
                    <a:pt x="4775" y="1"/>
                    <a:pt x="1971" y="925"/>
                    <a:pt x="0" y="4246"/>
                  </a:cubicBezTo>
                  <a:lnTo>
                    <a:pt x="2361" y="2844"/>
                  </a:lnTo>
                  <a:cubicBezTo>
                    <a:pt x="2361" y="2844"/>
                    <a:pt x="3128" y="3070"/>
                    <a:pt x="4032" y="3070"/>
                  </a:cubicBezTo>
                  <a:cubicBezTo>
                    <a:pt x="4954" y="3070"/>
                    <a:pt x="6018" y="2835"/>
                    <a:pt x="6553" y="1885"/>
                  </a:cubicBezTo>
                  <a:cubicBezTo>
                    <a:pt x="6553" y="1885"/>
                    <a:pt x="7117" y="2313"/>
                    <a:pt x="7933" y="2313"/>
                  </a:cubicBezTo>
                  <a:cubicBezTo>
                    <a:pt x="8460" y="2313"/>
                    <a:pt x="9094" y="2134"/>
                    <a:pt x="9748" y="1544"/>
                  </a:cubicBezTo>
                  <a:cubicBezTo>
                    <a:pt x="10202" y="2034"/>
                    <a:pt x="10712" y="2201"/>
                    <a:pt x="11195" y="2201"/>
                  </a:cubicBezTo>
                  <a:cubicBezTo>
                    <a:pt x="12217" y="2201"/>
                    <a:pt x="13120" y="1456"/>
                    <a:pt x="13120" y="1456"/>
                  </a:cubicBezTo>
                  <a:cubicBezTo>
                    <a:pt x="13120" y="1456"/>
                    <a:pt x="10433" y="1"/>
                    <a:pt x="72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34"/>
            <p:cNvSpPr/>
            <p:nvPr/>
          </p:nvSpPr>
          <p:spPr>
            <a:xfrm>
              <a:off x="6003000" y="1644075"/>
              <a:ext cx="210875" cy="127975"/>
            </a:xfrm>
            <a:custGeom>
              <a:rect b="b" l="l" r="r" t="t"/>
              <a:pathLst>
                <a:path extrusionOk="0" h="5119" w="8435">
                  <a:moveTo>
                    <a:pt x="5326" y="0"/>
                  </a:moveTo>
                  <a:cubicBezTo>
                    <a:pt x="4486" y="0"/>
                    <a:pt x="3562" y="229"/>
                    <a:pt x="2677" y="914"/>
                  </a:cubicBezTo>
                  <a:cubicBezTo>
                    <a:pt x="0" y="2997"/>
                    <a:pt x="758" y="5119"/>
                    <a:pt x="758" y="5119"/>
                  </a:cubicBezTo>
                  <a:cubicBezTo>
                    <a:pt x="1541" y="4752"/>
                    <a:pt x="2424" y="4260"/>
                    <a:pt x="2980" y="3578"/>
                  </a:cubicBezTo>
                  <a:cubicBezTo>
                    <a:pt x="3712" y="2682"/>
                    <a:pt x="3940" y="1596"/>
                    <a:pt x="5127" y="1154"/>
                  </a:cubicBezTo>
                  <a:cubicBezTo>
                    <a:pt x="5512" y="1010"/>
                    <a:pt x="5966" y="960"/>
                    <a:pt x="6436" y="960"/>
                  </a:cubicBezTo>
                  <a:cubicBezTo>
                    <a:pt x="7122" y="960"/>
                    <a:pt x="7843" y="1066"/>
                    <a:pt x="8435" y="1141"/>
                  </a:cubicBezTo>
                  <a:lnTo>
                    <a:pt x="8384" y="939"/>
                  </a:lnTo>
                  <a:cubicBezTo>
                    <a:pt x="8384" y="939"/>
                    <a:pt x="7027" y="0"/>
                    <a:pt x="532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34"/>
            <p:cNvSpPr/>
            <p:nvPr/>
          </p:nvSpPr>
          <p:spPr>
            <a:xfrm>
              <a:off x="6170300" y="1493300"/>
              <a:ext cx="147125" cy="181200"/>
            </a:xfrm>
            <a:custGeom>
              <a:rect b="b" l="l" r="r" t="t"/>
              <a:pathLst>
                <a:path extrusionOk="0" h="7248" w="5885">
                  <a:moveTo>
                    <a:pt x="4938" y="0"/>
                  </a:moveTo>
                  <a:lnTo>
                    <a:pt x="4938" y="0"/>
                  </a:lnTo>
                  <a:cubicBezTo>
                    <a:pt x="0" y="846"/>
                    <a:pt x="1692" y="6970"/>
                    <a:pt x="1692" y="6970"/>
                  </a:cubicBezTo>
                  <a:lnTo>
                    <a:pt x="1743" y="7248"/>
                  </a:lnTo>
                  <a:cubicBezTo>
                    <a:pt x="1869" y="4369"/>
                    <a:pt x="5885" y="556"/>
                    <a:pt x="493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34"/>
            <p:cNvSpPr/>
            <p:nvPr/>
          </p:nvSpPr>
          <p:spPr>
            <a:xfrm>
              <a:off x="6425675" y="1735400"/>
              <a:ext cx="165400" cy="224175"/>
            </a:xfrm>
            <a:custGeom>
              <a:rect b="b" l="l" r="r" t="t"/>
              <a:pathLst>
                <a:path extrusionOk="0" h="8967" w="6616">
                  <a:moveTo>
                    <a:pt x="3006" y="1"/>
                  </a:moveTo>
                  <a:cubicBezTo>
                    <a:pt x="1" y="4319"/>
                    <a:pt x="4408" y="8171"/>
                    <a:pt x="4408" y="8171"/>
                  </a:cubicBezTo>
                  <a:cubicBezTo>
                    <a:pt x="4408" y="8171"/>
                    <a:pt x="5279" y="8549"/>
                    <a:pt x="6339" y="8966"/>
                  </a:cubicBezTo>
                  <a:cubicBezTo>
                    <a:pt x="6339" y="8966"/>
                    <a:pt x="6615" y="6842"/>
                    <a:pt x="4976" y="6842"/>
                  </a:cubicBezTo>
                  <a:cubicBezTo>
                    <a:pt x="4897" y="6842"/>
                    <a:pt x="4812" y="6847"/>
                    <a:pt x="4723" y="6857"/>
                  </a:cubicBezTo>
                  <a:cubicBezTo>
                    <a:pt x="6036" y="4319"/>
                    <a:pt x="3612" y="3473"/>
                    <a:pt x="3612" y="3473"/>
                  </a:cubicBezTo>
                  <a:cubicBezTo>
                    <a:pt x="3612" y="3473"/>
                    <a:pt x="3814" y="1213"/>
                    <a:pt x="30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34"/>
          <p:cNvGrpSpPr/>
          <p:nvPr/>
        </p:nvGrpSpPr>
        <p:grpSpPr>
          <a:xfrm>
            <a:off x="4986867" y="1510070"/>
            <a:ext cx="2013107" cy="2009758"/>
            <a:chOff x="235025" y="416775"/>
            <a:chExt cx="2614425" cy="2610075"/>
          </a:xfrm>
        </p:grpSpPr>
        <p:sp>
          <p:nvSpPr>
            <p:cNvPr id="987" name="Google Shape;987;p34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34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34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34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34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34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34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34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34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34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34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34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34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0" name="Google Shape;1030;p34"/>
          <p:cNvSpPr txBox="1"/>
          <p:nvPr>
            <p:ph idx="2" type="title"/>
          </p:nvPr>
        </p:nvSpPr>
        <p:spPr>
          <a:xfrm flipH="1">
            <a:off x="5116524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4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5" name="Google Shape;1035;p35"/>
          <p:cNvGrpSpPr/>
          <p:nvPr/>
        </p:nvGrpSpPr>
        <p:grpSpPr>
          <a:xfrm rot="-8100000">
            <a:off x="1940295" y="2849902"/>
            <a:ext cx="436596" cy="903466"/>
            <a:chOff x="1824700" y="2261025"/>
            <a:chExt cx="436600" cy="903475"/>
          </a:xfrm>
        </p:grpSpPr>
        <p:sp>
          <p:nvSpPr>
            <p:cNvPr id="1036" name="Google Shape;1036;p35"/>
            <p:cNvSpPr/>
            <p:nvPr/>
          </p:nvSpPr>
          <p:spPr>
            <a:xfrm>
              <a:off x="1998875" y="2562475"/>
              <a:ext cx="118800" cy="100300"/>
            </a:xfrm>
            <a:custGeom>
              <a:rect b="b" l="l" r="r" t="t"/>
              <a:pathLst>
                <a:path extrusionOk="0" h="4012" w="4752">
                  <a:moveTo>
                    <a:pt x="433" y="1"/>
                  </a:moveTo>
                  <a:cubicBezTo>
                    <a:pt x="1" y="2083"/>
                    <a:pt x="1866" y="4012"/>
                    <a:pt x="3837" y="4012"/>
                  </a:cubicBezTo>
                  <a:cubicBezTo>
                    <a:pt x="4053" y="4012"/>
                    <a:pt x="4271" y="3989"/>
                    <a:pt x="4486" y="3940"/>
                  </a:cubicBezTo>
                  <a:cubicBezTo>
                    <a:pt x="4751" y="3877"/>
                    <a:pt x="3160" y="859"/>
                    <a:pt x="43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086400" y="2712475"/>
              <a:ext cx="174900" cy="62250"/>
            </a:xfrm>
            <a:custGeom>
              <a:rect b="b" l="l" r="r" t="t"/>
              <a:pathLst>
                <a:path extrusionOk="0" h="2490" w="6996">
                  <a:moveTo>
                    <a:pt x="4880" y="0"/>
                  </a:moveTo>
                  <a:cubicBezTo>
                    <a:pt x="2069" y="0"/>
                    <a:pt x="0" y="2044"/>
                    <a:pt x="0" y="2044"/>
                  </a:cubicBezTo>
                  <a:cubicBezTo>
                    <a:pt x="944" y="2362"/>
                    <a:pt x="1788" y="2489"/>
                    <a:pt x="2535" y="2489"/>
                  </a:cubicBezTo>
                  <a:cubicBezTo>
                    <a:pt x="5559" y="2489"/>
                    <a:pt x="6996" y="402"/>
                    <a:pt x="6996" y="402"/>
                  </a:cubicBezTo>
                  <a:cubicBezTo>
                    <a:pt x="6260" y="116"/>
                    <a:pt x="5549" y="0"/>
                    <a:pt x="48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2092400" y="2396750"/>
              <a:ext cx="128175" cy="117675"/>
            </a:xfrm>
            <a:custGeom>
              <a:rect b="b" l="l" r="r" t="t"/>
              <a:pathLst>
                <a:path extrusionOk="0" h="4707" w="5127">
                  <a:moveTo>
                    <a:pt x="5127" y="0"/>
                  </a:moveTo>
                  <a:lnTo>
                    <a:pt x="5127" y="0"/>
                  </a:lnTo>
                  <a:cubicBezTo>
                    <a:pt x="0" y="632"/>
                    <a:pt x="392" y="4698"/>
                    <a:pt x="392" y="4698"/>
                  </a:cubicBezTo>
                  <a:cubicBezTo>
                    <a:pt x="476" y="4704"/>
                    <a:pt x="559" y="4707"/>
                    <a:pt x="642" y="4707"/>
                  </a:cubicBezTo>
                  <a:cubicBezTo>
                    <a:pt x="3447" y="4707"/>
                    <a:pt x="5127" y="1239"/>
                    <a:pt x="512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1824700" y="2261025"/>
              <a:ext cx="317275" cy="903475"/>
            </a:xfrm>
            <a:custGeom>
              <a:rect b="b" l="l" r="r" t="t"/>
              <a:pathLst>
                <a:path extrusionOk="0" h="36139" w="12691">
                  <a:moveTo>
                    <a:pt x="5882" y="1"/>
                  </a:moveTo>
                  <a:cubicBezTo>
                    <a:pt x="5749" y="1"/>
                    <a:pt x="5615" y="32"/>
                    <a:pt x="5481" y="101"/>
                  </a:cubicBezTo>
                  <a:cubicBezTo>
                    <a:pt x="3864" y="934"/>
                    <a:pt x="5645" y="2197"/>
                    <a:pt x="7375" y="3586"/>
                  </a:cubicBezTo>
                  <a:cubicBezTo>
                    <a:pt x="8789" y="5253"/>
                    <a:pt x="11908" y="9824"/>
                    <a:pt x="10923" y="16768"/>
                  </a:cubicBezTo>
                  <a:cubicBezTo>
                    <a:pt x="10165" y="22135"/>
                    <a:pt x="6390" y="25468"/>
                    <a:pt x="3637" y="27905"/>
                  </a:cubicBezTo>
                  <a:cubicBezTo>
                    <a:pt x="2564" y="28852"/>
                    <a:pt x="1819" y="30229"/>
                    <a:pt x="1225" y="31517"/>
                  </a:cubicBezTo>
                  <a:cubicBezTo>
                    <a:pt x="973" y="32060"/>
                    <a:pt x="746" y="32615"/>
                    <a:pt x="556" y="33184"/>
                  </a:cubicBezTo>
                  <a:cubicBezTo>
                    <a:pt x="316" y="33929"/>
                    <a:pt x="1" y="34762"/>
                    <a:pt x="506" y="35482"/>
                  </a:cubicBezTo>
                  <a:cubicBezTo>
                    <a:pt x="753" y="35840"/>
                    <a:pt x="1194" y="36139"/>
                    <a:pt x="1628" y="36139"/>
                  </a:cubicBezTo>
                  <a:cubicBezTo>
                    <a:pt x="1637" y="36139"/>
                    <a:pt x="1646" y="36138"/>
                    <a:pt x="1655" y="36138"/>
                  </a:cubicBezTo>
                  <a:cubicBezTo>
                    <a:pt x="2172" y="36113"/>
                    <a:pt x="2539" y="35684"/>
                    <a:pt x="2766" y="35254"/>
                  </a:cubicBezTo>
                  <a:cubicBezTo>
                    <a:pt x="3157" y="34459"/>
                    <a:pt x="3157" y="33499"/>
                    <a:pt x="3006" y="32641"/>
                  </a:cubicBezTo>
                  <a:cubicBezTo>
                    <a:pt x="2766" y="31365"/>
                    <a:pt x="3258" y="30002"/>
                    <a:pt x="3890" y="28865"/>
                  </a:cubicBezTo>
                  <a:lnTo>
                    <a:pt x="4231" y="28562"/>
                  </a:lnTo>
                  <a:cubicBezTo>
                    <a:pt x="7084" y="26037"/>
                    <a:pt x="11011" y="22564"/>
                    <a:pt x="11807" y="16882"/>
                  </a:cubicBezTo>
                  <a:cubicBezTo>
                    <a:pt x="12691" y="10543"/>
                    <a:pt x="10266" y="5935"/>
                    <a:pt x="8562" y="3674"/>
                  </a:cubicBezTo>
                  <a:cubicBezTo>
                    <a:pt x="7988" y="2143"/>
                    <a:pt x="6972" y="1"/>
                    <a:pt x="588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2052300" y="2285225"/>
              <a:ext cx="83775" cy="121325"/>
            </a:xfrm>
            <a:custGeom>
              <a:rect b="b" l="l" r="r" t="t"/>
              <a:pathLst>
                <a:path extrusionOk="0" h="4853" w="3351">
                  <a:moveTo>
                    <a:pt x="1805" y="0"/>
                  </a:moveTo>
                  <a:cubicBezTo>
                    <a:pt x="1777" y="0"/>
                    <a:pt x="1748" y="1"/>
                    <a:pt x="1718" y="4"/>
                  </a:cubicBezTo>
                  <a:cubicBezTo>
                    <a:pt x="1" y="168"/>
                    <a:pt x="518" y="4853"/>
                    <a:pt x="518" y="4853"/>
                  </a:cubicBezTo>
                  <a:cubicBezTo>
                    <a:pt x="642" y="4096"/>
                    <a:pt x="3350" y="0"/>
                    <a:pt x="180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1915800" y="2360175"/>
              <a:ext cx="149775" cy="46375"/>
            </a:xfrm>
            <a:custGeom>
              <a:rect b="b" l="l" r="r" t="t"/>
              <a:pathLst>
                <a:path extrusionOk="0" h="1855" w="5991">
                  <a:moveTo>
                    <a:pt x="1057" y="1"/>
                  </a:moveTo>
                  <a:cubicBezTo>
                    <a:pt x="594" y="1"/>
                    <a:pt x="267" y="155"/>
                    <a:pt x="195" y="554"/>
                  </a:cubicBezTo>
                  <a:cubicBezTo>
                    <a:pt x="1" y="1636"/>
                    <a:pt x="1996" y="1701"/>
                    <a:pt x="3711" y="1701"/>
                  </a:cubicBezTo>
                  <a:cubicBezTo>
                    <a:pt x="3946" y="1701"/>
                    <a:pt x="4177" y="1700"/>
                    <a:pt x="4396" y="1700"/>
                  </a:cubicBezTo>
                  <a:cubicBezTo>
                    <a:pt x="4958" y="1700"/>
                    <a:pt x="5443" y="1708"/>
                    <a:pt x="5741" y="1766"/>
                  </a:cubicBezTo>
                  <a:lnTo>
                    <a:pt x="5741" y="1766"/>
                  </a:lnTo>
                  <a:cubicBezTo>
                    <a:pt x="5453" y="1605"/>
                    <a:pt x="2550" y="1"/>
                    <a:pt x="1057" y="1"/>
                  </a:cubicBezTo>
                  <a:close/>
                  <a:moveTo>
                    <a:pt x="5741" y="1766"/>
                  </a:moveTo>
                  <a:cubicBezTo>
                    <a:pt x="5756" y="1775"/>
                    <a:pt x="5764" y="1779"/>
                    <a:pt x="5764" y="1779"/>
                  </a:cubicBezTo>
                  <a:lnTo>
                    <a:pt x="5991" y="1855"/>
                  </a:lnTo>
                  <a:cubicBezTo>
                    <a:pt x="5937" y="1817"/>
                    <a:pt x="5852" y="1788"/>
                    <a:pt x="5741" y="1766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2" name="Google Shape;1042;p35"/>
          <p:cNvGrpSpPr/>
          <p:nvPr/>
        </p:nvGrpSpPr>
        <p:grpSpPr>
          <a:xfrm>
            <a:off x="3667199" y="979926"/>
            <a:ext cx="651394" cy="872740"/>
            <a:chOff x="4836575" y="3190350"/>
            <a:chExt cx="482050" cy="645900"/>
          </a:xfrm>
        </p:grpSpPr>
        <p:sp>
          <p:nvSpPr>
            <p:cNvPr id="1043" name="Google Shape;1043;p35"/>
            <p:cNvSpPr/>
            <p:nvPr/>
          </p:nvSpPr>
          <p:spPr>
            <a:xfrm>
              <a:off x="4836575" y="3326400"/>
              <a:ext cx="467850" cy="509850"/>
            </a:xfrm>
            <a:custGeom>
              <a:rect b="b" l="l" r="r" t="t"/>
              <a:pathLst>
                <a:path extrusionOk="0" h="20394" w="18714">
                  <a:moveTo>
                    <a:pt x="4230" y="1"/>
                  </a:moveTo>
                  <a:lnTo>
                    <a:pt x="4205" y="241"/>
                  </a:lnTo>
                  <a:cubicBezTo>
                    <a:pt x="3409" y="8436"/>
                    <a:pt x="7147" y="12981"/>
                    <a:pt x="8359" y="14219"/>
                  </a:cubicBezTo>
                  <a:cubicBezTo>
                    <a:pt x="7311" y="15494"/>
                    <a:pt x="6049" y="16593"/>
                    <a:pt x="4634" y="17451"/>
                  </a:cubicBezTo>
                  <a:cubicBezTo>
                    <a:pt x="3220" y="18348"/>
                    <a:pt x="1680" y="19017"/>
                    <a:pt x="63" y="19459"/>
                  </a:cubicBezTo>
                  <a:lnTo>
                    <a:pt x="0" y="19472"/>
                  </a:lnTo>
                  <a:cubicBezTo>
                    <a:pt x="51" y="19636"/>
                    <a:pt x="101" y="19787"/>
                    <a:pt x="164" y="19951"/>
                  </a:cubicBezTo>
                  <a:cubicBezTo>
                    <a:pt x="240" y="20103"/>
                    <a:pt x="303" y="20255"/>
                    <a:pt x="392" y="20393"/>
                  </a:cubicBezTo>
                  <a:cubicBezTo>
                    <a:pt x="2033" y="19939"/>
                    <a:pt x="3599" y="19257"/>
                    <a:pt x="5051" y="18360"/>
                  </a:cubicBezTo>
                  <a:cubicBezTo>
                    <a:pt x="5556" y="18057"/>
                    <a:pt x="6036" y="17742"/>
                    <a:pt x="6503" y="17388"/>
                  </a:cubicBezTo>
                  <a:cubicBezTo>
                    <a:pt x="7374" y="17540"/>
                    <a:pt x="8258" y="17615"/>
                    <a:pt x="9142" y="17615"/>
                  </a:cubicBezTo>
                  <a:cubicBezTo>
                    <a:pt x="11743" y="17615"/>
                    <a:pt x="15481" y="16997"/>
                    <a:pt x="18537" y="14067"/>
                  </a:cubicBezTo>
                  <a:lnTo>
                    <a:pt x="18713" y="13903"/>
                  </a:lnTo>
                  <a:lnTo>
                    <a:pt x="18019" y="13171"/>
                  </a:lnTo>
                  <a:lnTo>
                    <a:pt x="17830" y="13348"/>
                  </a:lnTo>
                  <a:cubicBezTo>
                    <a:pt x="16466" y="14661"/>
                    <a:pt x="14786" y="15608"/>
                    <a:pt x="12956" y="16100"/>
                  </a:cubicBezTo>
                  <a:cubicBezTo>
                    <a:pt x="13410" y="14623"/>
                    <a:pt x="14711" y="11454"/>
                    <a:pt x="17097" y="10860"/>
                  </a:cubicBezTo>
                  <a:lnTo>
                    <a:pt x="17337" y="10797"/>
                  </a:lnTo>
                  <a:lnTo>
                    <a:pt x="17097" y="9837"/>
                  </a:lnTo>
                  <a:lnTo>
                    <a:pt x="16857" y="9900"/>
                  </a:lnTo>
                  <a:cubicBezTo>
                    <a:pt x="13650" y="10696"/>
                    <a:pt x="12185" y="14825"/>
                    <a:pt x="11870" y="16365"/>
                  </a:cubicBezTo>
                  <a:cubicBezTo>
                    <a:pt x="10949" y="16527"/>
                    <a:pt x="10024" y="16611"/>
                    <a:pt x="9096" y="16611"/>
                  </a:cubicBezTo>
                  <a:cubicBezTo>
                    <a:pt x="8573" y="16611"/>
                    <a:pt x="8049" y="16584"/>
                    <a:pt x="7526" y="16530"/>
                  </a:cubicBezTo>
                  <a:cubicBezTo>
                    <a:pt x="10127" y="14231"/>
                    <a:pt x="11794" y="11062"/>
                    <a:pt x="12185" y="7615"/>
                  </a:cubicBezTo>
                  <a:lnTo>
                    <a:pt x="12211" y="7362"/>
                  </a:lnTo>
                  <a:lnTo>
                    <a:pt x="11238" y="7236"/>
                  </a:lnTo>
                  <a:lnTo>
                    <a:pt x="11200" y="7489"/>
                  </a:lnTo>
                  <a:cubicBezTo>
                    <a:pt x="10948" y="9623"/>
                    <a:pt x="10190" y="11656"/>
                    <a:pt x="8965" y="13423"/>
                  </a:cubicBezTo>
                  <a:cubicBezTo>
                    <a:pt x="7791" y="12173"/>
                    <a:pt x="4445" y="7931"/>
                    <a:pt x="5190" y="342"/>
                  </a:cubicBezTo>
                  <a:lnTo>
                    <a:pt x="5215" y="89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35"/>
            <p:cNvSpPr/>
            <p:nvPr/>
          </p:nvSpPr>
          <p:spPr>
            <a:xfrm>
              <a:off x="4889925" y="3190350"/>
              <a:ext cx="175850" cy="188475"/>
            </a:xfrm>
            <a:custGeom>
              <a:rect b="b" l="l" r="r" t="t"/>
              <a:pathLst>
                <a:path extrusionOk="0" h="7539" w="7034">
                  <a:moveTo>
                    <a:pt x="3398" y="0"/>
                  </a:moveTo>
                  <a:cubicBezTo>
                    <a:pt x="2310" y="0"/>
                    <a:pt x="2185" y="5228"/>
                    <a:pt x="2185" y="5228"/>
                  </a:cubicBezTo>
                  <a:cubicBezTo>
                    <a:pt x="2185" y="5228"/>
                    <a:pt x="2185" y="271"/>
                    <a:pt x="1237" y="271"/>
                  </a:cubicBezTo>
                  <a:cubicBezTo>
                    <a:pt x="1193" y="271"/>
                    <a:pt x="1147" y="281"/>
                    <a:pt x="1099" y="304"/>
                  </a:cubicBezTo>
                  <a:cubicBezTo>
                    <a:pt x="0" y="809"/>
                    <a:pt x="2462" y="7539"/>
                    <a:pt x="2462" y="7539"/>
                  </a:cubicBezTo>
                  <a:cubicBezTo>
                    <a:pt x="2462" y="7539"/>
                    <a:pt x="7033" y="1768"/>
                    <a:pt x="6023" y="1137"/>
                  </a:cubicBezTo>
                  <a:cubicBezTo>
                    <a:pt x="5961" y="1098"/>
                    <a:pt x="5896" y="1080"/>
                    <a:pt x="5827" y="1080"/>
                  </a:cubicBezTo>
                  <a:cubicBezTo>
                    <a:pt x="4769" y="1080"/>
                    <a:pt x="2955" y="5354"/>
                    <a:pt x="2955" y="5354"/>
                  </a:cubicBezTo>
                  <a:cubicBezTo>
                    <a:pt x="2955" y="5354"/>
                    <a:pt x="4508" y="51"/>
                    <a:pt x="3409" y="1"/>
                  </a:cubicBezTo>
                  <a:cubicBezTo>
                    <a:pt x="3405" y="1"/>
                    <a:pt x="3402" y="0"/>
                    <a:pt x="339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5043325" y="3329075"/>
              <a:ext cx="250050" cy="226550"/>
            </a:xfrm>
            <a:custGeom>
              <a:rect b="b" l="l" r="r" t="t"/>
              <a:pathLst>
                <a:path extrusionOk="0" h="9062" w="10002">
                  <a:moveTo>
                    <a:pt x="6136" y="1"/>
                  </a:moveTo>
                  <a:cubicBezTo>
                    <a:pt x="4523" y="1"/>
                    <a:pt x="3350" y="6490"/>
                    <a:pt x="3231" y="7424"/>
                  </a:cubicBezTo>
                  <a:lnTo>
                    <a:pt x="3231" y="7424"/>
                  </a:lnTo>
                  <a:cubicBezTo>
                    <a:pt x="3279" y="6495"/>
                    <a:pt x="3415" y="36"/>
                    <a:pt x="2286" y="36"/>
                  </a:cubicBezTo>
                  <a:cubicBezTo>
                    <a:pt x="2261" y="36"/>
                    <a:pt x="2236" y="39"/>
                    <a:pt x="2211" y="45"/>
                  </a:cubicBezTo>
                  <a:cubicBezTo>
                    <a:pt x="1" y="601"/>
                    <a:pt x="2842" y="9061"/>
                    <a:pt x="2842" y="9061"/>
                  </a:cubicBezTo>
                  <a:cubicBezTo>
                    <a:pt x="4963" y="8165"/>
                    <a:pt x="10001" y="3505"/>
                    <a:pt x="9168" y="2773"/>
                  </a:cubicBezTo>
                  <a:cubicBezTo>
                    <a:pt x="9118" y="2730"/>
                    <a:pt x="9054" y="2710"/>
                    <a:pt x="8980" y="2710"/>
                  </a:cubicBezTo>
                  <a:cubicBezTo>
                    <a:pt x="7805" y="2710"/>
                    <a:pt x="3852" y="7735"/>
                    <a:pt x="3852" y="7735"/>
                  </a:cubicBezTo>
                  <a:cubicBezTo>
                    <a:pt x="3852" y="7735"/>
                    <a:pt x="7880" y="247"/>
                    <a:pt x="6226" y="8"/>
                  </a:cubicBezTo>
                  <a:cubicBezTo>
                    <a:pt x="6196" y="3"/>
                    <a:pt x="6166" y="1"/>
                    <a:pt x="613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5219800" y="3555275"/>
              <a:ext cx="72300" cy="61900"/>
            </a:xfrm>
            <a:custGeom>
              <a:rect b="b" l="l" r="r" t="t"/>
              <a:pathLst>
                <a:path extrusionOk="0" h="2476" w="2892">
                  <a:moveTo>
                    <a:pt x="1655" y="0"/>
                  </a:moveTo>
                  <a:cubicBezTo>
                    <a:pt x="556" y="0"/>
                    <a:pt x="0" y="1326"/>
                    <a:pt x="783" y="2109"/>
                  </a:cubicBezTo>
                  <a:cubicBezTo>
                    <a:pt x="1032" y="2362"/>
                    <a:pt x="1341" y="2476"/>
                    <a:pt x="1645" y="2476"/>
                  </a:cubicBezTo>
                  <a:cubicBezTo>
                    <a:pt x="2280" y="2476"/>
                    <a:pt x="2892" y="1981"/>
                    <a:pt x="2892" y="1238"/>
                  </a:cubicBezTo>
                  <a:cubicBezTo>
                    <a:pt x="2892" y="556"/>
                    <a:pt x="2336" y="0"/>
                    <a:pt x="1655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5254200" y="3642725"/>
              <a:ext cx="64425" cy="55175"/>
            </a:xfrm>
            <a:custGeom>
              <a:rect b="b" l="l" r="r" t="t"/>
              <a:pathLst>
                <a:path extrusionOk="0" h="2207" w="2577">
                  <a:moveTo>
                    <a:pt x="1478" y="0"/>
                  </a:moveTo>
                  <a:cubicBezTo>
                    <a:pt x="493" y="0"/>
                    <a:pt x="1" y="1187"/>
                    <a:pt x="695" y="1882"/>
                  </a:cubicBezTo>
                  <a:cubicBezTo>
                    <a:pt x="920" y="2106"/>
                    <a:pt x="1195" y="2206"/>
                    <a:pt x="1466" y="2206"/>
                  </a:cubicBezTo>
                  <a:cubicBezTo>
                    <a:pt x="2033" y="2206"/>
                    <a:pt x="2577" y="1765"/>
                    <a:pt x="2577" y="1099"/>
                  </a:cubicBezTo>
                  <a:cubicBezTo>
                    <a:pt x="2577" y="493"/>
                    <a:pt x="2084" y="0"/>
                    <a:pt x="1478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48" name="Google Shape;1048;p35"/>
          <p:cNvGrpSpPr/>
          <p:nvPr/>
        </p:nvGrpSpPr>
        <p:grpSpPr>
          <a:xfrm>
            <a:off x="2137290" y="1558870"/>
            <a:ext cx="2013107" cy="2009758"/>
            <a:chOff x="235025" y="416775"/>
            <a:chExt cx="2614425" cy="2610075"/>
          </a:xfrm>
        </p:grpSpPr>
        <p:sp>
          <p:nvSpPr>
            <p:cNvPr id="1049" name="Google Shape;1049;p35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A4C2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35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35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35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35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35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35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35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35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35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35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35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35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35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35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35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35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35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35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35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35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35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9" name="Google Shape;1089;p35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0" name="Google Shape;1090;p35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1" name="Google Shape;1091;p35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2" name="Google Shape;1092;p35"/>
          <p:cNvSpPr txBox="1"/>
          <p:nvPr>
            <p:ph type="ctrTitle"/>
          </p:nvPr>
        </p:nvSpPr>
        <p:spPr>
          <a:xfrm>
            <a:off x="4946727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Tokas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093" name="Google Shape;1093;p35"/>
          <p:cNvSpPr txBox="1"/>
          <p:nvPr>
            <p:ph idx="1" type="subTitle"/>
          </p:nvPr>
        </p:nvSpPr>
        <p:spPr>
          <a:xfrm>
            <a:off x="4946725" y="2555800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Experiments with things he should not and dies</a:t>
            </a:r>
            <a:endParaRPr/>
          </a:p>
        </p:txBody>
      </p:sp>
      <p:sp>
        <p:nvSpPr>
          <p:cNvPr id="1094" name="Google Shape;1094;p35"/>
          <p:cNvSpPr txBox="1"/>
          <p:nvPr>
            <p:ph idx="2" type="title"/>
          </p:nvPr>
        </p:nvSpPr>
        <p:spPr>
          <a:xfrm>
            <a:off x="2277728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095" name="Google Shape;1095;p35"/>
          <p:cNvSpPr txBox="1"/>
          <p:nvPr>
            <p:ph idx="1" type="subTitle"/>
          </p:nvPr>
        </p:nvSpPr>
        <p:spPr>
          <a:xfrm>
            <a:off x="4928275" y="30127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Perishes in an alchemical fire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35"/>
          <p:cNvSpPr txBox="1"/>
          <p:nvPr>
            <p:ph idx="1" type="subTitle"/>
          </p:nvPr>
        </p:nvSpPr>
        <p:spPr>
          <a:xfrm>
            <a:off x="4928275" y="3516260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Eaten by a cranky dragon after questioning it about too many things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0" name="Shape 1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1" name="Google Shape;1101;p36"/>
          <p:cNvSpPr txBox="1"/>
          <p:nvPr>
            <p:ph idx="1" type="subTitle"/>
          </p:nvPr>
        </p:nvSpPr>
        <p:spPr>
          <a:xfrm>
            <a:off x="1046425" y="2559213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Pokes his head into Company secrets and kills himself with 3 blackpowder shots to the back of his head </a:t>
            </a:r>
            <a:endParaRPr/>
          </a:p>
        </p:txBody>
      </p:sp>
      <p:sp>
        <p:nvSpPr>
          <p:cNvPr id="1102" name="Google Shape;1102;p36"/>
          <p:cNvSpPr txBox="1"/>
          <p:nvPr>
            <p:ph type="ctrTitle"/>
          </p:nvPr>
        </p:nvSpPr>
        <p:spPr>
          <a:xfrm>
            <a:off x="1046427" y="2097763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Vittorio 5-13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103" name="Google Shape;1103;p36"/>
          <p:cNvSpPr txBox="1"/>
          <p:nvPr>
            <p:ph idx="1" type="subTitle"/>
          </p:nvPr>
        </p:nvSpPr>
        <p:spPr>
          <a:xfrm>
            <a:off x="1027975" y="3664698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Sleeps with Claymore called Mantis who eats his head after copulation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04" name="Google Shape;1104;p36"/>
          <p:cNvGrpSpPr/>
          <p:nvPr/>
        </p:nvGrpSpPr>
        <p:grpSpPr>
          <a:xfrm>
            <a:off x="4710593" y="1112375"/>
            <a:ext cx="771875" cy="609900"/>
            <a:chOff x="5924375" y="1387675"/>
            <a:chExt cx="771875" cy="609900"/>
          </a:xfrm>
        </p:grpSpPr>
        <p:sp>
          <p:nvSpPr>
            <p:cNvPr id="1105" name="Google Shape;1105;p36"/>
            <p:cNvSpPr/>
            <p:nvPr/>
          </p:nvSpPr>
          <p:spPr>
            <a:xfrm>
              <a:off x="6193975" y="1647350"/>
              <a:ext cx="502275" cy="350225"/>
            </a:xfrm>
            <a:custGeom>
              <a:rect b="b" l="l" r="r" t="t"/>
              <a:pathLst>
                <a:path extrusionOk="0" h="14009" w="20091">
                  <a:moveTo>
                    <a:pt x="733" y="0"/>
                  </a:moveTo>
                  <a:lnTo>
                    <a:pt x="0" y="480"/>
                  </a:lnTo>
                  <a:lnTo>
                    <a:pt x="127" y="669"/>
                  </a:lnTo>
                  <a:cubicBezTo>
                    <a:pt x="7160" y="11289"/>
                    <a:pt x="17287" y="13612"/>
                    <a:pt x="19547" y="14003"/>
                  </a:cubicBezTo>
                  <a:cubicBezTo>
                    <a:pt x="19570" y="14007"/>
                    <a:pt x="19593" y="14008"/>
                    <a:pt x="19615" y="14008"/>
                  </a:cubicBezTo>
                  <a:cubicBezTo>
                    <a:pt x="19839" y="14008"/>
                    <a:pt x="20030" y="13841"/>
                    <a:pt x="20065" y="13612"/>
                  </a:cubicBezTo>
                  <a:cubicBezTo>
                    <a:pt x="20090" y="13385"/>
                    <a:pt x="19926" y="13170"/>
                    <a:pt x="19699" y="13132"/>
                  </a:cubicBezTo>
                  <a:cubicBezTo>
                    <a:pt x="17590" y="12766"/>
                    <a:pt x="7741" y="10556"/>
                    <a:pt x="859" y="177"/>
                  </a:cubicBezTo>
                  <a:lnTo>
                    <a:pt x="733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6425675" y="1735250"/>
              <a:ext cx="182800" cy="224325"/>
            </a:xfrm>
            <a:custGeom>
              <a:rect b="b" l="l" r="r" t="t"/>
              <a:pathLst>
                <a:path extrusionOk="0" h="8973" w="7312">
                  <a:moveTo>
                    <a:pt x="3156" y="0"/>
                  </a:moveTo>
                  <a:cubicBezTo>
                    <a:pt x="3111" y="0"/>
                    <a:pt x="3066" y="2"/>
                    <a:pt x="3019" y="7"/>
                  </a:cubicBezTo>
                  <a:lnTo>
                    <a:pt x="3006" y="7"/>
                  </a:lnTo>
                  <a:cubicBezTo>
                    <a:pt x="1" y="4325"/>
                    <a:pt x="4408" y="8177"/>
                    <a:pt x="4408" y="8177"/>
                  </a:cubicBezTo>
                  <a:cubicBezTo>
                    <a:pt x="4408" y="8177"/>
                    <a:pt x="5279" y="8555"/>
                    <a:pt x="6339" y="8972"/>
                  </a:cubicBezTo>
                  <a:cubicBezTo>
                    <a:pt x="6857" y="8341"/>
                    <a:pt x="7312" y="6548"/>
                    <a:pt x="5973" y="6144"/>
                  </a:cubicBezTo>
                  <a:cubicBezTo>
                    <a:pt x="6504" y="4035"/>
                    <a:pt x="4748" y="2785"/>
                    <a:pt x="4748" y="2785"/>
                  </a:cubicBezTo>
                  <a:cubicBezTo>
                    <a:pt x="4748" y="2785"/>
                    <a:pt x="4748" y="0"/>
                    <a:pt x="3156" y="0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5924375" y="1387675"/>
              <a:ext cx="258575" cy="255575"/>
            </a:xfrm>
            <a:custGeom>
              <a:rect b="b" l="l" r="r" t="t"/>
              <a:pathLst>
                <a:path extrusionOk="0" h="10223" w="10343">
                  <a:moveTo>
                    <a:pt x="4910" y="1"/>
                  </a:moveTo>
                  <a:cubicBezTo>
                    <a:pt x="4819" y="1"/>
                    <a:pt x="4727" y="12"/>
                    <a:pt x="4635" y="33"/>
                  </a:cubicBezTo>
                  <a:cubicBezTo>
                    <a:pt x="3776" y="248"/>
                    <a:pt x="5266" y="3114"/>
                    <a:pt x="5266" y="3114"/>
                  </a:cubicBezTo>
                  <a:cubicBezTo>
                    <a:pt x="5266" y="3114"/>
                    <a:pt x="3373" y="963"/>
                    <a:pt x="2512" y="963"/>
                  </a:cubicBezTo>
                  <a:cubicBezTo>
                    <a:pt x="2420" y="963"/>
                    <a:pt x="2339" y="988"/>
                    <a:pt x="2274" y="1043"/>
                  </a:cubicBezTo>
                  <a:cubicBezTo>
                    <a:pt x="1605" y="1599"/>
                    <a:pt x="4345" y="4086"/>
                    <a:pt x="4345" y="4086"/>
                  </a:cubicBezTo>
                  <a:cubicBezTo>
                    <a:pt x="4345" y="4086"/>
                    <a:pt x="1620" y="2628"/>
                    <a:pt x="701" y="2628"/>
                  </a:cubicBezTo>
                  <a:cubicBezTo>
                    <a:pt x="590" y="2628"/>
                    <a:pt x="506" y="2650"/>
                    <a:pt x="456" y="2697"/>
                  </a:cubicBezTo>
                  <a:cubicBezTo>
                    <a:pt x="1" y="3127"/>
                    <a:pt x="3057" y="4831"/>
                    <a:pt x="3057" y="4831"/>
                  </a:cubicBezTo>
                  <a:cubicBezTo>
                    <a:pt x="3057" y="4831"/>
                    <a:pt x="1251" y="8304"/>
                    <a:pt x="6731" y="10223"/>
                  </a:cubicBezTo>
                  <a:lnTo>
                    <a:pt x="10342" y="8998"/>
                  </a:lnTo>
                  <a:lnTo>
                    <a:pt x="10052" y="5627"/>
                  </a:lnTo>
                  <a:cubicBezTo>
                    <a:pt x="10052" y="5627"/>
                    <a:pt x="9433" y="2710"/>
                    <a:pt x="7135" y="2495"/>
                  </a:cubicBezTo>
                  <a:cubicBezTo>
                    <a:pt x="6457" y="778"/>
                    <a:pt x="5689" y="1"/>
                    <a:pt x="4910" y="1"/>
                  </a:cubicBezTo>
                  <a:close/>
                </a:path>
              </a:pathLst>
            </a:custGeom>
            <a:solidFill>
              <a:srgbClr val="FFC02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6099575" y="1438675"/>
              <a:ext cx="169250" cy="236175"/>
            </a:xfrm>
            <a:custGeom>
              <a:rect b="b" l="l" r="r" t="t"/>
              <a:pathLst>
                <a:path extrusionOk="0" h="9447" w="6770">
                  <a:moveTo>
                    <a:pt x="3713" y="1"/>
                  </a:moveTo>
                  <a:cubicBezTo>
                    <a:pt x="3713" y="1"/>
                    <a:pt x="1" y="2753"/>
                    <a:pt x="1466" y="7261"/>
                  </a:cubicBezTo>
                  <a:cubicBezTo>
                    <a:pt x="2005" y="8922"/>
                    <a:pt x="2764" y="9446"/>
                    <a:pt x="3508" y="9446"/>
                  </a:cubicBezTo>
                  <a:cubicBezTo>
                    <a:pt x="4782" y="9446"/>
                    <a:pt x="6011" y="7905"/>
                    <a:pt x="6011" y="7905"/>
                  </a:cubicBezTo>
                  <a:cubicBezTo>
                    <a:pt x="6011" y="7905"/>
                    <a:pt x="6769" y="2501"/>
                    <a:pt x="3713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5928800" y="1580600"/>
              <a:ext cx="277500" cy="125350"/>
            </a:xfrm>
            <a:custGeom>
              <a:rect b="b" l="l" r="r" t="t"/>
              <a:pathLst>
                <a:path extrusionOk="0" h="5014" w="11100">
                  <a:moveTo>
                    <a:pt x="3708" y="1"/>
                  </a:moveTo>
                  <a:cubicBezTo>
                    <a:pt x="2602" y="1"/>
                    <a:pt x="1367" y="167"/>
                    <a:pt x="1" y="574"/>
                  </a:cubicBezTo>
                  <a:cubicBezTo>
                    <a:pt x="1" y="574"/>
                    <a:pt x="2228" y="5014"/>
                    <a:pt x="6483" y="5014"/>
                  </a:cubicBezTo>
                  <a:cubicBezTo>
                    <a:pt x="7823" y="5014"/>
                    <a:pt x="9364" y="4573"/>
                    <a:pt x="11100" y="3415"/>
                  </a:cubicBezTo>
                  <a:cubicBezTo>
                    <a:pt x="11100" y="3415"/>
                    <a:pt x="8719" y="1"/>
                    <a:pt x="3708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6067375" y="1537175"/>
              <a:ext cx="268050" cy="210075"/>
            </a:xfrm>
            <a:custGeom>
              <a:rect b="b" l="l" r="r" t="t"/>
              <a:pathLst>
                <a:path extrusionOk="0" h="8403" w="10722">
                  <a:moveTo>
                    <a:pt x="8221" y="0"/>
                  </a:moveTo>
                  <a:cubicBezTo>
                    <a:pt x="8221" y="0"/>
                    <a:pt x="6567" y="1124"/>
                    <a:pt x="6112" y="3700"/>
                  </a:cubicBezTo>
                  <a:lnTo>
                    <a:pt x="5809" y="5215"/>
                  </a:lnTo>
                  <a:cubicBezTo>
                    <a:pt x="5809" y="5215"/>
                    <a:pt x="4601" y="4986"/>
                    <a:pt x="3384" y="4986"/>
                  </a:cubicBezTo>
                  <a:cubicBezTo>
                    <a:pt x="2523" y="4986"/>
                    <a:pt x="1658" y="5101"/>
                    <a:pt x="1213" y="5493"/>
                  </a:cubicBezTo>
                  <a:cubicBezTo>
                    <a:pt x="594" y="6036"/>
                    <a:pt x="165" y="6768"/>
                    <a:pt x="1" y="7576"/>
                  </a:cubicBezTo>
                  <a:cubicBezTo>
                    <a:pt x="1" y="7576"/>
                    <a:pt x="1102" y="8403"/>
                    <a:pt x="2657" y="8403"/>
                  </a:cubicBezTo>
                  <a:cubicBezTo>
                    <a:pt x="3814" y="8403"/>
                    <a:pt x="5223" y="7946"/>
                    <a:pt x="6618" y="6352"/>
                  </a:cubicBezTo>
                  <a:cubicBezTo>
                    <a:pt x="7388" y="5998"/>
                    <a:pt x="10721" y="3220"/>
                    <a:pt x="8221" y="0"/>
                  </a:cubicBezTo>
                  <a:close/>
                </a:path>
              </a:pathLst>
            </a:custGeom>
            <a:solidFill>
              <a:srgbClr val="EB37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6092650" y="1843650"/>
              <a:ext cx="297700" cy="77000"/>
            </a:xfrm>
            <a:custGeom>
              <a:rect b="b" l="l" r="r" t="t"/>
              <a:pathLst>
                <a:path extrusionOk="0" h="3080" w="11908">
                  <a:moveTo>
                    <a:pt x="6047" y="1"/>
                  </a:moveTo>
                  <a:cubicBezTo>
                    <a:pt x="4208" y="1"/>
                    <a:pt x="2484" y="120"/>
                    <a:pt x="1894" y="520"/>
                  </a:cubicBezTo>
                  <a:cubicBezTo>
                    <a:pt x="442" y="1505"/>
                    <a:pt x="0" y="2186"/>
                    <a:pt x="0" y="2186"/>
                  </a:cubicBezTo>
                  <a:cubicBezTo>
                    <a:pt x="355" y="2108"/>
                    <a:pt x="715" y="2070"/>
                    <a:pt x="1073" y="2070"/>
                  </a:cubicBezTo>
                  <a:cubicBezTo>
                    <a:pt x="1876" y="2070"/>
                    <a:pt x="2672" y="2262"/>
                    <a:pt x="3397" y="2628"/>
                  </a:cubicBezTo>
                  <a:cubicBezTo>
                    <a:pt x="3860" y="2872"/>
                    <a:pt x="4327" y="2960"/>
                    <a:pt x="4762" y="2960"/>
                  </a:cubicBezTo>
                  <a:cubicBezTo>
                    <a:pt x="5904" y="2960"/>
                    <a:pt x="6819" y="2351"/>
                    <a:pt x="6819" y="2351"/>
                  </a:cubicBezTo>
                  <a:cubicBezTo>
                    <a:pt x="6819" y="2351"/>
                    <a:pt x="8208" y="3079"/>
                    <a:pt x="9273" y="3079"/>
                  </a:cubicBezTo>
                  <a:cubicBezTo>
                    <a:pt x="9508" y="3079"/>
                    <a:pt x="9727" y="3044"/>
                    <a:pt x="9912" y="2957"/>
                  </a:cubicBezTo>
                  <a:cubicBezTo>
                    <a:pt x="11907" y="2048"/>
                    <a:pt x="11668" y="255"/>
                    <a:pt x="11668" y="255"/>
                  </a:cubicBezTo>
                  <a:cubicBezTo>
                    <a:pt x="11668" y="255"/>
                    <a:pt x="8734" y="1"/>
                    <a:pt x="6047" y="1"/>
                  </a:cubicBezTo>
                  <a:close/>
                </a:path>
              </a:pathLst>
            </a:custGeom>
            <a:solidFill>
              <a:srgbClr val="0092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6056350" y="1813625"/>
              <a:ext cx="328000" cy="106175"/>
            </a:xfrm>
            <a:custGeom>
              <a:rect b="b" l="l" r="r" t="t"/>
              <a:pathLst>
                <a:path extrusionOk="0" h="4247" w="13120">
                  <a:moveTo>
                    <a:pt x="7285" y="1"/>
                  </a:moveTo>
                  <a:cubicBezTo>
                    <a:pt x="4775" y="1"/>
                    <a:pt x="1971" y="925"/>
                    <a:pt x="0" y="4246"/>
                  </a:cubicBezTo>
                  <a:lnTo>
                    <a:pt x="2361" y="2844"/>
                  </a:lnTo>
                  <a:cubicBezTo>
                    <a:pt x="2361" y="2844"/>
                    <a:pt x="3128" y="3070"/>
                    <a:pt x="4032" y="3070"/>
                  </a:cubicBezTo>
                  <a:cubicBezTo>
                    <a:pt x="4954" y="3070"/>
                    <a:pt x="6018" y="2835"/>
                    <a:pt x="6553" y="1885"/>
                  </a:cubicBezTo>
                  <a:cubicBezTo>
                    <a:pt x="6553" y="1885"/>
                    <a:pt x="7117" y="2313"/>
                    <a:pt x="7933" y="2313"/>
                  </a:cubicBezTo>
                  <a:cubicBezTo>
                    <a:pt x="8460" y="2313"/>
                    <a:pt x="9094" y="2134"/>
                    <a:pt x="9748" y="1544"/>
                  </a:cubicBezTo>
                  <a:cubicBezTo>
                    <a:pt x="10202" y="2034"/>
                    <a:pt x="10712" y="2201"/>
                    <a:pt x="11195" y="2201"/>
                  </a:cubicBezTo>
                  <a:cubicBezTo>
                    <a:pt x="12217" y="2201"/>
                    <a:pt x="13120" y="1456"/>
                    <a:pt x="13120" y="1456"/>
                  </a:cubicBezTo>
                  <a:cubicBezTo>
                    <a:pt x="13120" y="1456"/>
                    <a:pt x="10433" y="1"/>
                    <a:pt x="7285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6003000" y="1644075"/>
              <a:ext cx="210875" cy="127975"/>
            </a:xfrm>
            <a:custGeom>
              <a:rect b="b" l="l" r="r" t="t"/>
              <a:pathLst>
                <a:path extrusionOk="0" h="5119" w="8435">
                  <a:moveTo>
                    <a:pt x="5326" y="0"/>
                  </a:moveTo>
                  <a:cubicBezTo>
                    <a:pt x="4486" y="0"/>
                    <a:pt x="3562" y="229"/>
                    <a:pt x="2677" y="914"/>
                  </a:cubicBezTo>
                  <a:cubicBezTo>
                    <a:pt x="0" y="2997"/>
                    <a:pt x="758" y="5119"/>
                    <a:pt x="758" y="5119"/>
                  </a:cubicBezTo>
                  <a:cubicBezTo>
                    <a:pt x="1541" y="4752"/>
                    <a:pt x="2424" y="4260"/>
                    <a:pt x="2980" y="3578"/>
                  </a:cubicBezTo>
                  <a:cubicBezTo>
                    <a:pt x="3712" y="2682"/>
                    <a:pt x="3940" y="1596"/>
                    <a:pt x="5127" y="1154"/>
                  </a:cubicBezTo>
                  <a:cubicBezTo>
                    <a:pt x="5512" y="1010"/>
                    <a:pt x="5966" y="960"/>
                    <a:pt x="6436" y="960"/>
                  </a:cubicBezTo>
                  <a:cubicBezTo>
                    <a:pt x="7122" y="960"/>
                    <a:pt x="7843" y="1066"/>
                    <a:pt x="8435" y="1141"/>
                  </a:cubicBezTo>
                  <a:lnTo>
                    <a:pt x="8384" y="939"/>
                  </a:lnTo>
                  <a:cubicBezTo>
                    <a:pt x="8384" y="939"/>
                    <a:pt x="7027" y="0"/>
                    <a:pt x="5326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6170300" y="1493300"/>
              <a:ext cx="147125" cy="181200"/>
            </a:xfrm>
            <a:custGeom>
              <a:rect b="b" l="l" r="r" t="t"/>
              <a:pathLst>
                <a:path extrusionOk="0" h="7248" w="5885">
                  <a:moveTo>
                    <a:pt x="4938" y="0"/>
                  </a:moveTo>
                  <a:lnTo>
                    <a:pt x="4938" y="0"/>
                  </a:lnTo>
                  <a:cubicBezTo>
                    <a:pt x="0" y="846"/>
                    <a:pt x="1692" y="6970"/>
                    <a:pt x="1692" y="6970"/>
                  </a:cubicBezTo>
                  <a:lnTo>
                    <a:pt x="1743" y="7248"/>
                  </a:lnTo>
                  <a:cubicBezTo>
                    <a:pt x="1869" y="4369"/>
                    <a:pt x="5885" y="556"/>
                    <a:pt x="493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6425675" y="1735400"/>
              <a:ext cx="165400" cy="224175"/>
            </a:xfrm>
            <a:custGeom>
              <a:rect b="b" l="l" r="r" t="t"/>
              <a:pathLst>
                <a:path extrusionOk="0" h="8967" w="6616">
                  <a:moveTo>
                    <a:pt x="3006" y="1"/>
                  </a:moveTo>
                  <a:cubicBezTo>
                    <a:pt x="1" y="4319"/>
                    <a:pt x="4408" y="8171"/>
                    <a:pt x="4408" y="8171"/>
                  </a:cubicBezTo>
                  <a:cubicBezTo>
                    <a:pt x="4408" y="8171"/>
                    <a:pt x="5279" y="8549"/>
                    <a:pt x="6339" y="8966"/>
                  </a:cubicBezTo>
                  <a:cubicBezTo>
                    <a:pt x="6339" y="8966"/>
                    <a:pt x="6615" y="6842"/>
                    <a:pt x="4976" y="6842"/>
                  </a:cubicBezTo>
                  <a:cubicBezTo>
                    <a:pt x="4897" y="6842"/>
                    <a:pt x="4812" y="6847"/>
                    <a:pt x="4723" y="6857"/>
                  </a:cubicBezTo>
                  <a:cubicBezTo>
                    <a:pt x="6036" y="4319"/>
                    <a:pt x="3612" y="3473"/>
                    <a:pt x="3612" y="3473"/>
                  </a:cubicBezTo>
                  <a:cubicBezTo>
                    <a:pt x="3612" y="3473"/>
                    <a:pt x="3814" y="1213"/>
                    <a:pt x="3019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16" name="Google Shape;1116;p36"/>
          <p:cNvGrpSpPr/>
          <p:nvPr/>
        </p:nvGrpSpPr>
        <p:grpSpPr>
          <a:xfrm>
            <a:off x="4986867" y="1510070"/>
            <a:ext cx="2013107" cy="2009758"/>
            <a:chOff x="235025" y="416775"/>
            <a:chExt cx="2614425" cy="2610075"/>
          </a:xfrm>
        </p:grpSpPr>
        <p:sp>
          <p:nvSpPr>
            <p:cNvPr id="1117" name="Google Shape;1117;p36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9FC5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36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36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36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36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36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36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36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36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36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36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36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36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36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36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36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36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36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36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36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36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36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36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36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36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36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36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36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36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36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36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36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36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36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36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36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36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36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36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36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36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36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0" name="Google Shape;1160;p36"/>
          <p:cNvSpPr txBox="1"/>
          <p:nvPr>
            <p:ph idx="2" type="title"/>
          </p:nvPr>
        </p:nvSpPr>
        <p:spPr>
          <a:xfrm flipH="1">
            <a:off x="5116524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4" name="Shape 1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65" name="Google Shape;1165;p37"/>
          <p:cNvGrpSpPr/>
          <p:nvPr/>
        </p:nvGrpSpPr>
        <p:grpSpPr>
          <a:xfrm rot="-8100000">
            <a:off x="1940295" y="2849902"/>
            <a:ext cx="436596" cy="903466"/>
            <a:chOff x="1824700" y="2261025"/>
            <a:chExt cx="436600" cy="903475"/>
          </a:xfrm>
        </p:grpSpPr>
        <p:sp>
          <p:nvSpPr>
            <p:cNvPr id="1166" name="Google Shape;1166;p37"/>
            <p:cNvSpPr/>
            <p:nvPr/>
          </p:nvSpPr>
          <p:spPr>
            <a:xfrm>
              <a:off x="1998875" y="2562475"/>
              <a:ext cx="118800" cy="100300"/>
            </a:xfrm>
            <a:custGeom>
              <a:rect b="b" l="l" r="r" t="t"/>
              <a:pathLst>
                <a:path extrusionOk="0" h="4012" w="4752">
                  <a:moveTo>
                    <a:pt x="433" y="1"/>
                  </a:moveTo>
                  <a:cubicBezTo>
                    <a:pt x="1" y="2083"/>
                    <a:pt x="1866" y="4012"/>
                    <a:pt x="3837" y="4012"/>
                  </a:cubicBezTo>
                  <a:cubicBezTo>
                    <a:pt x="4053" y="4012"/>
                    <a:pt x="4271" y="3989"/>
                    <a:pt x="4486" y="3940"/>
                  </a:cubicBezTo>
                  <a:cubicBezTo>
                    <a:pt x="4751" y="3877"/>
                    <a:pt x="3160" y="859"/>
                    <a:pt x="433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37"/>
            <p:cNvSpPr/>
            <p:nvPr/>
          </p:nvSpPr>
          <p:spPr>
            <a:xfrm>
              <a:off x="2086400" y="2712475"/>
              <a:ext cx="174900" cy="62250"/>
            </a:xfrm>
            <a:custGeom>
              <a:rect b="b" l="l" r="r" t="t"/>
              <a:pathLst>
                <a:path extrusionOk="0" h="2490" w="6996">
                  <a:moveTo>
                    <a:pt x="4880" y="0"/>
                  </a:moveTo>
                  <a:cubicBezTo>
                    <a:pt x="2069" y="0"/>
                    <a:pt x="0" y="2044"/>
                    <a:pt x="0" y="2044"/>
                  </a:cubicBezTo>
                  <a:cubicBezTo>
                    <a:pt x="944" y="2362"/>
                    <a:pt x="1788" y="2489"/>
                    <a:pt x="2535" y="2489"/>
                  </a:cubicBezTo>
                  <a:cubicBezTo>
                    <a:pt x="5559" y="2489"/>
                    <a:pt x="6996" y="402"/>
                    <a:pt x="6996" y="402"/>
                  </a:cubicBezTo>
                  <a:cubicBezTo>
                    <a:pt x="6260" y="116"/>
                    <a:pt x="5549" y="0"/>
                    <a:pt x="488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37"/>
            <p:cNvSpPr/>
            <p:nvPr/>
          </p:nvSpPr>
          <p:spPr>
            <a:xfrm>
              <a:off x="2092400" y="2396750"/>
              <a:ext cx="128175" cy="117675"/>
            </a:xfrm>
            <a:custGeom>
              <a:rect b="b" l="l" r="r" t="t"/>
              <a:pathLst>
                <a:path extrusionOk="0" h="4707" w="5127">
                  <a:moveTo>
                    <a:pt x="5127" y="0"/>
                  </a:moveTo>
                  <a:lnTo>
                    <a:pt x="5127" y="0"/>
                  </a:lnTo>
                  <a:cubicBezTo>
                    <a:pt x="0" y="632"/>
                    <a:pt x="392" y="4698"/>
                    <a:pt x="392" y="4698"/>
                  </a:cubicBezTo>
                  <a:cubicBezTo>
                    <a:pt x="476" y="4704"/>
                    <a:pt x="559" y="4707"/>
                    <a:pt x="642" y="4707"/>
                  </a:cubicBezTo>
                  <a:cubicBezTo>
                    <a:pt x="3447" y="4707"/>
                    <a:pt x="5127" y="1239"/>
                    <a:pt x="512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37"/>
            <p:cNvSpPr/>
            <p:nvPr/>
          </p:nvSpPr>
          <p:spPr>
            <a:xfrm>
              <a:off x="1824700" y="2261025"/>
              <a:ext cx="317275" cy="903475"/>
            </a:xfrm>
            <a:custGeom>
              <a:rect b="b" l="l" r="r" t="t"/>
              <a:pathLst>
                <a:path extrusionOk="0" h="36139" w="12691">
                  <a:moveTo>
                    <a:pt x="5882" y="1"/>
                  </a:moveTo>
                  <a:cubicBezTo>
                    <a:pt x="5749" y="1"/>
                    <a:pt x="5615" y="32"/>
                    <a:pt x="5481" y="101"/>
                  </a:cubicBezTo>
                  <a:cubicBezTo>
                    <a:pt x="3864" y="934"/>
                    <a:pt x="5645" y="2197"/>
                    <a:pt x="7375" y="3586"/>
                  </a:cubicBezTo>
                  <a:cubicBezTo>
                    <a:pt x="8789" y="5253"/>
                    <a:pt x="11908" y="9824"/>
                    <a:pt x="10923" y="16768"/>
                  </a:cubicBezTo>
                  <a:cubicBezTo>
                    <a:pt x="10165" y="22135"/>
                    <a:pt x="6390" y="25468"/>
                    <a:pt x="3637" y="27905"/>
                  </a:cubicBezTo>
                  <a:cubicBezTo>
                    <a:pt x="2564" y="28852"/>
                    <a:pt x="1819" y="30229"/>
                    <a:pt x="1225" y="31517"/>
                  </a:cubicBezTo>
                  <a:cubicBezTo>
                    <a:pt x="973" y="32060"/>
                    <a:pt x="746" y="32615"/>
                    <a:pt x="556" y="33184"/>
                  </a:cubicBezTo>
                  <a:cubicBezTo>
                    <a:pt x="316" y="33929"/>
                    <a:pt x="1" y="34762"/>
                    <a:pt x="506" y="35482"/>
                  </a:cubicBezTo>
                  <a:cubicBezTo>
                    <a:pt x="753" y="35840"/>
                    <a:pt x="1194" y="36139"/>
                    <a:pt x="1628" y="36139"/>
                  </a:cubicBezTo>
                  <a:cubicBezTo>
                    <a:pt x="1637" y="36139"/>
                    <a:pt x="1646" y="36138"/>
                    <a:pt x="1655" y="36138"/>
                  </a:cubicBezTo>
                  <a:cubicBezTo>
                    <a:pt x="2172" y="36113"/>
                    <a:pt x="2539" y="35684"/>
                    <a:pt x="2766" y="35254"/>
                  </a:cubicBezTo>
                  <a:cubicBezTo>
                    <a:pt x="3157" y="34459"/>
                    <a:pt x="3157" y="33499"/>
                    <a:pt x="3006" y="32641"/>
                  </a:cubicBezTo>
                  <a:cubicBezTo>
                    <a:pt x="2766" y="31365"/>
                    <a:pt x="3258" y="30002"/>
                    <a:pt x="3890" y="28865"/>
                  </a:cubicBezTo>
                  <a:lnTo>
                    <a:pt x="4231" y="28562"/>
                  </a:lnTo>
                  <a:cubicBezTo>
                    <a:pt x="7084" y="26037"/>
                    <a:pt x="11011" y="22564"/>
                    <a:pt x="11807" y="16882"/>
                  </a:cubicBezTo>
                  <a:cubicBezTo>
                    <a:pt x="12691" y="10543"/>
                    <a:pt x="10266" y="5935"/>
                    <a:pt x="8562" y="3674"/>
                  </a:cubicBezTo>
                  <a:cubicBezTo>
                    <a:pt x="7988" y="2143"/>
                    <a:pt x="6972" y="1"/>
                    <a:pt x="588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37"/>
            <p:cNvSpPr/>
            <p:nvPr/>
          </p:nvSpPr>
          <p:spPr>
            <a:xfrm>
              <a:off x="2052300" y="2285225"/>
              <a:ext cx="83775" cy="121325"/>
            </a:xfrm>
            <a:custGeom>
              <a:rect b="b" l="l" r="r" t="t"/>
              <a:pathLst>
                <a:path extrusionOk="0" h="4853" w="3351">
                  <a:moveTo>
                    <a:pt x="1805" y="0"/>
                  </a:moveTo>
                  <a:cubicBezTo>
                    <a:pt x="1777" y="0"/>
                    <a:pt x="1748" y="1"/>
                    <a:pt x="1718" y="4"/>
                  </a:cubicBezTo>
                  <a:cubicBezTo>
                    <a:pt x="1" y="168"/>
                    <a:pt x="518" y="4853"/>
                    <a:pt x="518" y="4853"/>
                  </a:cubicBezTo>
                  <a:cubicBezTo>
                    <a:pt x="642" y="4096"/>
                    <a:pt x="3350" y="0"/>
                    <a:pt x="180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37"/>
            <p:cNvSpPr/>
            <p:nvPr/>
          </p:nvSpPr>
          <p:spPr>
            <a:xfrm>
              <a:off x="1915800" y="2360175"/>
              <a:ext cx="149775" cy="46375"/>
            </a:xfrm>
            <a:custGeom>
              <a:rect b="b" l="l" r="r" t="t"/>
              <a:pathLst>
                <a:path extrusionOk="0" h="1855" w="5991">
                  <a:moveTo>
                    <a:pt x="1057" y="1"/>
                  </a:moveTo>
                  <a:cubicBezTo>
                    <a:pt x="594" y="1"/>
                    <a:pt x="267" y="155"/>
                    <a:pt x="195" y="554"/>
                  </a:cubicBezTo>
                  <a:cubicBezTo>
                    <a:pt x="1" y="1636"/>
                    <a:pt x="1996" y="1701"/>
                    <a:pt x="3711" y="1701"/>
                  </a:cubicBezTo>
                  <a:cubicBezTo>
                    <a:pt x="3946" y="1701"/>
                    <a:pt x="4177" y="1700"/>
                    <a:pt x="4396" y="1700"/>
                  </a:cubicBezTo>
                  <a:cubicBezTo>
                    <a:pt x="4958" y="1700"/>
                    <a:pt x="5443" y="1708"/>
                    <a:pt x="5741" y="1766"/>
                  </a:cubicBezTo>
                  <a:lnTo>
                    <a:pt x="5741" y="1766"/>
                  </a:lnTo>
                  <a:cubicBezTo>
                    <a:pt x="5453" y="1605"/>
                    <a:pt x="2550" y="1"/>
                    <a:pt x="1057" y="1"/>
                  </a:cubicBezTo>
                  <a:close/>
                  <a:moveTo>
                    <a:pt x="5741" y="1766"/>
                  </a:moveTo>
                  <a:cubicBezTo>
                    <a:pt x="5756" y="1775"/>
                    <a:pt x="5764" y="1779"/>
                    <a:pt x="5764" y="1779"/>
                  </a:cubicBezTo>
                  <a:lnTo>
                    <a:pt x="5991" y="1855"/>
                  </a:lnTo>
                  <a:cubicBezTo>
                    <a:pt x="5937" y="1817"/>
                    <a:pt x="5852" y="1788"/>
                    <a:pt x="5741" y="1766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2" name="Google Shape;1172;p37"/>
          <p:cNvGrpSpPr/>
          <p:nvPr/>
        </p:nvGrpSpPr>
        <p:grpSpPr>
          <a:xfrm>
            <a:off x="3667199" y="979926"/>
            <a:ext cx="651394" cy="872740"/>
            <a:chOff x="4836575" y="3190350"/>
            <a:chExt cx="482050" cy="645900"/>
          </a:xfrm>
        </p:grpSpPr>
        <p:sp>
          <p:nvSpPr>
            <p:cNvPr id="1173" name="Google Shape;1173;p37"/>
            <p:cNvSpPr/>
            <p:nvPr/>
          </p:nvSpPr>
          <p:spPr>
            <a:xfrm>
              <a:off x="4836575" y="3326400"/>
              <a:ext cx="467850" cy="509850"/>
            </a:xfrm>
            <a:custGeom>
              <a:rect b="b" l="l" r="r" t="t"/>
              <a:pathLst>
                <a:path extrusionOk="0" h="20394" w="18714">
                  <a:moveTo>
                    <a:pt x="4230" y="1"/>
                  </a:moveTo>
                  <a:lnTo>
                    <a:pt x="4205" y="241"/>
                  </a:lnTo>
                  <a:cubicBezTo>
                    <a:pt x="3409" y="8436"/>
                    <a:pt x="7147" y="12981"/>
                    <a:pt x="8359" y="14219"/>
                  </a:cubicBezTo>
                  <a:cubicBezTo>
                    <a:pt x="7311" y="15494"/>
                    <a:pt x="6049" y="16593"/>
                    <a:pt x="4634" y="17451"/>
                  </a:cubicBezTo>
                  <a:cubicBezTo>
                    <a:pt x="3220" y="18348"/>
                    <a:pt x="1680" y="19017"/>
                    <a:pt x="63" y="19459"/>
                  </a:cubicBezTo>
                  <a:lnTo>
                    <a:pt x="0" y="19472"/>
                  </a:lnTo>
                  <a:cubicBezTo>
                    <a:pt x="51" y="19636"/>
                    <a:pt x="101" y="19787"/>
                    <a:pt x="164" y="19951"/>
                  </a:cubicBezTo>
                  <a:cubicBezTo>
                    <a:pt x="240" y="20103"/>
                    <a:pt x="303" y="20255"/>
                    <a:pt x="392" y="20393"/>
                  </a:cubicBezTo>
                  <a:cubicBezTo>
                    <a:pt x="2033" y="19939"/>
                    <a:pt x="3599" y="19257"/>
                    <a:pt x="5051" y="18360"/>
                  </a:cubicBezTo>
                  <a:cubicBezTo>
                    <a:pt x="5556" y="18057"/>
                    <a:pt x="6036" y="17742"/>
                    <a:pt x="6503" y="17388"/>
                  </a:cubicBezTo>
                  <a:cubicBezTo>
                    <a:pt x="7374" y="17540"/>
                    <a:pt x="8258" y="17615"/>
                    <a:pt x="9142" y="17615"/>
                  </a:cubicBezTo>
                  <a:cubicBezTo>
                    <a:pt x="11743" y="17615"/>
                    <a:pt x="15481" y="16997"/>
                    <a:pt x="18537" y="14067"/>
                  </a:cubicBezTo>
                  <a:lnTo>
                    <a:pt x="18713" y="13903"/>
                  </a:lnTo>
                  <a:lnTo>
                    <a:pt x="18019" y="13171"/>
                  </a:lnTo>
                  <a:lnTo>
                    <a:pt x="17830" y="13348"/>
                  </a:lnTo>
                  <a:cubicBezTo>
                    <a:pt x="16466" y="14661"/>
                    <a:pt x="14786" y="15608"/>
                    <a:pt x="12956" y="16100"/>
                  </a:cubicBezTo>
                  <a:cubicBezTo>
                    <a:pt x="13410" y="14623"/>
                    <a:pt x="14711" y="11454"/>
                    <a:pt x="17097" y="10860"/>
                  </a:cubicBezTo>
                  <a:lnTo>
                    <a:pt x="17337" y="10797"/>
                  </a:lnTo>
                  <a:lnTo>
                    <a:pt x="17097" y="9837"/>
                  </a:lnTo>
                  <a:lnTo>
                    <a:pt x="16857" y="9900"/>
                  </a:lnTo>
                  <a:cubicBezTo>
                    <a:pt x="13650" y="10696"/>
                    <a:pt x="12185" y="14825"/>
                    <a:pt x="11870" y="16365"/>
                  </a:cubicBezTo>
                  <a:cubicBezTo>
                    <a:pt x="10949" y="16527"/>
                    <a:pt x="10024" y="16611"/>
                    <a:pt x="9096" y="16611"/>
                  </a:cubicBezTo>
                  <a:cubicBezTo>
                    <a:pt x="8573" y="16611"/>
                    <a:pt x="8049" y="16584"/>
                    <a:pt x="7526" y="16530"/>
                  </a:cubicBezTo>
                  <a:cubicBezTo>
                    <a:pt x="10127" y="14231"/>
                    <a:pt x="11794" y="11062"/>
                    <a:pt x="12185" y="7615"/>
                  </a:cubicBezTo>
                  <a:lnTo>
                    <a:pt x="12211" y="7362"/>
                  </a:lnTo>
                  <a:lnTo>
                    <a:pt x="11238" y="7236"/>
                  </a:lnTo>
                  <a:lnTo>
                    <a:pt x="11200" y="7489"/>
                  </a:lnTo>
                  <a:cubicBezTo>
                    <a:pt x="10948" y="9623"/>
                    <a:pt x="10190" y="11656"/>
                    <a:pt x="8965" y="13423"/>
                  </a:cubicBezTo>
                  <a:cubicBezTo>
                    <a:pt x="7791" y="12173"/>
                    <a:pt x="4445" y="7931"/>
                    <a:pt x="5190" y="342"/>
                  </a:cubicBezTo>
                  <a:lnTo>
                    <a:pt x="5215" y="89"/>
                  </a:lnTo>
                  <a:lnTo>
                    <a:pt x="4230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37"/>
            <p:cNvSpPr/>
            <p:nvPr/>
          </p:nvSpPr>
          <p:spPr>
            <a:xfrm>
              <a:off x="4889925" y="3190350"/>
              <a:ext cx="175850" cy="188475"/>
            </a:xfrm>
            <a:custGeom>
              <a:rect b="b" l="l" r="r" t="t"/>
              <a:pathLst>
                <a:path extrusionOk="0" h="7539" w="7034">
                  <a:moveTo>
                    <a:pt x="3398" y="0"/>
                  </a:moveTo>
                  <a:cubicBezTo>
                    <a:pt x="2310" y="0"/>
                    <a:pt x="2185" y="5228"/>
                    <a:pt x="2185" y="5228"/>
                  </a:cubicBezTo>
                  <a:cubicBezTo>
                    <a:pt x="2185" y="5228"/>
                    <a:pt x="2185" y="271"/>
                    <a:pt x="1237" y="271"/>
                  </a:cubicBezTo>
                  <a:cubicBezTo>
                    <a:pt x="1193" y="271"/>
                    <a:pt x="1147" y="281"/>
                    <a:pt x="1099" y="304"/>
                  </a:cubicBezTo>
                  <a:cubicBezTo>
                    <a:pt x="0" y="809"/>
                    <a:pt x="2462" y="7539"/>
                    <a:pt x="2462" y="7539"/>
                  </a:cubicBezTo>
                  <a:cubicBezTo>
                    <a:pt x="2462" y="7539"/>
                    <a:pt x="7033" y="1768"/>
                    <a:pt x="6023" y="1137"/>
                  </a:cubicBezTo>
                  <a:cubicBezTo>
                    <a:pt x="5961" y="1098"/>
                    <a:pt x="5896" y="1080"/>
                    <a:pt x="5827" y="1080"/>
                  </a:cubicBezTo>
                  <a:cubicBezTo>
                    <a:pt x="4769" y="1080"/>
                    <a:pt x="2955" y="5354"/>
                    <a:pt x="2955" y="5354"/>
                  </a:cubicBezTo>
                  <a:cubicBezTo>
                    <a:pt x="2955" y="5354"/>
                    <a:pt x="4508" y="51"/>
                    <a:pt x="3409" y="1"/>
                  </a:cubicBezTo>
                  <a:cubicBezTo>
                    <a:pt x="3405" y="1"/>
                    <a:pt x="3402" y="0"/>
                    <a:pt x="3398" y="0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37"/>
            <p:cNvSpPr/>
            <p:nvPr/>
          </p:nvSpPr>
          <p:spPr>
            <a:xfrm>
              <a:off x="5043325" y="3329075"/>
              <a:ext cx="250050" cy="226550"/>
            </a:xfrm>
            <a:custGeom>
              <a:rect b="b" l="l" r="r" t="t"/>
              <a:pathLst>
                <a:path extrusionOk="0" h="9062" w="10002">
                  <a:moveTo>
                    <a:pt x="6136" y="1"/>
                  </a:moveTo>
                  <a:cubicBezTo>
                    <a:pt x="4523" y="1"/>
                    <a:pt x="3350" y="6490"/>
                    <a:pt x="3231" y="7424"/>
                  </a:cubicBezTo>
                  <a:lnTo>
                    <a:pt x="3231" y="7424"/>
                  </a:lnTo>
                  <a:cubicBezTo>
                    <a:pt x="3279" y="6495"/>
                    <a:pt x="3415" y="36"/>
                    <a:pt x="2286" y="36"/>
                  </a:cubicBezTo>
                  <a:cubicBezTo>
                    <a:pt x="2261" y="36"/>
                    <a:pt x="2236" y="39"/>
                    <a:pt x="2211" y="45"/>
                  </a:cubicBezTo>
                  <a:cubicBezTo>
                    <a:pt x="1" y="601"/>
                    <a:pt x="2842" y="9061"/>
                    <a:pt x="2842" y="9061"/>
                  </a:cubicBezTo>
                  <a:cubicBezTo>
                    <a:pt x="4963" y="8165"/>
                    <a:pt x="10001" y="3505"/>
                    <a:pt x="9168" y="2773"/>
                  </a:cubicBezTo>
                  <a:cubicBezTo>
                    <a:pt x="9118" y="2730"/>
                    <a:pt x="9054" y="2710"/>
                    <a:pt x="8980" y="2710"/>
                  </a:cubicBezTo>
                  <a:cubicBezTo>
                    <a:pt x="7805" y="2710"/>
                    <a:pt x="3852" y="7735"/>
                    <a:pt x="3852" y="7735"/>
                  </a:cubicBezTo>
                  <a:cubicBezTo>
                    <a:pt x="3852" y="7735"/>
                    <a:pt x="7880" y="247"/>
                    <a:pt x="6226" y="8"/>
                  </a:cubicBezTo>
                  <a:cubicBezTo>
                    <a:pt x="6196" y="3"/>
                    <a:pt x="6166" y="1"/>
                    <a:pt x="6136" y="1"/>
                  </a:cubicBezTo>
                  <a:close/>
                </a:path>
              </a:pathLst>
            </a:custGeom>
            <a:solidFill>
              <a:srgbClr val="D502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37"/>
            <p:cNvSpPr/>
            <p:nvPr/>
          </p:nvSpPr>
          <p:spPr>
            <a:xfrm>
              <a:off x="5219800" y="3555275"/>
              <a:ext cx="72300" cy="61900"/>
            </a:xfrm>
            <a:custGeom>
              <a:rect b="b" l="l" r="r" t="t"/>
              <a:pathLst>
                <a:path extrusionOk="0" h="2476" w="2892">
                  <a:moveTo>
                    <a:pt x="1655" y="0"/>
                  </a:moveTo>
                  <a:cubicBezTo>
                    <a:pt x="556" y="0"/>
                    <a:pt x="0" y="1326"/>
                    <a:pt x="783" y="2109"/>
                  </a:cubicBezTo>
                  <a:cubicBezTo>
                    <a:pt x="1032" y="2362"/>
                    <a:pt x="1341" y="2476"/>
                    <a:pt x="1645" y="2476"/>
                  </a:cubicBezTo>
                  <a:cubicBezTo>
                    <a:pt x="2280" y="2476"/>
                    <a:pt x="2892" y="1981"/>
                    <a:pt x="2892" y="1238"/>
                  </a:cubicBezTo>
                  <a:cubicBezTo>
                    <a:pt x="2892" y="556"/>
                    <a:pt x="2336" y="0"/>
                    <a:pt x="1655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37"/>
            <p:cNvSpPr/>
            <p:nvPr/>
          </p:nvSpPr>
          <p:spPr>
            <a:xfrm>
              <a:off x="5254200" y="3642725"/>
              <a:ext cx="64425" cy="55175"/>
            </a:xfrm>
            <a:custGeom>
              <a:rect b="b" l="l" r="r" t="t"/>
              <a:pathLst>
                <a:path extrusionOk="0" h="2207" w="2577">
                  <a:moveTo>
                    <a:pt x="1478" y="0"/>
                  </a:moveTo>
                  <a:cubicBezTo>
                    <a:pt x="493" y="0"/>
                    <a:pt x="1" y="1187"/>
                    <a:pt x="695" y="1882"/>
                  </a:cubicBezTo>
                  <a:cubicBezTo>
                    <a:pt x="920" y="2106"/>
                    <a:pt x="1195" y="2206"/>
                    <a:pt x="1466" y="2206"/>
                  </a:cubicBezTo>
                  <a:cubicBezTo>
                    <a:pt x="2033" y="2206"/>
                    <a:pt x="2577" y="1765"/>
                    <a:pt x="2577" y="1099"/>
                  </a:cubicBezTo>
                  <a:cubicBezTo>
                    <a:pt x="2577" y="493"/>
                    <a:pt x="2084" y="0"/>
                    <a:pt x="1478" y="0"/>
                  </a:cubicBezTo>
                  <a:close/>
                </a:path>
              </a:pathLst>
            </a:custGeom>
            <a:solidFill>
              <a:srgbClr val="FF9E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78" name="Google Shape;1178;p37"/>
          <p:cNvGrpSpPr/>
          <p:nvPr/>
        </p:nvGrpSpPr>
        <p:grpSpPr>
          <a:xfrm>
            <a:off x="2137290" y="1558870"/>
            <a:ext cx="2013107" cy="2009758"/>
            <a:chOff x="235025" y="416775"/>
            <a:chExt cx="2614425" cy="2610075"/>
          </a:xfrm>
        </p:grpSpPr>
        <p:sp>
          <p:nvSpPr>
            <p:cNvPr id="1179" name="Google Shape;1179;p37"/>
            <p:cNvSpPr/>
            <p:nvPr/>
          </p:nvSpPr>
          <p:spPr>
            <a:xfrm>
              <a:off x="235025" y="416775"/>
              <a:ext cx="2614425" cy="2610075"/>
            </a:xfrm>
            <a:custGeom>
              <a:rect b="b" l="l" r="r" t="t"/>
              <a:pathLst>
                <a:path extrusionOk="0" h="104403" w="104577">
                  <a:moveTo>
                    <a:pt x="53963" y="0"/>
                  </a:moveTo>
                  <a:cubicBezTo>
                    <a:pt x="52078" y="0"/>
                    <a:pt x="50487" y="1410"/>
                    <a:pt x="50246" y="3275"/>
                  </a:cubicBezTo>
                  <a:cubicBezTo>
                    <a:pt x="49934" y="1457"/>
                    <a:pt x="48349" y="154"/>
                    <a:pt x="46543" y="154"/>
                  </a:cubicBezTo>
                  <a:cubicBezTo>
                    <a:pt x="46399" y="154"/>
                    <a:pt x="46254" y="163"/>
                    <a:pt x="46107" y="180"/>
                  </a:cubicBezTo>
                  <a:lnTo>
                    <a:pt x="46107" y="197"/>
                  </a:lnTo>
                  <a:cubicBezTo>
                    <a:pt x="44144" y="427"/>
                    <a:pt x="42694" y="2143"/>
                    <a:pt x="42818" y="4124"/>
                  </a:cubicBezTo>
                  <a:cubicBezTo>
                    <a:pt x="42253" y="2633"/>
                    <a:pt x="40837" y="1699"/>
                    <a:pt x="39314" y="1699"/>
                  </a:cubicBezTo>
                  <a:cubicBezTo>
                    <a:pt x="38975" y="1699"/>
                    <a:pt x="38631" y="1746"/>
                    <a:pt x="38290" y="1842"/>
                  </a:cubicBezTo>
                  <a:cubicBezTo>
                    <a:pt x="36415" y="2355"/>
                    <a:pt x="35248" y="4230"/>
                    <a:pt x="35602" y="6157"/>
                  </a:cubicBezTo>
                  <a:cubicBezTo>
                    <a:pt x="34950" y="4866"/>
                    <a:pt x="33650" y="4120"/>
                    <a:pt x="32292" y="4120"/>
                  </a:cubicBezTo>
                  <a:cubicBezTo>
                    <a:pt x="31772" y="4120"/>
                    <a:pt x="31243" y="4229"/>
                    <a:pt x="30738" y="4460"/>
                  </a:cubicBezTo>
                  <a:lnTo>
                    <a:pt x="30720" y="4460"/>
                  </a:lnTo>
                  <a:cubicBezTo>
                    <a:pt x="28934" y="5273"/>
                    <a:pt x="28068" y="7360"/>
                    <a:pt x="28775" y="9199"/>
                  </a:cubicBezTo>
                  <a:cubicBezTo>
                    <a:pt x="28040" y="8281"/>
                    <a:pt x="26950" y="7792"/>
                    <a:pt x="25841" y="7792"/>
                  </a:cubicBezTo>
                  <a:cubicBezTo>
                    <a:pt x="25135" y="7792"/>
                    <a:pt x="24421" y="7991"/>
                    <a:pt x="23788" y="8404"/>
                  </a:cubicBezTo>
                  <a:cubicBezTo>
                    <a:pt x="22161" y="9465"/>
                    <a:pt x="21612" y="11587"/>
                    <a:pt x="22514" y="13303"/>
                  </a:cubicBezTo>
                  <a:lnTo>
                    <a:pt x="22514" y="13303"/>
                  </a:lnTo>
                  <a:cubicBezTo>
                    <a:pt x="21791" y="12597"/>
                    <a:pt x="20850" y="12243"/>
                    <a:pt x="19906" y="12243"/>
                  </a:cubicBezTo>
                  <a:cubicBezTo>
                    <a:pt x="19005" y="12243"/>
                    <a:pt x="18103" y="12566"/>
                    <a:pt x="17385" y="13214"/>
                  </a:cubicBezTo>
                  <a:cubicBezTo>
                    <a:pt x="15917" y="14541"/>
                    <a:pt x="15741" y="16769"/>
                    <a:pt x="16961" y="18325"/>
                  </a:cubicBezTo>
                  <a:cubicBezTo>
                    <a:pt x="16311" y="17883"/>
                    <a:pt x="15569" y="17668"/>
                    <a:pt x="14835" y="17668"/>
                  </a:cubicBezTo>
                  <a:cubicBezTo>
                    <a:pt x="13751" y="17668"/>
                    <a:pt x="12683" y="18136"/>
                    <a:pt x="11956" y="19033"/>
                  </a:cubicBezTo>
                  <a:cubicBezTo>
                    <a:pt x="10718" y="20536"/>
                    <a:pt x="10824" y="22729"/>
                    <a:pt x="12221" y="24109"/>
                  </a:cubicBezTo>
                  <a:cubicBezTo>
                    <a:pt x="11696" y="23857"/>
                    <a:pt x="11143" y="23737"/>
                    <a:pt x="10599" y="23737"/>
                  </a:cubicBezTo>
                  <a:cubicBezTo>
                    <a:pt x="9310" y="23737"/>
                    <a:pt x="8072" y="24408"/>
                    <a:pt x="7375" y="25576"/>
                  </a:cubicBezTo>
                  <a:cubicBezTo>
                    <a:pt x="6385" y="27257"/>
                    <a:pt x="6827" y="29414"/>
                    <a:pt x="8401" y="30546"/>
                  </a:cubicBezTo>
                  <a:cubicBezTo>
                    <a:pt x="8040" y="30436"/>
                    <a:pt x="7675" y="30384"/>
                    <a:pt x="7314" y="30384"/>
                  </a:cubicBezTo>
                  <a:cubicBezTo>
                    <a:pt x="5816" y="30384"/>
                    <a:pt x="4405" y="31289"/>
                    <a:pt x="3820" y="32757"/>
                  </a:cubicBezTo>
                  <a:cubicBezTo>
                    <a:pt x="3113" y="34561"/>
                    <a:pt x="3891" y="36630"/>
                    <a:pt x="5642" y="37497"/>
                  </a:cubicBezTo>
                  <a:cubicBezTo>
                    <a:pt x="5419" y="37457"/>
                    <a:pt x="5197" y="37437"/>
                    <a:pt x="4977" y="37437"/>
                  </a:cubicBezTo>
                  <a:cubicBezTo>
                    <a:pt x="3264" y="37437"/>
                    <a:pt x="1719" y="38620"/>
                    <a:pt x="1327" y="40344"/>
                  </a:cubicBezTo>
                  <a:cubicBezTo>
                    <a:pt x="884" y="42290"/>
                    <a:pt x="2034" y="44235"/>
                    <a:pt x="3944" y="44783"/>
                  </a:cubicBezTo>
                  <a:cubicBezTo>
                    <a:pt x="1999" y="44819"/>
                    <a:pt x="389" y="46322"/>
                    <a:pt x="248" y="48267"/>
                  </a:cubicBezTo>
                  <a:cubicBezTo>
                    <a:pt x="106" y="50213"/>
                    <a:pt x="1468" y="51928"/>
                    <a:pt x="3378" y="52247"/>
                  </a:cubicBezTo>
                  <a:cubicBezTo>
                    <a:pt x="1415" y="52512"/>
                    <a:pt x="0" y="54263"/>
                    <a:pt x="142" y="56244"/>
                  </a:cubicBezTo>
                  <a:cubicBezTo>
                    <a:pt x="299" y="58184"/>
                    <a:pt x="1926" y="59693"/>
                    <a:pt x="3876" y="59693"/>
                  </a:cubicBezTo>
                  <a:cubicBezTo>
                    <a:pt x="3899" y="59693"/>
                    <a:pt x="3922" y="59693"/>
                    <a:pt x="3944" y="59692"/>
                  </a:cubicBezTo>
                  <a:lnTo>
                    <a:pt x="3944" y="59692"/>
                  </a:lnTo>
                  <a:cubicBezTo>
                    <a:pt x="2069" y="60294"/>
                    <a:pt x="955" y="62239"/>
                    <a:pt x="1415" y="64149"/>
                  </a:cubicBezTo>
                  <a:cubicBezTo>
                    <a:pt x="1827" y="65860"/>
                    <a:pt x="3346" y="67046"/>
                    <a:pt x="5056" y="67046"/>
                  </a:cubicBezTo>
                  <a:cubicBezTo>
                    <a:pt x="5255" y="67046"/>
                    <a:pt x="5457" y="67030"/>
                    <a:pt x="5660" y="66997"/>
                  </a:cubicBezTo>
                  <a:lnTo>
                    <a:pt x="5660" y="66997"/>
                  </a:lnTo>
                  <a:cubicBezTo>
                    <a:pt x="3944" y="67881"/>
                    <a:pt x="3184" y="69950"/>
                    <a:pt x="3909" y="71736"/>
                  </a:cubicBezTo>
                  <a:cubicBezTo>
                    <a:pt x="4493" y="73190"/>
                    <a:pt x="5892" y="74092"/>
                    <a:pt x="7385" y="74092"/>
                  </a:cubicBezTo>
                  <a:cubicBezTo>
                    <a:pt x="7745" y="74092"/>
                    <a:pt x="8111" y="74040"/>
                    <a:pt x="8472" y="73930"/>
                  </a:cubicBezTo>
                  <a:lnTo>
                    <a:pt x="8472" y="73930"/>
                  </a:lnTo>
                  <a:cubicBezTo>
                    <a:pt x="6915" y="75097"/>
                    <a:pt x="6509" y="77219"/>
                    <a:pt x="7499" y="78882"/>
                  </a:cubicBezTo>
                  <a:cubicBezTo>
                    <a:pt x="8196" y="80052"/>
                    <a:pt x="9438" y="80705"/>
                    <a:pt x="10722" y="80705"/>
                  </a:cubicBezTo>
                  <a:cubicBezTo>
                    <a:pt x="11262" y="80705"/>
                    <a:pt x="11809" y="80590"/>
                    <a:pt x="12327" y="80349"/>
                  </a:cubicBezTo>
                  <a:lnTo>
                    <a:pt x="12327" y="80349"/>
                  </a:lnTo>
                  <a:cubicBezTo>
                    <a:pt x="10806" y="81694"/>
                    <a:pt x="10629" y="83993"/>
                    <a:pt x="11920" y="85549"/>
                  </a:cubicBezTo>
                  <a:cubicBezTo>
                    <a:pt x="12667" y="86437"/>
                    <a:pt x="13736" y="86899"/>
                    <a:pt x="14812" y="86899"/>
                  </a:cubicBezTo>
                  <a:cubicBezTo>
                    <a:pt x="15622" y="86899"/>
                    <a:pt x="16436" y="86637"/>
                    <a:pt x="17120" y="86097"/>
                  </a:cubicBezTo>
                  <a:lnTo>
                    <a:pt x="17120" y="86097"/>
                  </a:lnTo>
                  <a:cubicBezTo>
                    <a:pt x="15864" y="87636"/>
                    <a:pt x="16059" y="89900"/>
                    <a:pt x="17545" y="91226"/>
                  </a:cubicBezTo>
                  <a:cubicBezTo>
                    <a:pt x="18256" y="91862"/>
                    <a:pt x="19146" y="92176"/>
                    <a:pt x="20034" y="92176"/>
                  </a:cubicBezTo>
                  <a:cubicBezTo>
                    <a:pt x="21000" y="92176"/>
                    <a:pt x="21963" y="91804"/>
                    <a:pt x="22691" y="91067"/>
                  </a:cubicBezTo>
                  <a:lnTo>
                    <a:pt x="22691" y="91067"/>
                  </a:lnTo>
                  <a:cubicBezTo>
                    <a:pt x="21701" y="92800"/>
                    <a:pt x="22249" y="94993"/>
                    <a:pt x="23911" y="96072"/>
                  </a:cubicBezTo>
                  <a:cubicBezTo>
                    <a:pt x="24538" y="96478"/>
                    <a:pt x="25244" y="96674"/>
                    <a:pt x="25944" y="96674"/>
                  </a:cubicBezTo>
                  <a:cubicBezTo>
                    <a:pt x="27102" y="96674"/>
                    <a:pt x="28242" y="96138"/>
                    <a:pt x="28970" y="95135"/>
                  </a:cubicBezTo>
                  <a:lnTo>
                    <a:pt x="28970" y="95135"/>
                  </a:lnTo>
                  <a:cubicBezTo>
                    <a:pt x="28333" y="96974"/>
                    <a:pt x="29217" y="98990"/>
                    <a:pt x="30986" y="99786"/>
                  </a:cubicBezTo>
                  <a:cubicBezTo>
                    <a:pt x="31487" y="100009"/>
                    <a:pt x="32012" y="100116"/>
                    <a:pt x="32528" y="100116"/>
                  </a:cubicBezTo>
                  <a:cubicBezTo>
                    <a:pt x="33854" y="100116"/>
                    <a:pt x="35127" y="99416"/>
                    <a:pt x="35814" y="98194"/>
                  </a:cubicBezTo>
                  <a:lnTo>
                    <a:pt x="35814" y="98194"/>
                  </a:lnTo>
                  <a:cubicBezTo>
                    <a:pt x="35407" y="100122"/>
                    <a:pt x="36575" y="102032"/>
                    <a:pt x="38485" y="102563"/>
                  </a:cubicBezTo>
                  <a:cubicBezTo>
                    <a:pt x="38818" y="102656"/>
                    <a:pt x="39154" y="102701"/>
                    <a:pt x="39486" y="102701"/>
                  </a:cubicBezTo>
                  <a:cubicBezTo>
                    <a:pt x="41039" y="102701"/>
                    <a:pt x="42491" y="101723"/>
                    <a:pt x="43030" y="100193"/>
                  </a:cubicBezTo>
                  <a:lnTo>
                    <a:pt x="43030" y="100193"/>
                  </a:lnTo>
                  <a:cubicBezTo>
                    <a:pt x="42994" y="102138"/>
                    <a:pt x="44445" y="103783"/>
                    <a:pt x="46372" y="103995"/>
                  </a:cubicBezTo>
                  <a:cubicBezTo>
                    <a:pt x="46513" y="104011"/>
                    <a:pt x="46653" y="104018"/>
                    <a:pt x="46792" y="104018"/>
                  </a:cubicBezTo>
                  <a:cubicBezTo>
                    <a:pt x="48551" y="104018"/>
                    <a:pt x="50098" y="102796"/>
                    <a:pt x="50476" y="101042"/>
                  </a:cubicBezTo>
                  <a:cubicBezTo>
                    <a:pt x="50652" y="102952"/>
                    <a:pt x="52262" y="104402"/>
                    <a:pt x="54190" y="104402"/>
                  </a:cubicBezTo>
                  <a:lnTo>
                    <a:pt x="54331" y="104402"/>
                  </a:lnTo>
                  <a:cubicBezTo>
                    <a:pt x="56312" y="104331"/>
                    <a:pt x="57886" y="102704"/>
                    <a:pt x="57939" y="100724"/>
                  </a:cubicBezTo>
                  <a:cubicBezTo>
                    <a:pt x="58342" y="102412"/>
                    <a:pt x="59871" y="103572"/>
                    <a:pt x="61552" y="103572"/>
                  </a:cubicBezTo>
                  <a:cubicBezTo>
                    <a:pt x="61790" y="103572"/>
                    <a:pt x="62031" y="103548"/>
                    <a:pt x="62272" y="103500"/>
                  </a:cubicBezTo>
                  <a:cubicBezTo>
                    <a:pt x="64235" y="103129"/>
                    <a:pt x="65562" y="101272"/>
                    <a:pt x="65279" y="99291"/>
                  </a:cubicBezTo>
                  <a:lnTo>
                    <a:pt x="65279" y="99291"/>
                  </a:lnTo>
                  <a:cubicBezTo>
                    <a:pt x="65883" y="100719"/>
                    <a:pt x="67255" y="101582"/>
                    <a:pt x="68715" y="101582"/>
                  </a:cubicBezTo>
                  <a:cubicBezTo>
                    <a:pt x="69136" y="101582"/>
                    <a:pt x="69564" y="101510"/>
                    <a:pt x="69983" y="101360"/>
                  </a:cubicBezTo>
                  <a:cubicBezTo>
                    <a:pt x="71858" y="100688"/>
                    <a:pt x="72884" y="98690"/>
                    <a:pt x="72318" y="96780"/>
                  </a:cubicBezTo>
                  <a:lnTo>
                    <a:pt x="72318" y="96780"/>
                  </a:lnTo>
                  <a:cubicBezTo>
                    <a:pt x="73021" y="97913"/>
                    <a:pt x="74248" y="98547"/>
                    <a:pt x="75504" y="98547"/>
                  </a:cubicBezTo>
                  <a:cubicBezTo>
                    <a:pt x="76110" y="98547"/>
                    <a:pt x="76723" y="98399"/>
                    <a:pt x="77287" y="98088"/>
                  </a:cubicBezTo>
                  <a:cubicBezTo>
                    <a:pt x="79038" y="97133"/>
                    <a:pt x="79728" y="94993"/>
                    <a:pt x="78879" y="93189"/>
                  </a:cubicBezTo>
                  <a:lnTo>
                    <a:pt x="78879" y="93189"/>
                  </a:lnTo>
                  <a:cubicBezTo>
                    <a:pt x="79625" y="94046"/>
                    <a:pt x="80675" y="94489"/>
                    <a:pt x="81732" y="94489"/>
                  </a:cubicBezTo>
                  <a:cubicBezTo>
                    <a:pt x="82530" y="94489"/>
                    <a:pt x="83331" y="94237"/>
                    <a:pt x="84008" y="93720"/>
                  </a:cubicBezTo>
                  <a:cubicBezTo>
                    <a:pt x="85600" y="92517"/>
                    <a:pt x="85953" y="90271"/>
                    <a:pt x="84821" y="88644"/>
                  </a:cubicBezTo>
                  <a:lnTo>
                    <a:pt x="84821" y="88644"/>
                  </a:lnTo>
                  <a:cubicBezTo>
                    <a:pt x="85542" y="89339"/>
                    <a:pt x="86474" y="89684"/>
                    <a:pt x="87407" y="89684"/>
                  </a:cubicBezTo>
                  <a:cubicBezTo>
                    <a:pt x="88398" y="89684"/>
                    <a:pt x="89389" y="89295"/>
                    <a:pt x="90127" y="88520"/>
                  </a:cubicBezTo>
                  <a:cubicBezTo>
                    <a:pt x="91560" y="87035"/>
                    <a:pt x="91507" y="84647"/>
                    <a:pt x="90003" y="83232"/>
                  </a:cubicBezTo>
                  <a:lnTo>
                    <a:pt x="90003" y="83232"/>
                  </a:lnTo>
                  <a:cubicBezTo>
                    <a:pt x="90577" y="83552"/>
                    <a:pt x="91203" y="83705"/>
                    <a:pt x="91822" y="83705"/>
                  </a:cubicBezTo>
                  <a:cubicBezTo>
                    <a:pt x="93016" y="83705"/>
                    <a:pt x="94186" y="83137"/>
                    <a:pt x="94920" y="82100"/>
                  </a:cubicBezTo>
                  <a:cubicBezTo>
                    <a:pt x="96017" y="80526"/>
                    <a:pt x="95751" y="78369"/>
                    <a:pt x="94301" y="77095"/>
                  </a:cubicBezTo>
                  <a:lnTo>
                    <a:pt x="94301" y="77095"/>
                  </a:lnTo>
                  <a:cubicBezTo>
                    <a:pt x="94807" y="77329"/>
                    <a:pt x="95336" y="77439"/>
                    <a:pt x="95857" y="77439"/>
                  </a:cubicBezTo>
                  <a:cubicBezTo>
                    <a:pt x="97232" y="77439"/>
                    <a:pt x="98546" y="76670"/>
                    <a:pt x="99200" y="75362"/>
                  </a:cubicBezTo>
                  <a:cubicBezTo>
                    <a:pt x="100102" y="73558"/>
                    <a:pt x="99412" y="71365"/>
                    <a:pt x="97644" y="70410"/>
                  </a:cubicBezTo>
                  <a:lnTo>
                    <a:pt x="97644" y="70410"/>
                  </a:lnTo>
                  <a:cubicBezTo>
                    <a:pt x="97956" y="70490"/>
                    <a:pt x="98270" y="70529"/>
                    <a:pt x="98578" y="70529"/>
                  </a:cubicBezTo>
                  <a:cubicBezTo>
                    <a:pt x="100177" y="70529"/>
                    <a:pt x="101650" y="69499"/>
                    <a:pt x="102154" y="67899"/>
                  </a:cubicBezTo>
                  <a:cubicBezTo>
                    <a:pt x="102737" y="66006"/>
                    <a:pt x="101747" y="63972"/>
                    <a:pt x="99890" y="63265"/>
                  </a:cubicBezTo>
                  <a:lnTo>
                    <a:pt x="99890" y="63265"/>
                  </a:lnTo>
                  <a:cubicBezTo>
                    <a:pt x="100023" y="63279"/>
                    <a:pt x="100156" y="63286"/>
                    <a:pt x="100287" y="63286"/>
                  </a:cubicBezTo>
                  <a:cubicBezTo>
                    <a:pt x="102105" y="63286"/>
                    <a:pt x="103677" y="61947"/>
                    <a:pt x="103958" y="60099"/>
                  </a:cubicBezTo>
                  <a:lnTo>
                    <a:pt x="103958" y="60117"/>
                  </a:lnTo>
                  <a:cubicBezTo>
                    <a:pt x="104258" y="58154"/>
                    <a:pt x="102985" y="56297"/>
                    <a:pt x="101057" y="55872"/>
                  </a:cubicBezTo>
                  <a:cubicBezTo>
                    <a:pt x="103020" y="55766"/>
                    <a:pt x="104577" y="54121"/>
                    <a:pt x="104577" y="52141"/>
                  </a:cubicBezTo>
                  <a:lnTo>
                    <a:pt x="104577" y="51928"/>
                  </a:lnTo>
                  <a:cubicBezTo>
                    <a:pt x="104559" y="49930"/>
                    <a:pt x="103002" y="48303"/>
                    <a:pt x="101022" y="48197"/>
                  </a:cubicBezTo>
                  <a:cubicBezTo>
                    <a:pt x="102967" y="47772"/>
                    <a:pt x="104241" y="45915"/>
                    <a:pt x="103940" y="43952"/>
                  </a:cubicBezTo>
                  <a:cubicBezTo>
                    <a:pt x="103658" y="42113"/>
                    <a:pt x="102072" y="40786"/>
                    <a:pt x="100259" y="40786"/>
                  </a:cubicBezTo>
                  <a:cubicBezTo>
                    <a:pt x="100137" y="40786"/>
                    <a:pt x="100014" y="40792"/>
                    <a:pt x="99890" y="40804"/>
                  </a:cubicBezTo>
                  <a:cubicBezTo>
                    <a:pt x="101676" y="40043"/>
                    <a:pt x="102578" y="38027"/>
                    <a:pt x="101977" y="36188"/>
                  </a:cubicBezTo>
                  <a:cubicBezTo>
                    <a:pt x="101463" y="34603"/>
                    <a:pt x="99996" y="33585"/>
                    <a:pt x="98401" y="33585"/>
                  </a:cubicBezTo>
                  <a:cubicBezTo>
                    <a:pt x="98127" y="33585"/>
                    <a:pt x="97850" y="33614"/>
                    <a:pt x="97573" y="33677"/>
                  </a:cubicBezTo>
                  <a:cubicBezTo>
                    <a:pt x="99235" y="32651"/>
                    <a:pt x="99837" y="30546"/>
                    <a:pt x="98970" y="28795"/>
                  </a:cubicBezTo>
                  <a:cubicBezTo>
                    <a:pt x="98317" y="27490"/>
                    <a:pt x="96982" y="26716"/>
                    <a:pt x="95592" y="26716"/>
                  </a:cubicBezTo>
                  <a:cubicBezTo>
                    <a:pt x="95137" y="26716"/>
                    <a:pt x="94675" y="26799"/>
                    <a:pt x="94230" y="26974"/>
                  </a:cubicBezTo>
                  <a:cubicBezTo>
                    <a:pt x="95804" y="25736"/>
                    <a:pt x="96123" y="23490"/>
                    <a:pt x="94973" y="21862"/>
                  </a:cubicBezTo>
                  <a:cubicBezTo>
                    <a:pt x="94243" y="20833"/>
                    <a:pt x="93090" y="20282"/>
                    <a:pt x="91918" y="20282"/>
                  </a:cubicBezTo>
                  <a:cubicBezTo>
                    <a:pt x="91217" y="20282"/>
                    <a:pt x="90509" y="20479"/>
                    <a:pt x="89880" y="20890"/>
                  </a:cubicBezTo>
                  <a:cubicBezTo>
                    <a:pt x="91224" y="19440"/>
                    <a:pt x="91188" y="17176"/>
                    <a:pt x="89809" y="15761"/>
                  </a:cubicBezTo>
                  <a:cubicBezTo>
                    <a:pt x="89079" y="15003"/>
                    <a:pt x="88106" y="14621"/>
                    <a:pt x="87129" y="14621"/>
                  </a:cubicBezTo>
                  <a:cubicBezTo>
                    <a:pt x="86260" y="14621"/>
                    <a:pt x="85388" y="14923"/>
                    <a:pt x="84680" y="15531"/>
                  </a:cubicBezTo>
                  <a:cubicBezTo>
                    <a:pt x="85776" y="13868"/>
                    <a:pt x="85405" y="11640"/>
                    <a:pt x="83831" y="10437"/>
                  </a:cubicBezTo>
                  <a:cubicBezTo>
                    <a:pt x="83161" y="9925"/>
                    <a:pt x="82366" y="9676"/>
                    <a:pt x="81576" y="9676"/>
                  </a:cubicBezTo>
                  <a:cubicBezTo>
                    <a:pt x="80509" y="9676"/>
                    <a:pt x="79451" y="10130"/>
                    <a:pt x="78720" y="11003"/>
                  </a:cubicBezTo>
                  <a:cubicBezTo>
                    <a:pt x="79498" y="9199"/>
                    <a:pt x="78773" y="7112"/>
                    <a:pt x="77057" y="6175"/>
                  </a:cubicBezTo>
                  <a:cubicBezTo>
                    <a:pt x="76491" y="5875"/>
                    <a:pt x="75881" y="5731"/>
                    <a:pt x="75280" y="5731"/>
                  </a:cubicBezTo>
                  <a:cubicBezTo>
                    <a:pt x="74041" y="5731"/>
                    <a:pt x="72837" y="6341"/>
                    <a:pt x="72123" y="7449"/>
                  </a:cubicBezTo>
                  <a:cubicBezTo>
                    <a:pt x="72689" y="5538"/>
                    <a:pt x="71663" y="3522"/>
                    <a:pt x="69788" y="2850"/>
                  </a:cubicBezTo>
                  <a:cubicBezTo>
                    <a:pt x="69369" y="2700"/>
                    <a:pt x="68940" y="2628"/>
                    <a:pt x="68518" y="2628"/>
                  </a:cubicBezTo>
                  <a:cubicBezTo>
                    <a:pt x="67053" y="2628"/>
                    <a:pt x="65671" y="3491"/>
                    <a:pt x="65066" y="4919"/>
                  </a:cubicBezTo>
                  <a:cubicBezTo>
                    <a:pt x="65332" y="2956"/>
                    <a:pt x="64023" y="1117"/>
                    <a:pt x="62060" y="746"/>
                  </a:cubicBezTo>
                  <a:cubicBezTo>
                    <a:pt x="61825" y="701"/>
                    <a:pt x="61591" y="679"/>
                    <a:pt x="61359" y="679"/>
                  </a:cubicBezTo>
                  <a:cubicBezTo>
                    <a:pt x="59674" y="679"/>
                    <a:pt x="58147" y="1827"/>
                    <a:pt x="57727" y="3522"/>
                  </a:cubicBezTo>
                  <a:cubicBezTo>
                    <a:pt x="57603" y="1577"/>
                    <a:pt x="56029" y="56"/>
                    <a:pt x="54101" y="3"/>
                  </a:cubicBezTo>
                  <a:cubicBezTo>
                    <a:pt x="54055" y="1"/>
                    <a:pt x="54009" y="0"/>
                    <a:pt x="53963" y="0"/>
                  </a:cubicBezTo>
                  <a:close/>
                </a:path>
              </a:pathLst>
            </a:custGeom>
            <a:solidFill>
              <a:srgbClr val="A2C4C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37"/>
            <p:cNvSpPr/>
            <p:nvPr/>
          </p:nvSpPr>
          <p:spPr>
            <a:xfrm>
              <a:off x="262875" y="553350"/>
              <a:ext cx="2561825" cy="2333875"/>
            </a:xfrm>
            <a:custGeom>
              <a:rect b="b" l="l" r="r" t="t"/>
              <a:pathLst>
                <a:path extrusionOk="0" h="93355" w="102473">
                  <a:moveTo>
                    <a:pt x="51230" y="0"/>
                  </a:moveTo>
                  <a:cubicBezTo>
                    <a:pt x="39285" y="0"/>
                    <a:pt x="27343" y="4559"/>
                    <a:pt x="18235" y="13676"/>
                  </a:cubicBezTo>
                  <a:cubicBezTo>
                    <a:pt x="0" y="31892"/>
                    <a:pt x="0" y="61445"/>
                    <a:pt x="18235" y="79679"/>
                  </a:cubicBezTo>
                  <a:cubicBezTo>
                    <a:pt x="27343" y="88796"/>
                    <a:pt x="39285" y="93355"/>
                    <a:pt x="51230" y="93355"/>
                  </a:cubicBezTo>
                  <a:cubicBezTo>
                    <a:pt x="63174" y="93355"/>
                    <a:pt x="75121" y="88796"/>
                    <a:pt x="84238" y="79679"/>
                  </a:cubicBezTo>
                  <a:cubicBezTo>
                    <a:pt x="102472" y="61445"/>
                    <a:pt x="102472" y="31892"/>
                    <a:pt x="84238" y="13676"/>
                  </a:cubicBezTo>
                  <a:cubicBezTo>
                    <a:pt x="75121" y="4559"/>
                    <a:pt x="63174" y="0"/>
                    <a:pt x="51230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37"/>
            <p:cNvSpPr/>
            <p:nvPr/>
          </p:nvSpPr>
          <p:spPr>
            <a:xfrm>
              <a:off x="549825" y="9032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78" y="0"/>
                    <a:pt x="1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5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37"/>
            <p:cNvSpPr/>
            <p:nvPr/>
          </p:nvSpPr>
          <p:spPr>
            <a:xfrm>
              <a:off x="678925" y="767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1" y="1893"/>
                  </a:cubicBezTo>
                  <a:cubicBezTo>
                    <a:pt x="918" y="2115"/>
                    <a:pt x="1196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37"/>
            <p:cNvSpPr/>
            <p:nvPr/>
          </p:nvSpPr>
          <p:spPr>
            <a:xfrm>
              <a:off x="831025" y="654700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69" y="1"/>
                  </a:moveTo>
                  <a:cubicBezTo>
                    <a:pt x="478" y="1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37"/>
            <p:cNvSpPr/>
            <p:nvPr/>
          </p:nvSpPr>
          <p:spPr>
            <a:xfrm>
              <a:off x="991525" y="560975"/>
              <a:ext cx="65025" cy="55450"/>
            </a:xfrm>
            <a:custGeom>
              <a:rect b="b" l="l" r="r" t="t"/>
              <a:pathLst>
                <a:path extrusionOk="0" h="2218" w="2601">
                  <a:moveTo>
                    <a:pt x="1486" y="0"/>
                  </a:moveTo>
                  <a:cubicBezTo>
                    <a:pt x="496" y="0"/>
                    <a:pt x="1" y="1203"/>
                    <a:pt x="708" y="1893"/>
                  </a:cubicBezTo>
                  <a:cubicBezTo>
                    <a:pt x="932" y="2117"/>
                    <a:pt x="1211" y="2218"/>
                    <a:pt x="1484" y="2218"/>
                  </a:cubicBezTo>
                  <a:cubicBezTo>
                    <a:pt x="2053" y="2218"/>
                    <a:pt x="2600" y="1783"/>
                    <a:pt x="2600" y="1115"/>
                  </a:cubicBezTo>
                  <a:cubicBezTo>
                    <a:pt x="2600" y="496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37"/>
            <p:cNvSpPr/>
            <p:nvPr/>
          </p:nvSpPr>
          <p:spPr>
            <a:xfrm>
              <a:off x="1174125" y="492875"/>
              <a:ext cx="64600" cy="55225"/>
            </a:xfrm>
            <a:custGeom>
              <a:rect b="b" l="l" r="r" t="t"/>
              <a:pathLst>
                <a:path extrusionOk="0" h="2209" w="2584">
                  <a:moveTo>
                    <a:pt x="1487" y="1"/>
                  </a:moveTo>
                  <a:cubicBezTo>
                    <a:pt x="496" y="1"/>
                    <a:pt x="1" y="1186"/>
                    <a:pt x="691" y="1875"/>
                  </a:cubicBezTo>
                  <a:cubicBezTo>
                    <a:pt x="921" y="2106"/>
                    <a:pt x="1201" y="2208"/>
                    <a:pt x="1475" y="2208"/>
                  </a:cubicBezTo>
                  <a:cubicBezTo>
                    <a:pt x="2044" y="2208"/>
                    <a:pt x="2583" y="1766"/>
                    <a:pt x="2583" y="1097"/>
                  </a:cubicBezTo>
                  <a:cubicBezTo>
                    <a:pt x="2583" y="496"/>
                    <a:pt x="2088" y="1"/>
                    <a:pt x="1487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37"/>
            <p:cNvSpPr/>
            <p:nvPr/>
          </p:nvSpPr>
          <p:spPr>
            <a:xfrm>
              <a:off x="1360275" y="4566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8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37"/>
            <p:cNvSpPr/>
            <p:nvPr/>
          </p:nvSpPr>
          <p:spPr>
            <a:xfrm>
              <a:off x="1545975" y="44735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4"/>
                    <a:pt x="1202" y="2213"/>
                    <a:pt x="1470" y="2213"/>
                  </a:cubicBezTo>
                  <a:cubicBezTo>
                    <a:pt x="2037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37"/>
            <p:cNvSpPr/>
            <p:nvPr/>
          </p:nvSpPr>
          <p:spPr>
            <a:xfrm>
              <a:off x="2602275" y="1134000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5" y="0"/>
                    <a:pt x="0" y="1203"/>
                    <a:pt x="690" y="1893"/>
                  </a:cubicBezTo>
                  <a:cubicBezTo>
                    <a:pt x="918" y="2115"/>
                    <a:pt x="1195" y="2214"/>
                    <a:pt x="1466" y="2214"/>
                  </a:cubicBezTo>
                  <a:cubicBezTo>
                    <a:pt x="2038" y="2214"/>
                    <a:pt x="2582" y="1774"/>
                    <a:pt x="2582" y="1114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37"/>
            <p:cNvSpPr/>
            <p:nvPr/>
          </p:nvSpPr>
          <p:spPr>
            <a:xfrm>
              <a:off x="2520025" y="9735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20" y="2117"/>
                    <a:pt x="1201" y="2218"/>
                    <a:pt x="1475" y="2218"/>
                  </a:cubicBezTo>
                  <a:cubicBezTo>
                    <a:pt x="2043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37"/>
            <p:cNvSpPr/>
            <p:nvPr/>
          </p:nvSpPr>
          <p:spPr>
            <a:xfrm>
              <a:off x="2388700" y="823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69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15" y="2105"/>
                    <a:pt x="1194" y="2208"/>
                    <a:pt x="1467" y="2208"/>
                  </a:cubicBezTo>
                  <a:cubicBezTo>
                    <a:pt x="2035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37"/>
            <p:cNvSpPr/>
            <p:nvPr/>
          </p:nvSpPr>
          <p:spPr>
            <a:xfrm>
              <a:off x="2252075" y="71042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691" y="1875"/>
                  </a:cubicBezTo>
                  <a:cubicBezTo>
                    <a:pt x="921" y="2105"/>
                    <a:pt x="1201" y="2208"/>
                    <a:pt x="1475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37"/>
            <p:cNvSpPr/>
            <p:nvPr/>
          </p:nvSpPr>
          <p:spPr>
            <a:xfrm>
              <a:off x="2093800" y="59945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29" y="2114"/>
                    <a:pt x="1204" y="2213"/>
                    <a:pt x="1474" y="2213"/>
                  </a:cubicBezTo>
                  <a:cubicBezTo>
                    <a:pt x="2046" y="2213"/>
                    <a:pt x="2600" y="1769"/>
                    <a:pt x="2600" y="1097"/>
                  </a:cubicBezTo>
                  <a:cubicBezTo>
                    <a:pt x="2600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37"/>
            <p:cNvSpPr/>
            <p:nvPr/>
          </p:nvSpPr>
          <p:spPr>
            <a:xfrm>
              <a:off x="1928875" y="520300"/>
              <a:ext cx="64575" cy="55450"/>
            </a:xfrm>
            <a:custGeom>
              <a:rect b="b" l="l" r="r" t="t"/>
              <a:pathLst>
                <a:path extrusionOk="0" h="2218" w="2583">
                  <a:moveTo>
                    <a:pt x="1469" y="0"/>
                  </a:moveTo>
                  <a:cubicBezTo>
                    <a:pt x="496" y="0"/>
                    <a:pt x="1" y="1203"/>
                    <a:pt x="690" y="1893"/>
                  </a:cubicBezTo>
                  <a:cubicBezTo>
                    <a:pt x="915" y="2117"/>
                    <a:pt x="1193" y="2218"/>
                    <a:pt x="1467" y="2218"/>
                  </a:cubicBezTo>
                  <a:cubicBezTo>
                    <a:pt x="2035" y="2218"/>
                    <a:pt x="2583" y="1783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37"/>
            <p:cNvSpPr/>
            <p:nvPr/>
          </p:nvSpPr>
          <p:spPr>
            <a:xfrm>
              <a:off x="1739650" y="4650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1"/>
                  </a:moveTo>
                  <a:cubicBezTo>
                    <a:pt x="495" y="1"/>
                    <a:pt x="0" y="1186"/>
                    <a:pt x="690" y="1893"/>
                  </a:cubicBezTo>
                  <a:cubicBezTo>
                    <a:pt x="917" y="2114"/>
                    <a:pt x="1193" y="2214"/>
                    <a:pt x="1464" y="2214"/>
                  </a:cubicBezTo>
                  <a:cubicBezTo>
                    <a:pt x="2036" y="2214"/>
                    <a:pt x="2582" y="1770"/>
                    <a:pt x="2582" y="1097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37"/>
            <p:cNvSpPr/>
            <p:nvPr/>
          </p:nvSpPr>
          <p:spPr>
            <a:xfrm>
              <a:off x="2679200" y="13090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690" y="1893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37"/>
            <p:cNvSpPr/>
            <p:nvPr/>
          </p:nvSpPr>
          <p:spPr>
            <a:xfrm>
              <a:off x="2724750" y="149345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86" y="1"/>
                  </a:moveTo>
                  <a:cubicBezTo>
                    <a:pt x="495" y="1"/>
                    <a:pt x="0" y="1186"/>
                    <a:pt x="708" y="1875"/>
                  </a:cubicBezTo>
                  <a:cubicBezTo>
                    <a:pt x="932" y="2106"/>
                    <a:pt x="1209" y="2208"/>
                    <a:pt x="1480" y="2208"/>
                  </a:cubicBezTo>
                  <a:cubicBezTo>
                    <a:pt x="2043" y="2208"/>
                    <a:pt x="2582" y="1766"/>
                    <a:pt x="2582" y="1097"/>
                  </a:cubicBezTo>
                  <a:cubicBezTo>
                    <a:pt x="2582" y="478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37"/>
            <p:cNvSpPr/>
            <p:nvPr/>
          </p:nvSpPr>
          <p:spPr>
            <a:xfrm>
              <a:off x="2746850" y="169242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0"/>
                  </a:moveTo>
                  <a:cubicBezTo>
                    <a:pt x="478" y="0"/>
                    <a:pt x="0" y="1203"/>
                    <a:pt x="690" y="1893"/>
                  </a:cubicBezTo>
                  <a:cubicBezTo>
                    <a:pt x="912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5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37"/>
            <p:cNvSpPr/>
            <p:nvPr/>
          </p:nvSpPr>
          <p:spPr>
            <a:xfrm>
              <a:off x="2734475" y="1880775"/>
              <a:ext cx="65025" cy="55225"/>
            </a:xfrm>
            <a:custGeom>
              <a:rect b="b" l="l" r="r" t="t"/>
              <a:pathLst>
                <a:path extrusionOk="0" h="2209" w="2601">
                  <a:moveTo>
                    <a:pt x="1486" y="1"/>
                  </a:moveTo>
                  <a:cubicBezTo>
                    <a:pt x="495" y="1"/>
                    <a:pt x="0" y="1185"/>
                    <a:pt x="708" y="1875"/>
                  </a:cubicBezTo>
                  <a:cubicBezTo>
                    <a:pt x="932" y="2105"/>
                    <a:pt x="1211" y="2208"/>
                    <a:pt x="1484" y="2208"/>
                  </a:cubicBezTo>
                  <a:cubicBezTo>
                    <a:pt x="2052" y="2208"/>
                    <a:pt x="2600" y="1765"/>
                    <a:pt x="2600" y="1097"/>
                  </a:cubicBezTo>
                  <a:cubicBezTo>
                    <a:pt x="2600" y="496"/>
                    <a:pt x="2105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37"/>
            <p:cNvSpPr/>
            <p:nvPr/>
          </p:nvSpPr>
          <p:spPr>
            <a:xfrm>
              <a:off x="2689800" y="2068700"/>
              <a:ext cx="65025" cy="55350"/>
            </a:xfrm>
            <a:custGeom>
              <a:rect b="b" l="l" r="r" t="t"/>
              <a:pathLst>
                <a:path extrusionOk="0" h="2214" w="2601">
                  <a:moveTo>
                    <a:pt x="1487" y="0"/>
                  </a:moveTo>
                  <a:cubicBezTo>
                    <a:pt x="496" y="0"/>
                    <a:pt x="1" y="1203"/>
                    <a:pt x="708" y="1892"/>
                  </a:cubicBezTo>
                  <a:cubicBezTo>
                    <a:pt x="930" y="2114"/>
                    <a:pt x="1206" y="2214"/>
                    <a:pt x="1477" y="2214"/>
                  </a:cubicBezTo>
                  <a:cubicBezTo>
                    <a:pt x="2048" y="2214"/>
                    <a:pt x="2601" y="1774"/>
                    <a:pt x="2601" y="1114"/>
                  </a:cubicBezTo>
                  <a:cubicBezTo>
                    <a:pt x="2601" y="495"/>
                    <a:pt x="2106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37"/>
            <p:cNvSpPr/>
            <p:nvPr/>
          </p:nvSpPr>
          <p:spPr>
            <a:xfrm>
              <a:off x="2614200" y="22389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0"/>
                  </a:moveTo>
                  <a:cubicBezTo>
                    <a:pt x="478" y="0"/>
                    <a:pt x="1" y="1185"/>
                    <a:pt x="690" y="1892"/>
                  </a:cubicBezTo>
                  <a:cubicBezTo>
                    <a:pt x="913" y="2115"/>
                    <a:pt x="1188" y="2214"/>
                    <a:pt x="1459" y="2214"/>
                  </a:cubicBezTo>
                  <a:cubicBezTo>
                    <a:pt x="2030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37"/>
            <p:cNvSpPr/>
            <p:nvPr/>
          </p:nvSpPr>
          <p:spPr>
            <a:xfrm>
              <a:off x="2520025" y="24042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5"/>
                    <a:pt x="690" y="1893"/>
                  </a:cubicBezTo>
                  <a:cubicBezTo>
                    <a:pt x="917" y="2114"/>
                    <a:pt x="1194" y="2214"/>
                    <a:pt x="1464" y="2214"/>
                  </a:cubicBezTo>
                  <a:cubicBezTo>
                    <a:pt x="2036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37"/>
            <p:cNvSpPr/>
            <p:nvPr/>
          </p:nvSpPr>
          <p:spPr>
            <a:xfrm>
              <a:off x="2393575" y="25440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78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37"/>
            <p:cNvSpPr/>
            <p:nvPr/>
          </p:nvSpPr>
          <p:spPr>
            <a:xfrm>
              <a:off x="2259600" y="267797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1" y="1185"/>
                    <a:pt x="690" y="1892"/>
                  </a:cubicBezTo>
                  <a:cubicBezTo>
                    <a:pt x="918" y="2115"/>
                    <a:pt x="1195" y="2214"/>
                    <a:pt x="1467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37"/>
            <p:cNvSpPr/>
            <p:nvPr/>
          </p:nvSpPr>
          <p:spPr>
            <a:xfrm>
              <a:off x="2100000" y="27779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0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37"/>
            <p:cNvSpPr/>
            <p:nvPr/>
          </p:nvSpPr>
          <p:spPr>
            <a:xfrm>
              <a:off x="1928875" y="2861000"/>
              <a:ext cx="64575" cy="55225"/>
            </a:xfrm>
            <a:custGeom>
              <a:rect b="b" l="l" r="r" t="t"/>
              <a:pathLst>
                <a:path extrusionOk="0" h="2209" w="2583">
                  <a:moveTo>
                    <a:pt x="1469" y="1"/>
                  </a:moveTo>
                  <a:cubicBezTo>
                    <a:pt x="496" y="1"/>
                    <a:pt x="1" y="1186"/>
                    <a:pt x="690" y="1876"/>
                  </a:cubicBezTo>
                  <a:cubicBezTo>
                    <a:pt x="915" y="2106"/>
                    <a:pt x="1193" y="2209"/>
                    <a:pt x="1467" y="2209"/>
                  </a:cubicBezTo>
                  <a:cubicBezTo>
                    <a:pt x="2035" y="2209"/>
                    <a:pt x="2583" y="1766"/>
                    <a:pt x="2583" y="1098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37"/>
            <p:cNvSpPr/>
            <p:nvPr/>
          </p:nvSpPr>
          <p:spPr>
            <a:xfrm>
              <a:off x="1739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5" y="0"/>
                    <a:pt x="0" y="1185"/>
                    <a:pt x="690" y="1875"/>
                  </a:cubicBezTo>
                  <a:cubicBezTo>
                    <a:pt x="920" y="2105"/>
                    <a:pt x="1201" y="2208"/>
                    <a:pt x="1474" y="2208"/>
                  </a:cubicBezTo>
                  <a:cubicBezTo>
                    <a:pt x="2043" y="2208"/>
                    <a:pt x="2582" y="1765"/>
                    <a:pt x="2582" y="1097"/>
                  </a:cubicBezTo>
                  <a:cubicBezTo>
                    <a:pt x="2582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37"/>
            <p:cNvSpPr/>
            <p:nvPr/>
          </p:nvSpPr>
          <p:spPr>
            <a:xfrm>
              <a:off x="1557475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37"/>
            <p:cNvSpPr/>
            <p:nvPr/>
          </p:nvSpPr>
          <p:spPr>
            <a:xfrm>
              <a:off x="1373100" y="2927775"/>
              <a:ext cx="64575" cy="55475"/>
            </a:xfrm>
            <a:custGeom>
              <a:rect b="b" l="l" r="r" t="t"/>
              <a:pathLst>
                <a:path extrusionOk="0" h="2219" w="2583">
                  <a:moveTo>
                    <a:pt x="1486" y="1"/>
                  </a:moveTo>
                  <a:cubicBezTo>
                    <a:pt x="496" y="1"/>
                    <a:pt x="1" y="1203"/>
                    <a:pt x="708" y="1893"/>
                  </a:cubicBezTo>
                  <a:cubicBezTo>
                    <a:pt x="932" y="2117"/>
                    <a:pt x="1209" y="2218"/>
                    <a:pt x="1480" y="2218"/>
                  </a:cubicBezTo>
                  <a:cubicBezTo>
                    <a:pt x="2043" y="2218"/>
                    <a:pt x="2583" y="1783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37"/>
            <p:cNvSpPr/>
            <p:nvPr/>
          </p:nvSpPr>
          <p:spPr>
            <a:xfrm>
              <a:off x="442825" y="105970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6" y="2214"/>
                    <a:pt x="1456" y="2214"/>
                  </a:cubicBezTo>
                  <a:cubicBezTo>
                    <a:pt x="2028" y="2214"/>
                    <a:pt x="2583" y="1770"/>
                    <a:pt x="2583" y="1097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37"/>
            <p:cNvSpPr/>
            <p:nvPr/>
          </p:nvSpPr>
          <p:spPr>
            <a:xfrm>
              <a:off x="367650" y="1228175"/>
              <a:ext cx="64600" cy="55200"/>
            </a:xfrm>
            <a:custGeom>
              <a:rect b="b" l="l" r="r" t="t"/>
              <a:pathLst>
                <a:path extrusionOk="0" h="2208" w="2584">
                  <a:moveTo>
                    <a:pt x="1487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3" y="2105"/>
                    <a:pt x="1209" y="2208"/>
                    <a:pt x="1481" y="2208"/>
                  </a:cubicBezTo>
                  <a:cubicBezTo>
                    <a:pt x="2044" y="2208"/>
                    <a:pt x="2583" y="1765"/>
                    <a:pt x="2583" y="1097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37"/>
            <p:cNvSpPr/>
            <p:nvPr/>
          </p:nvSpPr>
          <p:spPr>
            <a:xfrm>
              <a:off x="306200" y="14103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7" y="2115"/>
                    <a:pt x="1194" y="2214"/>
                    <a:pt x="1464" y="2214"/>
                  </a:cubicBezTo>
                  <a:cubicBezTo>
                    <a:pt x="2037" y="2214"/>
                    <a:pt x="2583" y="1770"/>
                    <a:pt x="2583" y="1097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37"/>
            <p:cNvSpPr/>
            <p:nvPr/>
          </p:nvSpPr>
          <p:spPr>
            <a:xfrm>
              <a:off x="285425" y="16004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6" y="1"/>
                    <a:pt x="0" y="1186"/>
                    <a:pt x="708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5"/>
                  </a:cubicBezTo>
                  <a:cubicBezTo>
                    <a:pt x="2583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37"/>
            <p:cNvSpPr/>
            <p:nvPr/>
          </p:nvSpPr>
          <p:spPr>
            <a:xfrm>
              <a:off x="278350" y="17857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86" y="0"/>
                  </a:moveTo>
                  <a:cubicBezTo>
                    <a:pt x="496" y="0"/>
                    <a:pt x="0" y="1185"/>
                    <a:pt x="708" y="1892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37"/>
            <p:cNvSpPr/>
            <p:nvPr/>
          </p:nvSpPr>
          <p:spPr>
            <a:xfrm>
              <a:off x="306200" y="19718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9" y="1"/>
                  </a:moveTo>
                  <a:cubicBezTo>
                    <a:pt x="496" y="1"/>
                    <a:pt x="1" y="1186"/>
                    <a:pt x="690" y="1893"/>
                  </a:cubicBezTo>
                  <a:cubicBezTo>
                    <a:pt x="918" y="2115"/>
                    <a:pt x="1195" y="2215"/>
                    <a:pt x="1467" y="2215"/>
                  </a:cubicBezTo>
                  <a:cubicBezTo>
                    <a:pt x="2038" y="2215"/>
                    <a:pt x="2583" y="1775"/>
                    <a:pt x="2583" y="1115"/>
                  </a:cubicBezTo>
                  <a:cubicBezTo>
                    <a:pt x="2583" y="496"/>
                    <a:pt x="2088" y="1"/>
                    <a:pt x="1469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37"/>
            <p:cNvSpPr/>
            <p:nvPr/>
          </p:nvSpPr>
          <p:spPr>
            <a:xfrm>
              <a:off x="367650" y="2157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87" y="0"/>
                  </a:moveTo>
                  <a:cubicBezTo>
                    <a:pt x="496" y="0"/>
                    <a:pt x="1" y="1185"/>
                    <a:pt x="708" y="1893"/>
                  </a:cubicBezTo>
                  <a:cubicBezTo>
                    <a:pt x="930" y="2115"/>
                    <a:pt x="1204" y="2214"/>
                    <a:pt x="1473" y="2214"/>
                  </a:cubicBezTo>
                  <a:cubicBezTo>
                    <a:pt x="2038" y="2214"/>
                    <a:pt x="2583" y="1774"/>
                    <a:pt x="2583" y="1114"/>
                  </a:cubicBezTo>
                  <a:cubicBezTo>
                    <a:pt x="2583" y="495"/>
                    <a:pt x="2088" y="0"/>
                    <a:pt x="1487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37"/>
            <p:cNvSpPr/>
            <p:nvPr/>
          </p:nvSpPr>
          <p:spPr>
            <a:xfrm>
              <a:off x="446800" y="2324700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708" y="1875"/>
                  </a:cubicBezTo>
                  <a:cubicBezTo>
                    <a:pt x="932" y="2105"/>
                    <a:pt x="1209" y="2208"/>
                    <a:pt x="1480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105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37"/>
            <p:cNvSpPr/>
            <p:nvPr/>
          </p:nvSpPr>
          <p:spPr>
            <a:xfrm>
              <a:off x="559100" y="2478125"/>
              <a:ext cx="64600" cy="55350"/>
            </a:xfrm>
            <a:custGeom>
              <a:rect b="b" l="l" r="r" t="t"/>
              <a:pathLst>
                <a:path extrusionOk="0" h="2214" w="2584">
                  <a:moveTo>
                    <a:pt x="1469" y="0"/>
                  </a:moveTo>
                  <a:cubicBezTo>
                    <a:pt x="478" y="0"/>
                    <a:pt x="1" y="1185"/>
                    <a:pt x="691" y="1892"/>
                  </a:cubicBezTo>
                  <a:cubicBezTo>
                    <a:pt x="912" y="2114"/>
                    <a:pt x="1186" y="2213"/>
                    <a:pt x="1457" y="2213"/>
                  </a:cubicBezTo>
                  <a:cubicBezTo>
                    <a:pt x="2029" y="2213"/>
                    <a:pt x="2583" y="1769"/>
                    <a:pt x="2583" y="1097"/>
                  </a:cubicBezTo>
                  <a:cubicBezTo>
                    <a:pt x="2583" y="495"/>
                    <a:pt x="2088" y="0"/>
                    <a:pt x="1469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37"/>
            <p:cNvSpPr/>
            <p:nvPr/>
          </p:nvSpPr>
          <p:spPr>
            <a:xfrm>
              <a:off x="679375" y="2615625"/>
              <a:ext cx="64575" cy="55350"/>
            </a:xfrm>
            <a:custGeom>
              <a:rect b="b" l="l" r="r" t="t"/>
              <a:pathLst>
                <a:path extrusionOk="0" h="2214" w="2583">
                  <a:moveTo>
                    <a:pt x="1468" y="0"/>
                  </a:moveTo>
                  <a:cubicBezTo>
                    <a:pt x="496" y="0"/>
                    <a:pt x="0" y="1185"/>
                    <a:pt x="690" y="1893"/>
                  </a:cubicBezTo>
                  <a:cubicBezTo>
                    <a:pt x="912" y="2114"/>
                    <a:pt x="1186" y="2213"/>
                    <a:pt x="1456" y="2213"/>
                  </a:cubicBezTo>
                  <a:cubicBezTo>
                    <a:pt x="2028" y="2213"/>
                    <a:pt x="2583" y="1769"/>
                    <a:pt x="2583" y="1097"/>
                  </a:cubicBezTo>
                  <a:cubicBezTo>
                    <a:pt x="2583" y="496"/>
                    <a:pt x="2087" y="0"/>
                    <a:pt x="1468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37"/>
            <p:cNvSpPr/>
            <p:nvPr/>
          </p:nvSpPr>
          <p:spPr>
            <a:xfrm>
              <a:off x="834125" y="2735875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68" y="1"/>
                  </a:moveTo>
                  <a:cubicBezTo>
                    <a:pt x="478" y="1"/>
                    <a:pt x="1" y="1186"/>
                    <a:pt x="690" y="1893"/>
                  </a:cubicBezTo>
                  <a:cubicBezTo>
                    <a:pt x="912" y="2115"/>
                    <a:pt x="1188" y="2215"/>
                    <a:pt x="1459" y="2215"/>
                  </a:cubicBezTo>
                  <a:cubicBezTo>
                    <a:pt x="2030" y="2215"/>
                    <a:pt x="2583" y="1775"/>
                    <a:pt x="2583" y="1115"/>
                  </a:cubicBezTo>
                  <a:cubicBezTo>
                    <a:pt x="2583" y="496"/>
                    <a:pt x="2087" y="1"/>
                    <a:pt x="1468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37"/>
            <p:cNvSpPr/>
            <p:nvPr/>
          </p:nvSpPr>
          <p:spPr>
            <a:xfrm>
              <a:off x="999500" y="2833150"/>
              <a:ext cx="64575" cy="55375"/>
            </a:xfrm>
            <a:custGeom>
              <a:rect b="b" l="l" r="r" t="t"/>
              <a:pathLst>
                <a:path extrusionOk="0" h="2215" w="2583">
                  <a:moveTo>
                    <a:pt x="1486" y="1"/>
                  </a:moveTo>
                  <a:cubicBezTo>
                    <a:pt x="495" y="1"/>
                    <a:pt x="0" y="1186"/>
                    <a:pt x="707" y="1893"/>
                  </a:cubicBezTo>
                  <a:cubicBezTo>
                    <a:pt x="930" y="2115"/>
                    <a:pt x="1203" y="2214"/>
                    <a:pt x="1472" y="2214"/>
                  </a:cubicBezTo>
                  <a:cubicBezTo>
                    <a:pt x="2037" y="2214"/>
                    <a:pt x="2582" y="1775"/>
                    <a:pt x="2582" y="1115"/>
                  </a:cubicBezTo>
                  <a:cubicBezTo>
                    <a:pt x="2582" y="496"/>
                    <a:pt x="2087" y="1"/>
                    <a:pt x="1486" y="1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37"/>
            <p:cNvSpPr/>
            <p:nvPr/>
          </p:nvSpPr>
          <p:spPr>
            <a:xfrm>
              <a:off x="1181650" y="2900375"/>
              <a:ext cx="64575" cy="55200"/>
            </a:xfrm>
            <a:custGeom>
              <a:rect b="b" l="l" r="r" t="t"/>
              <a:pathLst>
                <a:path extrusionOk="0" h="2208" w="2583">
                  <a:moveTo>
                    <a:pt x="1486" y="0"/>
                  </a:moveTo>
                  <a:cubicBezTo>
                    <a:pt x="496" y="0"/>
                    <a:pt x="1" y="1185"/>
                    <a:pt x="690" y="1875"/>
                  </a:cubicBezTo>
                  <a:cubicBezTo>
                    <a:pt x="920" y="2105"/>
                    <a:pt x="1201" y="2208"/>
                    <a:pt x="1475" y="2208"/>
                  </a:cubicBezTo>
                  <a:cubicBezTo>
                    <a:pt x="2043" y="2208"/>
                    <a:pt x="2583" y="1765"/>
                    <a:pt x="2583" y="1097"/>
                  </a:cubicBezTo>
                  <a:cubicBezTo>
                    <a:pt x="2583" y="495"/>
                    <a:pt x="2087" y="0"/>
                    <a:pt x="1486" y="0"/>
                  </a:cubicBezTo>
                  <a:close/>
                </a:path>
              </a:pathLst>
            </a:custGeom>
            <a:solidFill>
              <a:srgbClr val="540A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2" name="Google Shape;1222;p37"/>
          <p:cNvSpPr txBox="1"/>
          <p:nvPr>
            <p:ph type="ctrTitle"/>
          </p:nvPr>
        </p:nvSpPr>
        <p:spPr>
          <a:xfrm>
            <a:off x="4946727" y="2094350"/>
            <a:ext cx="274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4C2F4"/>
                </a:solidFill>
              </a:rPr>
              <a:t>Zarius</a:t>
            </a:r>
            <a:endParaRPr>
              <a:solidFill>
                <a:srgbClr val="A4C2F4"/>
              </a:solidFill>
            </a:endParaRPr>
          </a:p>
        </p:txBody>
      </p:sp>
      <p:sp>
        <p:nvSpPr>
          <p:cNvPr id="1223" name="Google Shape;1223;p37"/>
          <p:cNvSpPr txBox="1"/>
          <p:nvPr>
            <p:ph idx="1" type="subTitle"/>
          </p:nvPr>
        </p:nvSpPr>
        <p:spPr>
          <a:xfrm>
            <a:off x="4946725" y="2555800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Eaten by his </a:t>
            </a:r>
            <a:r>
              <a:rPr lang="en" strike="sngStrike"/>
              <a:t>shadow clone jitsu</a:t>
            </a:r>
            <a:r>
              <a:rPr lang="en"/>
              <a:t> Patron</a:t>
            </a:r>
            <a:endParaRPr/>
          </a:p>
        </p:txBody>
      </p:sp>
      <p:sp>
        <p:nvSpPr>
          <p:cNvPr id="1224" name="Google Shape;1224;p37"/>
          <p:cNvSpPr txBox="1"/>
          <p:nvPr>
            <p:ph idx="2" type="title"/>
          </p:nvPr>
        </p:nvSpPr>
        <p:spPr>
          <a:xfrm>
            <a:off x="2277728" y="2282803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25" name="Google Shape;1225;p37"/>
          <p:cNvSpPr txBox="1"/>
          <p:nvPr>
            <p:ph idx="1" type="subTitle"/>
          </p:nvPr>
        </p:nvSpPr>
        <p:spPr>
          <a:xfrm>
            <a:off x="4928275" y="3012738"/>
            <a:ext cx="2784600" cy="5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Plays off-key in front of the Burach’s Emperor</a:t>
            </a:r>
            <a:endParaRPr/>
          </a:p>
        </p:txBody>
      </p:sp>
      <p:sp>
        <p:nvSpPr>
          <p:cNvPr id="1226" name="Google Shape;1226;p37"/>
          <p:cNvSpPr txBox="1"/>
          <p:nvPr>
            <p:ph idx="1" type="subTitle"/>
          </p:nvPr>
        </p:nvSpPr>
        <p:spPr>
          <a:xfrm>
            <a:off x="4928275" y="3516260"/>
            <a:ext cx="2784600" cy="10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Dies in a drunken barfight with a guy who has a three-tailed scorpion tattoo. 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0" name="Shape 1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1" name="Google Shape;1231;p38"/>
          <p:cNvSpPr txBox="1"/>
          <p:nvPr>
            <p:ph idx="4" type="title"/>
          </p:nvPr>
        </p:nvSpPr>
        <p:spPr>
          <a:xfrm>
            <a:off x="2376000" y="405225"/>
            <a:ext cx="439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🤡</a:t>
            </a:r>
            <a:r>
              <a:rPr lang="en" sz="3100"/>
              <a:t>Dreamlanders🤡</a:t>
            </a:r>
            <a:endParaRPr sz="3100"/>
          </a:p>
        </p:txBody>
      </p:sp>
      <p:sp>
        <p:nvSpPr>
          <p:cNvPr id="1232" name="Google Shape;1232;p38"/>
          <p:cNvSpPr txBox="1"/>
          <p:nvPr>
            <p:ph type="ctrTitle"/>
          </p:nvPr>
        </p:nvSpPr>
        <p:spPr>
          <a:xfrm flipH="1">
            <a:off x="6016050" y="2868224"/>
            <a:ext cx="191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a Clown</a:t>
            </a:r>
            <a:endParaRPr/>
          </a:p>
        </p:txBody>
      </p:sp>
      <p:sp>
        <p:nvSpPr>
          <p:cNvPr id="1233" name="Google Shape;1233;p38"/>
          <p:cNvSpPr txBox="1"/>
          <p:nvPr>
            <p:ph idx="2" type="ctrTitle"/>
          </p:nvPr>
        </p:nvSpPr>
        <p:spPr>
          <a:xfrm flipH="1">
            <a:off x="1219200" y="2868224"/>
            <a:ext cx="1916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Hates Clowns</a:t>
            </a:r>
            <a:endParaRPr/>
          </a:p>
        </p:txBody>
      </p:sp>
      <p:grpSp>
        <p:nvGrpSpPr>
          <p:cNvPr id="1234" name="Google Shape;1234;p38"/>
          <p:cNvGrpSpPr/>
          <p:nvPr/>
        </p:nvGrpSpPr>
        <p:grpSpPr>
          <a:xfrm>
            <a:off x="-410068" y="1377947"/>
            <a:ext cx="2040111" cy="2860012"/>
            <a:chOff x="2242713" y="1199888"/>
            <a:chExt cx="1168850" cy="1638600"/>
          </a:xfrm>
        </p:grpSpPr>
        <p:sp>
          <p:nvSpPr>
            <p:cNvPr id="1235" name="Google Shape;1235;p38"/>
            <p:cNvSpPr/>
            <p:nvPr/>
          </p:nvSpPr>
          <p:spPr>
            <a:xfrm>
              <a:off x="2340538" y="1328163"/>
              <a:ext cx="975725" cy="907650"/>
            </a:xfrm>
            <a:custGeom>
              <a:rect b="b" l="l" r="r" t="t"/>
              <a:pathLst>
                <a:path extrusionOk="0" h="36306" w="39029">
                  <a:moveTo>
                    <a:pt x="19278" y="1"/>
                  </a:moveTo>
                  <a:lnTo>
                    <a:pt x="19278" y="1"/>
                  </a:lnTo>
                  <a:cubicBezTo>
                    <a:pt x="16196" y="29"/>
                    <a:pt x="13158" y="803"/>
                    <a:pt x="10434" y="2237"/>
                  </a:cubicBezTo>
                  <a:cubicBezTo>
                    <a:pt x="10864" y="2939"/>
                    <a:pt x="11309" y="3656"/>
                    <a:pt x="11739" y="4358"/>
                  </a:cubicBezTo>
                  <a:cubicBezTo>
                    <a:pt x="13158" y="3627"/>
                    <a:pt x="14691" y="3111"/>
                    <a:pt x="16268" y="2810"/>
                  </a:cubicBezTo>
                  <a:cubicBezTo>
                    <a:pt x="17343" y="1592"/>
                    <a:pt x="18432" y="918"/>
                    <a:pt x="19120" y="918"/>
                  </a:cubicBezTo>
                  <a:cubicBezTo>
                    <a:pt x="19163" y="918"/>
                    <a:pt x="19206" y="918"/>
                    <a:pt x="19249" y="932"/>
                  </a:cubicBezTo>
                  <a:lnTo>
                    <a:pt x="19278" y="1"/>
                  </a:lnTo>
                  <a:close/>
                  <a:moveTo>
                    <a:pt x="19650" y="1"/>
                  </a:moveTo>
                  <a:cubicBezTo>
                    <a:pt x="19665" y="402"/>
                    <a:pt x="19679" y="818"/>
                    <a:pt x="19679" y="1219"/>
                  </a:cubicBezTo>
                  <a:cubicBezTo>
                    <a:pt x="19794" y="1420"/>
                    <a:pt x="19837" y="1735"/>
                    <a:pt x="19751" y="2151"/>
                  </a:cubicBezTo>
                  <a:cubicBezTo>
                    <a:pt x="19736" y="2237"/>
                    <a:pt x="19722" y="2323"/>
                    <a:pt x="19722" y="2409"/>
                  </a:cubicBezTo>
                  <a:lnTo>
                    <a:pt x="19722" y="2509"/>
                  </a:lnTo>
                  <a:cubicBezTo>
                    <a:pt x="22316" y="2552"/>
                    <a:pt x="24867" y="3183"/>
                    <a:pt x="27189" y="4372"/>
                  </a:cubicBezTo>
                  <a:cubicBezTo>
                    <a:pt x="27634" y="3641"/>
                    <a:pt x="28078" y="2910"/>
                    <a:pt x="28522" y="2194"/>
                  </a:cubicBezTo>
                  <a:cubicBezTo>
                    <a:pt x="25785" y="760"/>
                    <a:pt x="22732" y="15"/>
                    <a:pt x="19650" y="1"/>
                  </a:cubicBezTo>
                  <a:close/>
                  <a:moveTo>
                    <a:pt x="28852" y="2366"/>
                  </a:moveTo>
                  <a:cubicBezTo>
                    <a:pt x="28451" y="3111"/>
                    <a:pt x="28035" y="3856"/>
                    <a:pt x="27634" y="4601"/>
                  </a:cubicBezTo>
                  <a:cubicBezTo>
                    <a:pt x="29970" y="5877"/>
                    <a:pt x="31962" y="7697"/>
                    <a:pt x="33481" y="9876"/>
                  </a:cubicBezTo>
                  <a:cubicBezTo>
                    <a:pt x="34227" y="9475"/>
                    <a:pt x="34986" y="9059"/>
                    <a:pt x="35746" y="8658"/>
                  </a:cubicBezTo>
                  <a:cubicBezTo>
                    <a:pt x="33983" y="6035"/>
                    <a:pt x="31618" y="3871"/>
                    <a:pt x="28852" y="2366"/>
                  </a:cubicBezTo>
                  <a:close/>
                  <a:moveTo>
                    <a:pt x="10105" y="2409"/>
                  </a:moveTo>
                  <a:cubicBezTo>
                    <a:pt x="7353" y="3928"/>
                    <a:pt x="5002" y="6092"/>
                    <a:pt x="3268" y="8701"/>
                  </a:cubicBezTo>
                  <a:cubicBezTo>
                    <a:pt x="3999" y="9102"/>
                    <a:pt x="4716" y="9489"/>
                    <a:pt x="5447" y="9890"/>
                  </a:cubicBezTo>
                  <a:cubicBezTo>
                    <a:pt x="6952" y="7683"/>
                    <a:pt x="8958" y="5877"/>
                    <a:pt x="11294" y="4601"/>
                  </a:cubicBezTo>
                  <a:cubicBezTo>
                    <a:pt x="10893" y="3871"/>
                    <a:pt x="10506" y="3140"/>
                    <a:pt x="10105" y="2409"/>
                  </a:cubicBezTo>
                  <a:close/>
                  <a:moveTo>
                    <a:pt x="3082" y="8987"/>
                  </a:moveTo>
                  <a:cubicBezTo>
                    <a:pt x="1319" y="11725"/>
                    <a:pt x="287" y="14864"/>
                    <a:pt x="58" y="18103"/>
                  </a:cubicBezTo>
                  <a:cubicBezTo>
                    <a:pt x="875" y="18074"/>
                    <a:pt x="1706" y="18045"/>
                    <a:pt x="2523" y="18031"/>
                  </a:cubicBezTo>
                  <a:cubicBezTo>
                    <a:pt x="2767" y="15265"/>
                    <a:pt x="3669" y="12613"/>
                    <a:pt x="5174" y="10277"/>
                  </a:cubicBezTo>
                  <a:cubicBezTo>
                    <a:pt x="4486" y="9847"/>
                    <a:pt x="3784" y="9417"/>
                    <a:pt x="3082" y="8987"/>
                  </a:cubicBezTo>
                  <a:close/>
                  <a:moveTo>
                    <a:pt x="35918" y="8930"/>
                  </a:moveTo>
                  <a:cubicBezTo>
                    <a:pt x="35187" y="9389"/>
                    <a:pt x="34456" y="9833"/>
                    <a:pt x="33739" y="10277"/>
                  </a:cubicBezTo>
                  <a:cubicBezTo>
                    <a:pt x="35244" y="12599"/>
                    <a:pt x="36147" y="15265"/>
                    <a:pt x="36391" y="18017"/>
                  </a:cubicBezTo>
                  <a:cubicBezTo>
                    <a:pt x="37251" y="18045"/>
                    <a:pt x="38111" y="18060"/>
                    <a:pt x="38971" y="18103"/>
                  </a:cubicBezTo>
                  <a:cubicBezTo>
                    <a:pt x="38741" y="14835"/>
                    <a:pt x="37695" y="11682"/>
                    <a:pt x="35918" y="8930"/>
                  </a:cubicBezTo>
                  <a:close/>
                  <a:moveTo>
                    <a:pt x="43" y="18389"/>
                  </a:moveTo>
                  <a:cubicBezTo>
                    <a:pt x="15" y="18762"/>
                    <a:pt x="15" y="19135"/>
                    <a:pt x="15" y="19507"/>
                  </a:cubicBezTo>
                  <a:cubicBezTo>
                    <a:pt x="0" y="22503"/>
                    <a:pt x="703" y="25470"/>
                    <a:pt x="2036" y="28164"/>
                  </a:cubicBezTo>
                  <a:cubicBezTo>
                    <a:pt x="2738" y="27734"/>
                    <a:pt x="3440" y="27304"/>
                    <a:pt x="4142" y="26860"/>
                  </a:cubicBezTo>
                  <a:cubicBezTo>
                    <a:pt x="3039" y="24567"/>
                    <a:pt x="2466" y="22044"/>
                    <a:pt x="2466" y="19507"/>
                  </a:cubicBezTo>
                  <a:cubicBezTo>
                    <a:pt x="2466" y="19163"/>
                    <a:pt x="2480" y="18819"/>
                    <a:pt x="2494" y="18475"/>
                  </a:cubicBezTo>
                  <a:cubicBezTo>
                    <a:pt x="1677" y="18447"/>
                    <a:pt x="860" y="18418"/>
                    <a:pt x="43" y="18404"/>
                  </a:cubicBezTo>
                  <a:lnTo>
                    <a:pt x="43" y="18389"/>
                  </a:lnTo>
                  <a:close/>
                  <a:moveTo>
                    <a:pt x="38985" y="18389"/>
                  </a:moveTo>
                  <a:lnTo>
                    <a:pt x="38985" y="18404"/>
                  </a:lnTo>
                  <a:cubicBezTo>
                    <a:pt x="38139" y="18432"/>
                    <a:pt x="37280" y="18447"/>
                    <a:pt x="36420" y="18475"/>
                  </a:cubicBezTo>
                  <a:cubicBezTo>
                    <a:pt x="36434" y="18819"/>
                    <a:pt x="36448" y="19163"/>
                    <a:pt x="36448" y="19507"/>
                  </a:cubicBezTo>
                  <a:cubicBezTo>
                    <a:pt x="36448" y="22059"/>
                    <a:pt x="35875" y="24567"/>
                    <a:pt x="34771" y="26860"/>
                  </a:cubicBezTo>
                  <a:cubicBezTo>
                    <a:pt x="35502" y="27319"/>
                    <a:pt x="36233" y="27763"/>
                    <a:pt x="36964" y="28222"/>
                  </a:cubicBezTo>
                  <a:cubicBezTo>
                    <a:pt x="38326" y="25513"/>
                    <a:pt x="39028" y="22532"/>
                    <a:pt x="39014" y="19507"/>
                  </a:cubicBezTo>
                  <a:cubicBezTo>
                    <a:pt x="39014" y="19135"/>
                    <a:pt x="39014" y="18762"/>
                    <a:pt x="38985" y="18389"/>
                  </a:cubicBezTo>
                  <a:close/>
                  <a:moveTo>
                    <a:pt x="4314" y="27218"/>
                  </a:moveTo>
                  <a:cubicBezTo>
                    <a:pt x="3598" y="27620"/>
                    <a:pt x="2867" y="28007"/>
                    <a:pt x="2150" y="28394"/>
                  </a:cubicBezTo>
                  <a:cubicBezTo>
                    <a:pt x="3641" y="31303"/>
                    <a:pt x="5834" y="33783"/>
                    <a:pt x="8528" y="35632"/>
                  </a:cubicBezTo>
                  <a:cubicBezTo>
                    <a:pt x="8672" y="34757"/>
                    <a:pt x="8915" y="33912"/>
                    <a:pt x="9288" y="33123"/>
                  </a:cubicBezTo>
                  <a:cubicBezTo>
                    <a:pt x="7210" y="31561"/>
                    <a:pt x="5504" y="29540"/>
                    <a:pt x="4314" y="27218"/>
                  </a:cubicBezTo>
                  <a:close/>
                  <a:moveTo>
                    <a:pt x="34599" y="27218"/>
                  </a:moveTo>
                  <a:cubicBezTo>
                    <a:pt x="33238" y="29870"/>
                    <a:pt x="31231" y="32106"/>
                    <a:pt x="28737" y="33740"/>
                  </a:cubicBezTo>
                  <a:cubicBezTo>
                    <a:pt x="28752" y="33854"/>
                    <a:pt x="28780" y="33969"/>
                    <a:pt x="28795" y="34084"/>
                  </a:cubicBezTo>
                  <a:cubicBezTo>
                    <a:pt x="29153" y="34729"/>
                    <a:pt x="29511" y="35388"/>
                    <a:pt x="29855" y="36047"/>
                  </a:cubicBezTo>
                  <a:cubicBezTo>
                    <a:pt x="32822" y="34184"/>
                    <a:pt x="35244" y="31561"/>
                    <a:pt x="36850" y="28437"/>
                  </a:cubicBezTo>
                  <a:cubicBezTo>
                    <a:pt x="36104" y="28035"/>
                    <a:pt x="35345" y="27634"/>
                    <a:pt x="34599" y="27218"/>
                  </a:cubicBezTo>
                  <a:close/>
                  <a:moveTo>
                    <a:pt x="29081" y="35202"/>
                  </a:moveTo>
                  <a:cubicBezTo>
                    <a:pt x="29182" y="35560"/>
                    <a:pt x="29296" y="35933"/>
                    <a:pt x="29425" y="36305"/>
                  </a:cubicBezTo>
                  <a:lnTo>
                    <a:pt x="29669" y="36162"/>
                  </a:lnTo>
                  <a:lnTo>
                    <a:pt x="29081" y="35202"/>
                  </a:lnTo>
                  <a:close/>
                </a:path>
              </a:pathLst>
            </a:custGeom>
            <a:solidFill>
              <a:srgbClr val="C01B4D">
                <a:alpha val="27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38"/>
            <p:cNvSpPr/>
            <p:nvPr/>
          </p:nvSpPr>
          <p:spPr>
            <a:xfrm>
              <a:off x="2402163" y="1390863"/>
              <a:ext cx="849600" cy="780800"/>
            </a:xfrm>
            <a:custGeom>
              <a:rect b="b" l="l" r="r" t="t"/>
              <a:pathLst>
                <a:path extrusionOk="0" h="31232" w="33984">
                  <a:moveTo>
                    <a:pt x="13803" y="302"/>
                  </a:moveTo>
                  <a:cubicBezTo>
                    <a:pt x="12226" y="603"/>
                    <a:pt x="10693" y="1119"/>
                    <a:pt x="9274" y="1850"/>
                  </a:cubicBezTo>
                  <a:cubicBezTo>
                    <a:pt x="9904" y="2896"/>
                    <a:pt x="10535" y="3942"/>
                    <a:pt x="11166" y="4989"/>
                  </a:cubicBezTo>
                  <a:cubicBezTo>
                    <a:pt x="11710" y="3269"/>
                    <a:pt x="12613" y="1678"/>
                    <a:pt x="13803" y="316"/>
                  </a:cubicBezTo>
                  <a:lnTo>
                    <a:pt x="13803" y="302"/>
                  </a:lnTo>
                  <a:close/>
                  <a:moveTo>
                    <a:pt x="17257" y="1"/>
                  </a:moveTo>
                  <a:lnTo>
                    <a:pt x="17257" y="1"/>
                  </a:lnTo>
                  <a:cubicBezTo>
                    <a:pt x="17271" y="1019"/>
                    <a:pt x="17300" y="2022"/>
                    <a:pt x="17314" y="3039"/>
                  </a:cubicBezTo>
                  <a:cubicBezTo>
                    <a:pt x="17458" y="3813"/>
                    <a:pt x="17687" y="4573"/>
                    <a:pt x="18002" y="5304"/>
                  </a:cubicBezTo>
                  <a:cubicBezTo>
                    <a:pt x="19393" y="5419"/>
                    <a:pt x="20754" y="5763"/>
                    <a:pt x="22044" y="6322"/>
                  </a:cubicBezTo>
                  <a:cubicBezTo>
                    <a:pt x="22216" y="6035"/>
                    <a:pt x="22374" y="5734"/>
                    <a:pt x="22560" y="5447"/>
                  </a:cubicBezTo>
                  <a:cubicBezTo>
                    <a:pt x="23277" y="4243"/>
                    <a:pt x="23993" y="3054"/>
                    <a:pt x="24724" y="1850"/>
                  </a:cubicBezTo>
                  <a:cubicBezTo>
                    <a:pt x="22402" y="675"/>
                    <a:pt x="19851" y="44"/>
                    <a:pt x="17257" y="1"/>
                  </a:cubicBezTo>
                  <a:close/>
                  <a:moveTo>
                    <a:pt x="25169" y="2093"/>
                  </a:moveTo>
                  <a:cubicBezTo>
                    <a:pt x="24495" y="3326"/>
                    <a:pt x="23821" y="4559"/>
                    <a:pt x="23133" y="5791"/>
                  </a:cubicBezTo>
                  <a:cubicBezTo>
                    <a:pt x="22976" y="6078"/>
                    <a:pt x="22818" y="6350"/>
                    <a:pt x="22660" y="6637"/>
                  </a:cubicBezTo>
                  <a:cubicBezTo>
                    <a:pt x="24180" y="7411"/>
                    <a:pt x="25527" y="8500"/>
                    <a:pt x="26602" y="9819"/>
                  </a:cubicBezTo>
                  <a:lnTo>
                    <a:pt x="26960" y="9618"/>
                  </a:lnTo>
                  <a:cubicBezTo>
                    <a:pt x="28308" y="8873"/>
                    <a:pt x="29655" y="8127"/>
                    <a:pt x="31016" y="7382"/>
                  </a:cubicBezTo>
                  <a:cubicBezTo>
                    <a:pt x="29497" y="5189"/>
                    <a:pt x="27505" y="3383"/>
                    <a:pt x="25169" y="2093"/>
                  </a:cubicBezTo>
                  <a:close/>
                  <a:moveTo>
                    <a:pt x="8829" y="2093"/>
                  </a:moveTo>
                  <a:cubicBezTo>
                    <a:pt x="6508" y="3383"/>
                    <a:pt x="4501" y="5189"/>
                    <a:pt x="2996" y="7382"/>
                  </a:cubicBezTo>
                  <a:cubicBezTo>
                    <a:pt x="4343" y="8127"/>
                    <a:pt x="5691" y="8873"/>
                    <a:pt x="7038" y="9618"/>
                  </a:cubicBezTo>
                  <a:lnTo>
                    <a:pt x="7482" y="9862"/>
                  </a:lnTo>
                  <a:cubicBezTo>
                    <a:pt x="8371" y="8758"/>
                    <a:pt x="9446" y="7827"/>
                    <a:pt x="10650" y="7081"/>
                  </a:cubicBezTo>
                  <a:cubicBezTo>
                    <a:pt x="10721" y="6666"/>
                    <a:pt x="10807" y="6250"/>
                    <a:pt x="10908" y="5863"/>
                  </a:cubicBezTo>
                  <a:lnTo>
                    <a:pt x="10865" y="5791"/>
                  </a:lnTo>
                  <a:cubicBezTo>
                    <a:pt x="10177" y="4559"/>
                    <a:pt x="9503" y="3326"/>
                    <a:pt x="8829" y="2093"/>
                  </a:cubicBezTo>
                  <a:close/>
                  <a:moveTo>
                    <a:pt x="2724" y="7784"/>
                  </a:moveTo>
                  <a:cubicBezTo>
                    <a:pt x="1219" y="10105"/>
                    <a:pt x="302" y="12757"/>
                    <a:pt x="72" y="15523"/>
                  </a:cubicBezTo>
                  <a:cubicBezTo>
                    <a:pt x="1692" y="15480"/>
                    <a:pt x="3326" y="15451"/>
                    <a:pt x="4945" y="15423"/>
                  </a:cubicBezTo>
                  <a:cubicBezTo>
                    <a:pt x="5275" y="13617"/>
                    <a:pt x="5992" y="11897"/>
                    <a:pt x="7067" y="10406"/>
                  </a:cubicBezTo>
                  <a:lnTo>
                    <a:pt x="6708" y="10191"/>
                  </a:lnTo>
                  <a:cubicBezTo>
                    <a:pt x="5375" y="9403"/>
                    <a:pt x="4042" y="8586"/>
                    <a:pt x="2724" y="7784"/>
                  </a:cubicBezTo>
                  <a:close/>
                  <a:moveTo>
                    <a:pt x="31274" y="7784"/>
                  </a:moveTo>
                  <a:cubicBezTo>
                    <a:pt x="29941" y="8586"/>
                    <a:pt x="28608" y="9389"/>
                    <a:pt x="27290" y="10191"/>
                  </a:cubicBezTo>
                  <a:lnTo>
                    <a:pt x="27003" y="10349"/>
                  </a:lnTo>
                  <a:cubicBezTo>
                    <a:pt x="28093" y="11854"/>
                    <a:pt x="28823" y="13588"/>
                    <a:pt x="29153" y="15423"/>
                  </a:cubicBezTo>
                  <a:cubicBezTo>
                    <a:pt x="30744" y="15437"/>
                    <a:pt x="32335" y="15480"/>
                    <a:pt x="33926" y="15523"/>
                  </a:cubicBezTo>
                  <a:cubicBezTo>
                    <a:pt x="33682" y="12757"/>
                    <a:pt x="32779" y="10105"/>
                    <a:pt x="31274" y="7784"/>
                  </a:cubicBezTo>
                  <a:close/>
                  <a:moveTo>
                    <a:pt x="5805" y="22546"/>
                  </a:moveTo>
                  <a:cubicBezTo>
                    <a:pt x="5806" y="22548"/>
                    <a:pt x="5807" y="22550"/>
                    <a:pt x="5808" y="22552"/>
                  </a:cubicBezTo>
                  <a:lnTo>
                    <a:pt x="5808" y="22552"/>
                  </a:lnTo>
                  <a:cubicBezTo>
                    <a:pt x="5812" y="22550"/>
                    <a:pt x="5816" y="22548"/>
                    <a:pt x="5820" y="22546"/>
                  </a:cubicBezTo>
                  <a:close/>
                  <a:moveTo>
                    <a:pt x="28250" y="22589"/>
                  </a:moveTo>
                  <a:cubicBezTo>
                    <a:pt x="28254" y="22591"/>
                    <a:pt x="28258" y="22594"/>
                    <a:pt x="28262" y="22596"/>
                  </a:cubicBezTo>
                  <a:lnTo>
                    <a:pt x="28262" y="22596"/>
                  </a:lnTo>
                  <a:cubicBezTo>
                    <a:pt x="28263" y="22594"/>
                    <a:pt x="28264" y="22591"/>
                    <a:pt x="28265" y="22589"/>
                  </a:cubicBezTo>
                  <a:close/>
                  <a:moveTo>
                    <a:pt x="29" y="15967"/>
                  </a:moveTo>
                  <a:cubicBezTo>
                    <a:pt x="15" y="16311"/>
                    <a:pt x="1" y="16655"/>
                    <a:pt x="1" y="16999"/>
                  </a:cubicBezTo>
                  <a:cubicBezTo>
                    <a:pt x="1" y="19551"/>
                    <a:pt x="574" y="22059"/>
                    <a:pt x="1677" y="24352"/>
                  </a:cubicBezTo>
                  <a:cubicBezTo>
                    <a:pt x="2967" y="23564"/>
                    <a:pt x="4272" y="22761"/>
                    <a:pt x="5576" y="21987"/>
                  </a:cubicBezTo>
                  <a:cubicBezTo>
                    <a:pt x="5031" y="20568"/>
                    <a:pt x="4759" y="19078"/>
                    <a:pt x="4759" y="17558"/>
                  </a:cubicBezTo>
                  <a:cubicBezTo>
                    <a:pt x="4759" y="17057"/>
                    <a:pt x="4788" y="16555"/>
                    <a:pt x="4859" y="16068"/>
                  </a:cubicBezTo>
                  <a:cubicBezTo>
                    <a:pt x="3240" y="16039"/>
                    <a:pt x="1634" y="16010"/>
                    <a:pt x="29" y="15967"/>
                  </a:cubicBezTo>
                  <a:close/>
                  <a:moveTo>
                    <a:pt x="33940" y="15953"/>
                  </a:moveTo>
                  <a:cubicBezTo>
                    <a:pt x="32364" y="15996"/>
                    <a:pt x="30801" y="16039"/>
                    <a:pt x="29225" y="16053"/>
                  </a:cubicBezTo>
                  <a:cubicBezTo>
                    <a:pt x="29483" y="18074"/>
                    <a:pt x="29225" y="20138"/>
                    <a:pt x="28480" y="22030"/>
                  </a:cubicBezTo>
                  <a:cubicBezTo>
                    <a:pt x="29755" y="22804"/>
                    <a:pt x="31031" y="23578"/>
                    <a:pt x="32292" y="24352"/>
                  </a:cubicBezTo>
                  <a:cubicBezTo>
                    <a:pt x="33410" y="22059"/>
                    <a:pt x="33983" y="19536"/>
                    <a:pt x="33983" y="16999"/>
                  </a:cubicBezTo>
                  <a:cubicBezTo>
                    <a:pt x="33983" y="16655"/>
                    <a:pt x="33983" y="16311"/>
                    <a:pt x="33955" y="15967"/>
                  </a:cubicBezTo>
                  <a:lnTo>
                    <a:pt x="33940" y="15953"/>
                  </a:lnTo>
                  <a:close/>
                  <a:moveTo>
                    <a:pt x="5808" y="22552"/>
                  </a:moveTo>
                  <a:cubicBezTo>
                    <a:pt x="4493" y="23281"/>
                    <a:pt x="3179" y="24010"/>
                    <a:pt x="1849" y="24725"/>
                  </a:cubicBezTo>
                  <a:cubicBezTo>
                    <a:pt x="3039" y="27032"/>
                    <a:pt x="4745" y="29053"/>
                    <a:pt x="6823" y="30615"/>
                  </a:cubicBezTo>
                  <a:cubicBezTo>
                    <a:pt x="6895" y="30472"/>
                    <a:pt x="6952" y="30329"/>
                    <a:pt x="7009" y="30214"/>
                  </a:cubicBezTo>
                  <a:cubicBezTo>
                    <a:pt x="7812" y="28523"/>
                    <a:pt x="8657" y="27061"/>
                    <a:pt x="8858" y="26717"/>
                  </a:cubicBezTo>
                  <a:lnTo>
                    <a:pt x="8758" y="26631"/>
                  </a:lnTo>
                  <a:cubicBezTo>
                    <a:pt x="7998" y="26545"/>
                    <a:pt x="4530" y="26043"/>
                    <a:pt x="5590" y="23994"/>
                  </a:cubicBezTo>
                  <a:cubicBezTo>
                    <a:pt x="5734" y="23707"/>
                    <a:pt x="5906" y="23449"/>
                    <a:pt x="6121" y="23220"/>
                  </a:cubicBezTo>
                  <a:cubicBezTo>
                    <a:pt x="6007" y="22993"/>
                    <a:pt x="5908" y="22766"/>
                    <a:pt x="5808" y="22552"/>
                  </a:cubicBezTo>
                  <a:close/>
                  <a:moveTo>
                    <a:pt x="28262" y="22596"/>
                  </a:moveTo>
                  <a:lnTo>
                    <a:pt x="28262" y="22596"/>
                  </a:lnTo>
                  <a:cubicBezTo>
                    <a:pt x="28249" y="22635"/>
                    <a:pt x="28234" y="22662"/>
                    <a:pt x="28207" y="22689"/>
                  </a:cubicBezTo>
                  <a:cubicBezTo>
                    <a:pt x="28322" y="22847"/>
                    <a:pt x="28408" y="23019"/>
                    <a:pt x="28480" y="23191"/>
                  </a:cubicBezTo>
                  <a:cubicBezTo>
                    <a:pt x="28852" y="23965"/>
                    <a:pt x="29053" y="24796"/>
                    <a:pt x="29081" y="25656"/>
                  </a:cubicBezTo>
                  <a:cubicBezTo>
                    <a:pt x="29081" y="27491"/>
                    <a:pt x="27892" y="28609"/>
                    <a:pt x="26387" y="29053"/>
                  </a:cubicBezTo>
                  <a:cubicBezTo>
                    <a:pt x="26229" y="29426"/>
                    <a:pt x="26158" y="29813"/>
                    <a:pt x="26172" y="30214"/>
                  </a:cubicBezTo>
                  <a:cubicBezTo>
                    <a:pt x="26172" y="30558"/>
                    <a:pt x="26201" y="30888"/>
                    <a:pt x="26258" y="31232"/>
                  </a:cubicBezTo>
                  <a:cubicBezTo>
                    <a:pt x="28752" y="29598"/>
                    <a:pt x="30773" y="27362"/>
                    <a:pt x="32120" y="24710"/>
                  </a:cubicBezTo>
                  <a:cubicBezTo>
                    <a:pt x="30834" y="24010"/>
                    <a:pt x="29548" y="23310"/>
                    <a:pt x="28262" y="22596"/>
                  </a:cubicBezTo>
                  <a:close/>
                </a:path>
              </a:pathLst>
            </a:custGeom>
            <a:solidFill>
              <a:srgbClr val="C01B4D">
                <a:alpha val="2737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38"/>
            <p:cNvSpPr/>
            <p:nvPr/>
          </p:nvSpPr>
          <p:spPr>
            <a:xfrm>
              <a:off x="2242713" y="1199888"/>
              <a:ext cx="1168850" cy="1168850"/>
            </a:xfrm>
            <a:custGeom>
              <a:rect b="b" l="l" r="r" t="t"/>
              <a:pathLst>
                <a:path extrusionOk="0" h="46754" w="46754">
                  <a:moveTo>
                    <a:pt x="23363" y="1"/>
                  </a:moveTo>
                  <a:cubicBezTo>
                    <a:pt x="23205" y="3899"/>
                    <a:pt x="23090" y="7798"/>
                    <a:pt x="23033" y="11682"/>
                  </a:cubicBezTo>
                  <a:cubicBezTo>
                    <a:pt x="23033" y="12097"/>
                    <a:pt x="23019" y="12499"/>
                    <a:pt x="23019" y="12914"/>
                  </a:cubicBezTo>
                  <a:cubicBezTo>
                    <a:pt x="21399" y="12972"/>
                    <a:pt x="19823" y="13330"/>
                    <a:pt x="18346" y="14004"/>
                  </a:cubicBezTo>
                  <a:cubicBezTo>
                    <a:pt x="18174" y="13703"/>
                    <a:pt x="17988" y="13387"/>
                    <a:pt x="17816" y="13086"/>
                  </a:cubicBezTo>
                  <a:cubicBezTo>
                    <a:pt x="15809" y="9747"/>
                    <a:pt x="13774" y="6422"/>
                    <a:pt x="11682" y="3125"/>
                  </a:cubicBezTo>
                  <a:lnTo>
                    <a:pt x="11682" y="3125"/>
                  </a:lnTo>
                  <a:cubicBezTo>
                    <a:pt x="13488" y="6594"/>
                    <a:pt x="15336" y="10019"/>
                    <a:pt x="17228" y="13416"/>
                  </a:cubicBezTo>
                  <a:cubicBezTo>
                    <a:pt x="17400" y="13717"/>
                    <a:pt x="17558" y="14004"/>
                    <a:pt x="17730" y="14305"/>
                  </a:cubicBezTo>
                  <a:cubicBezTo>
                    <a:pt x="16225" y="15093"/>
                    <a:pt x="14906" y="16168"/>
                    <a:pt x="13846" y="17486"/>
                  </a:cubicBezTo>
                  <a:lnTo>
                    <a:pt x="13416" y="17243"/>
                  </a:lnTo>
                  <a:cubicBezTo>
                    <a:pt x="10019" y="15351"/>
                    <a:pt x="6579" y="13502"/>
                    <a:pt x="3125" y="11696"/>
                  </a:cubicBezTo>
                  <a:lnTo>
                    <a:pt x="3125" y="11696"/>
                  </a:lnTo>
                  <a:cubicBezTo>
                    <a:pt x="6422" y="13789"/>
                    <a:pt x="9732" y="15824"/>
                    <a:pt x="13086" y="17830"/>
                  </a:cubicBezTo>
                  <a:lnTo>
                    <a:pt x="13445" y="18045"/>
                  </a:lnTo>
                  <a:cubicBezTo>
                    <a:pt x="12370" y="19536"/>
                    <a:pt x="11653" y="21242"/>
                    <a:pt x="11323" y="23062"/>
                  </a:cubicBezTo>
                  <a:cubicBezTo>
                    <a:pt x="7554" y="23119"/>
                    <a:pt x="3770" y="23219"/>
                    <a:pt x="1" y="23377"/>
                  </a:cubicBezTo>
                  <a:cubicBezTo>
                    <a:pt x="3741" y="23535"/>
                    <a:pt x="7482" y="23649"/>
                    <a:pt x="11237" y="23707"/>
                  </a:cubicBezTo>
                  <a:cubicBezTo>
                    <a:pt x="11166" y="24194"/>
                    <a:pt x="11137" y="24696"/>
                    <a:pt x="11137" y="25197"/>
                  </a:cubicBezTo>
                  <a:cubicBezTo>
                    <a:pt x="11137" y="26702"/>
                    <a:pt x="11409" y="28207"/>
                    <a:pt x="11968" y="29612"/>
                  </a:cubicBezTo>
                  <a:cubicBezTo>
                    <a:pt x="8987" y="31403"/>
                    <a:pt x="6049" y="33224"/>
                    <a:pt x="3125" y="35072"/>
                  </a:cubicBezTo>
                  <a:cubicBezTo>
                    <a:pt x="6164" y="33482"/>
                    <a:pt x="9188" y="31848"/>
                    <a:pt x="12198" y="30185"/>
                  </a:cubicBezTo>
                  <a:cubicBezTo>
                    <a:pt x="13072" y="32163"/>
                    <a:pt x="14476" y="33883"/>
                    <a:pt x="16239" y="35158"/>
                  </a:cubicBezTo>
                  <a:cubicBezTo>
                    <a:pt x="14691" y="37968"/>
                    <a:pt x="13172" y="40791"/>
                    <a:pt x="11682" y="43629"/>
                  </a:cubicBezTo>
                  <a:cubicBezTo>
                    <a:pt x="13387" y="40935"/>
                    <a:pt x="15064" y="38226"/>
                    <a:pt x="16712" y="35488"/>
                  </a:cubicBezTo>
                  <a:cubicBezTo>
                    <a:pt x="18604" y="36735"/>
                    <a:pt x="20826" y="37423"/>
                    <a:pt x="23090" y="37480"/>
                  </a:cubicBezTo>
                  <a:cubicBezTo>
                    <a:pt x="23148" y="40576"/>
                    <a:pt x="23234" y="43672"/>
                    <a:pt x="23377" y="46754"/>
                  </a:cubicBezTo>
                  <a:cubicBezTo>
                    <a:pt x="23506" y="43672"/>
                    <a:pt x="23592" y="40576"/>
                    <a:pt x="23649" y="37480"/>
                  </a:cubicBezTo>
                  <a:cubicBezTo>
                    <a:pt x="25928" y="37437"/>
                    <a:pt x="28150" y="36764"/>
                    <a:pt x="30056" y="35545"/>
                  </a:cubicBezTo>
                  <a:cubicBezTo>
                    <a:pt x="31704" y="38254"/>
                    <a:pt x="33367" y="40949"/>
                    <a:pt x="35058" y="43629"/>
                  </a:cubicBezTo>
                  <a:cubicBezTo>
                    <a:pt x="33582" y="40806"/>
                    <a:pt x="32077" y="37996"/>
                    <a:pt x="30543" y="35216"/>
                  </a:cubicBezTo>
                  <a:cubicBezTo>
                    <a:pt x="32321" y="33955"/>
                    <a:pt x="33740" y="32235"/>
                    <a:pt x="34643" y="30228"/>
                  </a:cubicBezTo>
                  <a:cubicBezTo>
                    <a:pt x="37609" y="31876"/>
                    <a:pt x="40605" y="33496"/>
                    <a:pt x="43615" y="35072"/>
                  </a:cubicBezTo>
                  <a:cubicBezTo>
                    <a:pt x="40720" y="33238"/>
                    <a:pt x="37810" y="31432"/>
                    <a:pt x="34872" y="29669"/>
                  </a:cubicBezTo>
                  <a:cubicBezTo>
                    <a:pt x="35617" y="27777"/>
                    <a:pt x="35875" y="25728"/>
                    <a:pt x="35617" y="23707"/>
                  </a:cubicBezTo>
                  <a:cubicBezTo>
                    <a:pt x="39329" y="23649"/>
                    <a:pt x="43041" y="23535"/>
                    <a:pt x="46754" y="23377"/>
                  </a:cubicBezTo>
                  <a:cubicBezTo>
                    <a:pt x="43013" y="23219"/>
                    <a:pt x="39272" y="23119"/>
                    <a:pt x="35531" y="23062"/>
                  </a:cubicBezTo>
                  <a:cubicBezTo>
                    <a:pt x="35201" y="21227"/>
                    <a:pt x="34471" y="19493"/>
                    <a:pt x="33381" y="17988"/>
                  </a:cubicBezTo>
                  <a:lnTo>
                    <a:pt x="33668" y="17830"/>
                  </a:lnTo>
                  <a:cubicBezTo>
                    <a:pt x="37007" y="15824"/>
                    <a:pt x="40318" y="13789"/>
                    <a:pt x="43615" y="11696"/>
                  </a:cubicBezTo>
                  <a:lnTo>
                    <a:pt x="43615" y="11696"/>
                  </a:lnTo>
                  <a:cubicBezTo>
                    <a:pt x="40161" y="13502"/>
                    <a:pt x="36721" y="15351"/>
                    <a:pt x="33324" y="17243"/>
                  </a:cubicBezTo>
                  <a:lnTo>
                    <a:pt x="32966" y="17443"/>
                  </a:lnTo>
                  <a:cubicBezTo>
                    <a:pt x="31891" y="16125"/>
                    <a:pt x="30543" y="15036"/>
                    <a:pt x="29024" y="14262"/>
                  </a:cubicBezTo>
                  <a:cubicBezTo>
                    <a:pt x="29182" y="13975"/>
                    <a:pt x="29339" y="13703"/>
                    <a:pt x="29497" y="13416"/>
                  </a:cubicBezTo>
                  <a:cubicBezTo>
                    <a:pt x="31403" y="10019"/>
                    <a:pt x="33252" y="6594"/>
                    <a:pt x="35058" y="3125"/>
                  </a:cubicBezTo>
                  <a:lnTo>
                    <a:pt x="35058" y="3125"/>
                  </a:lnTo>
                  <a:cubicBezTo>
                    <a:pt x="32966" y="6422"/>
                    <a:pt x="30916" y="9747"/>
                    <a:pt x="28924" y="13086"/>
                  </a:cubicBezTo>
                  <a:cubicBezTo>
                    <a:pt x="28737" y="13373"/>
                    <a:pt x="28580" y="13674"/>
                    <a:pt x="28408" y="13961"/>
                  </a:cubicBezTo>
                  <a:cubicBezTo>
                    <a:pt x="26932" y="13301"/>
                    <a:pt x="25326" y="12943"/>
                    <a:pt x="23707" y="12914"/>
                  </a:cubicBezTo>
                  <a:cubicBezTo>
                    <a:pt x="23707" y="12499"/>
                    <a:pt x="23707" y="12097"/>
                    <a:pt x="23692" y="11682"/>
                  </a:cubicBezTo>
                  <a:cubicBezTo>
                    <a:pt x="23635" y="7798"/>
                    <a:pt x="23535" y="3899"/>
                    <a:pt x="23363" y="1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38"/>
            <p:cNvSpPr/>
            <p:nvPr/>
          </p:nvSpPr>
          <p:spPr>
            <a:xfrm>
              <a:off x="2612138" y="1711913"/>
              <a:ext cx="425675" cy="228275"/>
            </a:xfrm>
            <a:custGeom>
              <a:rect b="b" l="l" r="r" t="t"/>
              <a:pathLst>
                <a:path extrusionOk="0" h="9131" w="17027">
                  <a:moveTo>
                    <a:pt x="15566" y="689"/>
                  </a:moveTo>
                  <a:lnTo>
                    <a:pt x="15566" y="703"/>
                  </a:lnTo>
                  <a:cubicBezTo>
                    <a:pt x="15567" y="705"/>
                    <a:pt x="15568" y="707"/>
                    <a:pt x="15569" y="709"/>
                  </a:cubicBezTo>
                  <a:lnTo>
                    <a:pt x="15569" y="709"/>
                  </a:lnTo>
                  <a:cubicBezTo>
                    <a:pt x="15568" y="702"/>
                    <a:pt x="15567" y="696"/>
                    <a:pt x="15566" y="689"/>
                  </a:cubicBezTo>
                  <a:close/>
                  <a:moveTo>
                    <a:pt x="15569" y="709"/>
                  </a:moveTo>
                  <a:cubicBezTo>
                    <a:pt x="15806" y="2108"/>
                    <a:pt x="15459" y="3605"/>
                    <a:pt x="14132" y="5017"/>
                  </a:cubicBezTo>
                  <a:cubicBezTo>
                    <a:pt x="12886" y="6350"/>
                    <a:pt x="10779" y="7010"/>
                    <a:pt x="8987" y="7010"/>
                  </a:cubicBezTo>
                  <a:lnTo>
                    <a:pt x="8815" y="7010"/>
                  </a:lnTo>
                  <a:cubicBezTo>
                    <a:pt x="8729" y="7010"/>
                    <a:pt x="8629" y="7010"/>
                    <a:pt x="8528" y="6995"/>
                  </a:cubicBezTo>
                  <a:lnTo>
                    <a:pt x="8528" y="6995"/>
                  </a:lnTo>
                  <a:cubicBezTo>
                    <a:pt x="8729" y="7325"/>
                    <a:pt x="8901" y="7669"/>
                    <a:pt x="9044" y="8027"/>
                  </a:cubicBezTo>
                  <a:cubicBezTo>
                    <a:pt x="9173" y="8371"/>
                    <a:pt x="9259" y="8729"/>
                    <a:pt x="9317" y="9102"/>
                  </a:cubicBezTo>
                  <a:cubicBezTo>
                    <a:pt x="10822" y="9059"/>
                    <a:pt x="12327" y="8901"/>
                    <a:pt x="13817" y="8629"/>
                  </a:cubicBezTo>
                  <a:cubicBezTo>
                    <a:pt x="14476" y="8500"/>
                    <a:pt x="15150" y="8414"/>
                    <a:pt x="15824" y="8371"/>
                  </a:cubicBezTo>
                  <a:cubicBezTo>
                    <a:pt x="17027" y="5937"/>
                    <a:pt x="16942" y="3059"/>
                    <a:pt x="15569" y="709"/>
                  </a:cubicBezTo>
                  <a:close/>
                  <a:moveTo>
                    <a:pt x="2079" y="1"/>
                  </a:moveTo>
                  <a:lnTo>
                    <a:pt x="2079" y="15"/>
                  </a:lnTo>
                  <a:cubicBezTo>
                    <a:pt x="158" y="2624"/>
                    <a:pt x="0" y="6135"/>
                    <a:pt x="1663" y="8930"/>
                  </a:cubicBezTo>
                  <a:cubicBezTo>
                    <a:pt x="1964" y="8901"/>
                    <a:pt x="2251" y="8901"/>
                    <a:pt x="2552" y="8901"/>
                  </a:cubicBezTo>
                  <a:cubicBezTo>
                    <a:pt x="3842" y="8901"/>
                    <a:pt x="5132" y="9030"/>
                    <a:pt x="6149" y="9073"/>
                  </a:cubicBezTo>
                  <a:cubicBezTo>
                    <a:pt x="6794" y="9102"/>
                    <a:pt x="7439" y="9131"/>
                    <a:pt x="8098" y="9131"/>
                  </a:cubicBezTo>
                  <a:cubicBezTo>
                    <a:pt x="8399" y="9131"/>
                    <a:pt x="8715" y="9131"/>
                    <a:pt x="9030" y="9116"/>
                  </a:cubicBezTo>
                  <a:cubicBezTo>
                    <a:pt x="8973" y="8787"/>
                    <a:pt x="8872" y="8457"/>
                    <a:pt x="8743" y="8142"/>
                  </a:cubicBezTo>
                  <a:cubicBezTo>
                    <a:pt x="8571" y="7741"/>
                    <a:pt x="8371" y="7339"/>
                    <a:pt x="8127" y="6967"/>
                  </a:cubicBezTo>
                  <a:cubicBezTo>
                    <a:pt x="7167" y="6866"/>
                    <a:pt x="6235" y="6580"/>
                    <a:pt x="5390" y="6092"/>
                  </a:cubicBezTo>
                  <a:cubicBezTo>
                    <a:pt x="4157" y="5376"/>
                    <a:pt x="3225" y="4229"/>
                    <a:pt x="2738" y="2882"/>
                  </a:cubicBezTo>
                  <a:cubicBezTo>
                    <a:pt x="2408" y="1950"/>
                    <a:pt x="2179" y="990"/>
                    <a:pt x="2079" y="1"/>
                  </a:cubicBezTo>
                  <a:close/>
                </a:path>
              </a:pathLst>
            </a:custGeom>
            <a:solidFill>
              <a:srgbClr val="FFE29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38"/>
            <p:cNvSpPr/>
            <p:nvPr/>
          </p:nvSpPr>
          <p:spPr>
            <a:xfrm>
              <a:off x="2850063" y="2281638"/>
              <a:ext cx="489850" cy="294575"/>
            </a:xfrm>
            <a:custGeom>
              <a:rect b="b" l="l" r="r" t="t"/>
              <a:pathLst>
                <a:path extrusionOk="0" h="11783" w="19594">
                  <a:moveTo>
                    <a:pt x="17572" y="1"/>
                  </a:moveTo>
                  <a:lnTo>
                    <a:pt x="17572" y="1"/>
                  </a:lnTo>
                  <a:cubicBezTo>
                    <a:pt x="15695" y="1950"/>
                    <a:pt x="10248" y="4644"/>
                    <a:pt x="5117" y="5361"/>
                  </a:cubicBezTo>
                  <a:cubicBezTo>
                    <a:pt x="0" y="6092"/>
                    <a:pt x="5791" y="11782"/>
                    <a:pt x="5791" y="11782"/>
                  </a:cubicBezTo>
                  <a:lnTo>
                    <a:pt x="13014" y="10736"/>
                  </a:lnTo>
                  <a:cubicBezTo>
                    <a:pt x="15537" y="9274"/>
                    <a:pt x="17758" y="7368"/>
                    <a:pt x="19593" y="5117"/>
                  </a:cubicBezTo>
                  <a:lnTo>
                    <a:pt x="19593" y="5117"/>
                  </a:lnTo>
                  <a:cubicBezTo>
                    <a:pt x="16182" y="5719"/>
                    <a:pt x="14562" y="5719"/>
                    <a:pt x="14562" y="5719"/>
                  </a:cubicBezTo>
                  <a:cubicBezTo>
                    <a:pt x="14562" y="5719"/>
                    <a:pt x="17644" y="1893"/>
                    <a:pt x="17572" y="1"/>
                  </a:cubicBezTo>
                  <a:close/>
                </a:path>
              </a:pathLst>
            </a:custGeom>
            <a:solidFill>
              <a:srgbClr val="00BA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38"/>
            <p:cNvSpPr/>
            <p:nvPr/>
          </p:nvSpPr>
          <p:spPr>
            <a:xfrm>
              <a:off x="2278538" y="2281638"/>
              <a:ext cx="489850" cy="294575"/>
            </a:xfrm>
            <a:custGeom>
              <a:rect b="b" l="l" r="r" t="t"/>
              <a:pathLst>
                <a:path extrusionOk="0" h="11783" w="19594">
                  <a:moveTo>
                    <a:pt x="2036" y="1"/>
                  </a:moveTo>
                  <a:cubicBezTo>
                    <a:pt x="1950" y="1893"/>
                    <a:pt x="5046" y="5719"/>
                    <a:pt x="5046" y="5719"/>
                  </a:cubicBezTo>
                  <a:cubicBezTo>
                    <a:pt x="5046" y="5719"/>
                    <a:pt x="3412" y="5719"/>
                    <a:pt x="1" y="5117"/>
                  </a:cubicBezTo>
                  <a:lnTo>
                    <a:pt x="1" y="5117"/>
                  </a:lnTo>
                  <a:cubicBezTo>
                    <a:pt x="1835" y="7368"/>
                    <a:pt x="4071" y="9274"/>
                    <a:pt x="6579" y="10736"/>
                  </a:cubicBezTo>
                  <a:lnTo>
                    <a:pt x="13803" y="11782"/>
                  </a:lnTo>
                  <a:cubicBezTo>
                    <a:pt x="13803" y="11782"/>
                    <a:pt x="19593" y="6092"/>
                    <a:pt x="14477" y="5361"/>
                  </a:cubicBezTo>
                  <a:cubicBezTo>
                    <a:pt x="9346" y="4644"/>
                    <a:pt x="3899" y="1950"/>
                    <a:pt x="2036" y="1"/>
                  </a:cubicBezTo>
                  <a:close/>
                </a:path>
              </a:pathLst>
            </a:custGeom>
            <a:solidFill>
              <a:srgbClr val="00BA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38"/>
            <p:cNvSpPr/>
            <p:nvPr/>
          </p:nvSpPr>
          <p:spPr>
            <a:xfrm>
              <a:off x="2658713" y="1351213"/>
              <a:ext cx="382000" cy="536000"/>
            </a:xfrm>
            <a:custGeom>
              <a:rect b="b" l="l" r="r" t="t"/>
              <a:pathLst>
                <a:path extrusionOk="0" h="21440" w="15280">
                  <a:moveTo>
                    <a:pt x="6380" y="0"/>
                  </a:moveTo>
                  <a:cubicBezTo>
                    <a:pt x="4753" y="0"/>
                    <a:pt x="752" y="3879"/>
                    <a:pt x="230" y="9799"/>
                  </a:cubicBezTo>
                  <a:cubicBezTo>
                    <a:pt x="1" y="12279"/>
                    <a:pt x="1" y="14945"/>
                    <a:pt x="875" y="17310"/>
                  </a:cubicBezTo>
                  <a:cubicBezTo>
                    <a:pt x="1362" y="18657"/>
                    <a:pt x="2294" y="19789"/>
                    <a:pt x="3527" y="20520"/>
                  </a:cubicBezTo>
                  <a:cubicBezTo>
                    <a:pt x="4573" y="21108"/>
                    <a:pt x="5762" y="21423"/>
                    <a:pt x="6952" y="21438"/>
                  </a:cubicBezTo>
                  <a:cubicBezTo>
                    <a:pt x="7008" y="21439"/>
                    <a:pt x="7065" y="21440"/>
                    <a:pt x="7121" y="21440"/>
                  </a:cubicBezTo>
                  <a:cubicBezTo>
                    <a:pt x="8921" y="21440"/>
                    <a:pt x="11033" y="20779"/>
                    <a:pt x="12269" y="19445"/>
                  </a:cubicBezTo>
                  <a:cubicBezTo>
                    <a:pt x="15279" y="16206"/>
                    <a:pt x="13273" y="12580"/>
                    <a:pt x="10578" y="10573"/>
                  </a:cubicBezTo>
                  <a:cubicBezTo>
                    <a:pt x="7869" y="8567"/>
                    <a:pt x="6407" y="4697"/>
                    <a:pt x="7024" y="1229"/>
                  </a:cubicBezTo>
                  <a:cubicBezTo>
                    <a:pt x="7172" y="390"/>
                    <a:pt x="6895" y="0"/>
                    <a:pt x="6380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38"/>
            <p:cNvSpPr/>
            <p:nvPr/>
          </p:nvSpPr>
          <p:spPr>
            <a:xfrm>
              <a:off x="2686413" y="1587238"/>
              <a:ext cx="269025" cy="226750"/>
            </a:xfrm>
            <a:custGeom>
              <a:rect b="b" l="l" r="r" t="t"/>
              <a:pathLst>
                <a:path extrusionOk="0" h="9070" w="10761">
                  <a:moveTo>
                    <a:pt x="4772" y="1"/>
                  </a:moveTo>
                  <a:cubicBezTo>
                    <a:pt x="3687" y="1"/>
                    <a:pt x="2731" y="441"/>
                    <a:pt x="1989" y="1104"/>
                  </a:cubicBezTo>
                  <a:cubicBezTo>
                    <a:pt x="1143" y="1835"/>
                    <a:pt x="570" y="2824"/>
                    <a:pt x="355" y="3927"/>
                  </a:cubicBezTo>
                  <a:cubicBezTo>
                    <a:pt x="1" y="5897"/>
                    <a:pt x="1765" y="7901"/>
                    <a:pt x="3980" y="7901"/>
                  </a:cubicBezTo>
                  <a:cubicBezTo>
                    <a:pt x="4633" y="7901"/>
                    <a:pt x="5327" y="7726"/>
                    <a:pt x="6016" y="7324"/>
                  </a:cubicBezTo>
                  <a:lnTo>
                    <a:pt x="6016" y="7324"/>
                  </a:lnTo>
                  <a:cubicBezTo>
                    <a:pt x="6016" y="7324"/>
                    <a:pt x="5873" y="8886"/>
                    <a:pt x="6432" y="9058"/>
                  </a:cubicBezTo>
                  <a:cubicBezTo>
                    <a:pt x="6456" y="9066"/>
                    <a:pt x="6479" y="9069"/>
                    <a:pt x="6502" y="9069"/>
                  </a:cubicBezTo>
                  <a:cubicBezTo>
                    <a:pt x="7000" y="9069"/>
                    <a:pt x="7105" y="7324"/>
                    <a:pt x="7105" y="7324"/>
                  </a:cubicBezTo>
                  <a:cubicBezTo>
                    <a:pt x="7105" y="7324"/>
                    <a:pt x="7134" y="8901"/>
                    <a:pt x="7851" y="9015"/>
                  </a:cubicBezTo>
                  <a:cubicBezTo>
                    <a:pt x="7875" y="9020"/>
                    <a:pt x="7899" y="9022"/>
                    <a:pt x="7921" y="9022"/>
                  </a:cubicBezTo>
                  <a:cubicBezTo>
                    <a:pt x="8561" y="9022"/>
                    <a:pt x="8481" y="7325"/>
                    <a:pt x="8481" y="7324"/>
                  </a:cubicBezTo>
                  <a:lnTo>
                    <a:pt x="8481" y="7324"/>
                  </a:lnTo>
                  <a:cubicBezTo>
                    <a:pt x="8567" y="7768"/>
                    <a:pt x="8725" y="8184"/>
                    <a:pt x="8954" y="8557"/>
                  </a:cubicBezTo>
                  <a:cubicBezTo>
                    <a:pt x="9121" y="8775"/>
                    <a:pt x="9323" y="8936"/>
                    <a:pt x="9580" y="8936"/>
                  </a:cubicBezTo>
                  <a:cubicBezTo>
                    <a:pt x="9609" y="8936"/>
                    <a:pt x="9640" y="8934"/>
                    <a:pt x="9671" y="8929"/>
                  </a:cubicBezTo>
                  <a:lnTo>
                    <a:pt x="9685" y="8929"/>
                  </a:lnTo>
                  <a:cubicBezTo>
                    <a:pt x="10273" y="8829"/>
                    <a:pt x="10760" y="6335"/>
                    <a:pt x="9886" y="3956"/>
                  </a:cubicBezTo>
                  <a:cubicBezTo>
                    <a:pt x="9857" y="3884"/>
                    <a:pt x="9829" y="3798"/>
                    <a:pt x="9786" y="3727"/>
                  </a:cubicBezTo>
                  <a:cubicBezTo>
                    <a:pt x="9757" y="3641"/>
                    <a:pt x="9728" y="3569"/>
                    <a:pt x="9700" y="3497"/>
                  </a:cubicBezTo>
                  <a:cubicBezTo>
                    <a:pt x="9585" y="3254"/>
                    <a:pt x="9456" y="3010"/>
                    <a:pt x="9313" y="2781"/>
                  </a:cubicBezTo>
                  <a:cubicBezTo>
                    <a:pt x="9298" y="2738"/>
                    <a:pt x="9270" y="2709"/>
                    <a:pt x="9255" y="2695"/>
                  </a:cubicBezTo>
                  <a:cubicBezTo>
                    <a:pt x="9227" y="2652"/>
                    <a:pt x="9212" y="2623"/>
                    <a:pt x="9184" y="2594"/>
                  </a:cubicBezTo>
                  <a:cubicBezTo>
                    <a:pt x="8768" y="1935"/>
                    <a:pt x="8209" y="1376"/>
                    <a:pt x="7564" y="946"/>
                  </a:cubicBezTo>
                  <a:cubicBezTo>
                    <a:pt x="6580" y="279"/>
                    <a:pt x="5635" y="1"/>
                    <a:pt x="47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38"/>
            <p:cNvSpPr/>
            <p:nvPr/>
          </p:nvSpPr>
          <p:spPr>
            <a:xfrm>
              <a:off x="2865613" y="1705113"/>
              <a:ext cx="26400" cy="25475"/>
            </a:xfrm>
            <a:custGeom>
              <a:rect b="b" l="l" r="r" t="t"/>
              <a:pathLst>
                <a:path extrusionOk="0" h="1019" w="1056">
                  <a:moveTo>
                    <a:pt x="224" y="1"/>
                  </a:moveTo>
                  <a:cubicBezTo>
                    <a:pt x="224" y="1"/>
                    <a:pt x="1" y="1019"/>
                    <a:pt x="242" y="1019"/>
                  </a:cubicBezTo>
                  <a:cubicBezTo>
                    <a:pt x="246" y="1019"/>
                    <a:pt x="249" y="1019"/>
                    <a:pt x="253" y="1018"/>
                  </a:cubicBezTo>
                  <a:cubicBezTo>
                    <a:pt x="511" y="990"/>
                    <a:pt x="439" y="531"/>
                    <a:pt x="439" y="531"/>
                  </a:cubicBezTo>
                  <a:lnTo>
                    <a:pt x="439" y="531"/>
                  </a:lnTo>
                  <a:cubicBezTo>
                    <a:pt x="439" y="531"/>
                    <a:pt x="548" y="879"/>
                    <a:pt x="718" y="879"/>
                  </a:cubicBezTo>
                  <a:cubicBezTo>
                    <a:pt x="751" y="879"/>
                    <a:pt x="788" y="865"/>
                    <a:pt x="826" y="832"/>
                  </a:cubicBezTo>
                  <a:cubicBezTo>
                    <a:pt x="1055" y="631"/>
                    <a:pt x="224" y="1"/>
                    <a:pt x="224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38"/>
            <p:cNvSpPr/>
            <p:nvPr/>
          </p:nvSpPr>
          <p:spPr>
            <a:xfrm>
              <a:off x="2467738" y="2437163"/>
              <a:ext cx="193525" cy="163400"/>
            </a:xfrm>
            <a:custGeom>
              <a:rect b="b" l="l" r="r" t="t"/>
              <a:pathLst>
                <a:path extrusionOk="0" h="6536" w="7741">
                  <a:moveTo>
                    <a:pt x="6995" y="0"/>
                  </a:moveTo>
                  <a:lnTo>
                    <a:pt x="0" y="444"/>
                  </a:lnTo>
                  <a:lnTo>
                    <a:pt x="2036" y="3942"/>
                  </a:lnTo>
                  <a:lnTo>
                    <a:pt x="7740" y="6536"/>
                  </a:lnTo>
                  <a:lnTo>
                    <a:pt x="7740" y="6536"/>
                  </a:lnTo>
                  <a:lnTo>
                    <a:pt x="6995" y="0"/>
                  </a:lnTo>
                  <a:close/>
                </a:path>
              </a:pathLst>
            </a:custGeom>
            <a:solidFill>
              <a:srgbClr val="2101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38"/>
            <p:cNvSpPr/>
            <p:nvPr/>
          </p:nvSpPr>
          <p:spPr>
            <a:xfrm>
              <a:off x="2996613" y="2432488"/>
              <a:ext cx="178825" cy="158400"/>
            </a:xfrm>
            <a:custGeom>
              <a:rect b="b" l="l" r="r" t="t"/>
              <a:pathLst>
                <a:path extrusionOk="0" h="6336" w="7153">
                  <a:moveTo>
                    <a:pt x="7152" y="1"/>
                  </a:moveTo>
                  <a:lnTo>
                    <a:pt x="0" y="187"/>
                  </a:lnTo>
                  <a:lnTo>
                    <a:pt x="1634" y="6336"/>
                  </a:lnTo>
                  <a:lnTo>
                    <a:pt x="5303" y="3455"/>
                  </a:lnTo>
                  <a:lnTo>
                    <a:pt x="7152" y="1"/>
                  </a:lnTo>
                  <a:close/>
                </a:path>
              </a:pathLst>
            </a:custGeom>
            <a:solidFill>
              <a:srgbClr val="2101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38"/>
            <p:cNvSpPr/>
            <p:nvPr/>
          </p:nvSpPr>
          <p:spPr>
            <a:xfrm>
              <a:off x="2512163" y="1920988"/>
              <a:ext cx="638900" cy="734275"/>
            </a:xfrm>
            <a:custGeom>
              <a:rect b="b" l="l" r="r" t="t"/>
              <a:pathLst>
                <a:path extrusionOk="0" h="29371" w="25556">
                  <a:moveTo>
                    <a:pt x="20283" y="0"/>
                  </a:moveTo>
                  <a:cubicBezTo>
                    <a:pt x="19422" y="0"/>
                    <a:pt x="18554" y="129"/>
                    <a:pt x="17816" y="266"/>
                  </a:cubicBezTo>
                  <a:cubicBezTo>
                    <a:pt x="15910" y="600"/>
                    <a:pt x="13979" y="764"/>
                    <a:pt x="12048" y="764"/>
                  </a:cubicBezTo>
                  <a:cubicBezTo>
                    <a:pt x="11410" y="764"/>
                    <a:pt x="10771" y="746"/>
                    <a:pt x="10134" y="710"/>
                  </a:cubicBezTo>
                  <a:cubicBezTo>
                    <a:pt x="9121" y="663"/>
                    <a:pt x="7831" y="523"/>
                    <a:pt x="6531" y="523"/>
                  </a:cubicBezTo>
                  <a:cubicBezTo>
                    <a:pt x="5108" y="523"/>
                    <a:pt x="3674" y="690"/>
                    <a:pt x="2581" y="1327"/>
                  </a:cubicBezTo>
                  <a:cubicBezTo>
                    <a:pt x="1993" y="1671"/>
                    <a:pt x="1506" y="2172"/>
                    <a:pt x="1190" y="2789"/>
                  </a:cubicBezTo>
                  <a:cubicBezTo>
                    <a:pt x="1" y="5082"/>
                    <a:pt x="4501" y="5440"/>
                    <a:pt x="4501" y="5440"/>
                  </a:cubicBezTo>
                  <a:cubicBezTo>
                    <a:pt x="4501" y="5440"/>
                    <a:pt x="3541" y="7074"/>
                    <a:pt x="2609" y="9009"/>
                  </a:cubicBezTo>
                  <a:cubicBezTo>
                    <a:pt x="1778" y="10758"/>
                    <a:pt x="674" y="13839"/>
                    <a:pt x="3111" y="14857"/>
                  </a:cubicBezTo>
                  <a:cubicBezTo>
                    <a:pt x="3397" y="14971"/>
                    <a:pt x="3698" y="15057"/>
                    <a:pt x="3999" y="15100"/>
                  </a:cubicBezTo>
                  <a:lnTo>
                    <a:pt x="3999" y="15172"/>
                  </a:lnTo>
                  <a:cubicBezTo>
                    <a:pt x="3870" y="16562"/>
                    <a:pt x="3727" y="18970"/>
                    <a:pt x="3598" y="21278"/>
                  </a:cubicBezTo>
                  <a:cubicBezTo>
                    <a:pt x="3440" y="24302"/>
                    <a:pt x="3311" y="27154"/>
                    <a:pt x="3311" y="27369"/>
                  </a:cubicBezTo>
                  <a:lnTo>
                    <a:pt x="3311" y="27383"/>
                  </a:lnTo>
                  <a:cubicBezTo>
                    <a:pt x="4945" y="28028"/>
                    <a:pt x="6651" y="28516"/>
                    <a:pt x="8371" y="28860"/>
                  </a:cubicBezTo>
                  <a:cubicBezTo>
                    <a:pt x="9820" y="29152"/>
                    <a:pt x="11461" y="29370"/>
                    <a:pt x="13127" y="29370"/>
                  </a:cubicBezTo>
                  <a:cubicBezTo>
                    <a:pt x="16520" y="29370"/>
                    <a:pt x="20020" y="28467"/>
                    <a:pt x="22231" y="25448"/>
                  </a:cubicBezTo>
                  <a:lnTo>
                    <a:pt x="21614" y="19658"/>
                  </a:lnTo>
                  <a:lnTo>
                    <a:pt x="21614" y="19658"/>
                  </a:lnTo>
                  <a:cubicBezTo>
                    <a:pt x="21614" y="19658"/>
                    <a:pt x="21694" y="19666"/>
                    <a:pt x="21825" y="19666"/>
                  </a:cubicBezTo>
                  <a:cubicBezTo>
                    <a:pt x="22399" y="19666"/>
                    <a:pt x="23951" y="19514"/>
                    <a:pt x="24080" y="17881"/>
                  </a:cubicBezTo>
                  <a:lnTo>
                    <a:pt x="24080" y="17895"/>
                  </a:lnTo>
                  <a:cubicBezTo>
                    <a:pt x="24237" y="15889"/>
                    <a:pt x="20926" y="10170"/>
                    <a:pt x="22001" y="7862"/>
                  </a:cubicBezTo>
                  <a:cubicBezTo>
                    <a:pt x="24080" y="7246"/>
                    <a:pt x="25556" y="5311"/>
                    <a:pt x="24080" y="1986"/>
                  </a:cubicBezTo>
                  <a:cubicBezTo>
                    <a:pt x="23386" y="424"/>
                    <a:pt x="21846" y="0"/>
                    <a:pt x="20283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38"/>
            <p:cNvSpPr/>
            <p:nvPr/>
          </p:nvSpPr>
          <p:spPr>
            <a:xfrm>
              <a:off x="2641513" y="1953888"/>
              <a:ext cx="392750" cy="91075"/>
            </a:xfrm>
            <a:custGeom>
              <a:rect b="b" l="l" r="r" t="t"/>
              <a:pathLst>
                <a:path extrusionOk="0" h="3643" w="15710">
                  <a:moveTo>
                    <a:pt x="12852" y="1"/>
                  </a:moveTo>
                  <a:cubicBezTo>
                    <a:pt x="11561" y="1"/>
                    <a:pt x="10179" y="456"/>
                    <a:pt x="9002" y="641"/>
                  </a:cubicBezTo>
                  <a:cubicBezTo>
                    <a:pt x="7636" y="864"/>
                    <a:pt x="6206" y="1094"/>
                    <a:pt x="4798" y="1094"/>
                  </a:cubicBezTo>
                  <a:cubicBezTo>
                    <a:pt x="4211" y="1094"/>
                    <a:pt x="3627" y="1054"/>
                    <a:pt x="3054" y="957"/>
                  </a:cubicBezTo>
                  <a:cubicBezTo>
                    <a:pt x="2800" y="918"/>
                    <a:pt x="2151" y="817"/>
                    <a:pt x="1515" y="817"/>
                  </a:cubicBezTo>
                  <a:cubicBezTo>
                    <a:pt x="747" y="817"/>
                    <a:pt x="1" y="964"/>
                    <a:pt x="1" y="1544"/>
                  </a:cubicBezTo>
                  <a:cubicBezTo>
                    <a:pt x="1" y="2089"/>
                    <a:pt x="373" y="2476"/>
                    <a:pt x="932" y="2734"/>
                  </a:cubicBezTo>
                  <a:cubicBezTo>
                    <a:pt x="1305" y="2920"/>
                    <a:pt x="1692" y="3049"/>
                    <a:pt x="2108" y="3135"/>
                  </a:cubicBezTo>
                  <a:cubicBezTo>
                    <a:pt x="3383" y="3422"/>
                    <a:pt x="4874" y="3451"/>
                    <a:pt x="5490" y="3494"/>
                  </a:cubicBezTo>
                  <a:cubicBezTo>
                    <a:pt x="6545" y="3591"/>
                    <a:pt x="7612" y="3642"/>
                    <a:pt x="8680" y="3642"/>
                  </a:cubicBezTo>
                  <a:cubicBezTo>
                    <a:pt x="9179" y="3642"/>
                    <a:pt x="9679" y="3631"/>
                    <a:pt x="10177" y="3608"/>
                  </a:cubicBezTo>
                  <a:cubicBezTo>
                    <a:pt x="11610" y="3522"/>
                    <a:pt x="13344" y="3522"/>
                    <a:pt x="14548" y="2648"/>
                  </a:cubicBezTo>
                  <a:cubicBezTo>
                    <a:pt x="14577" y="2634"/>
                    <a:pt x="14606" y="2605"/>
                    <a:pt x="14634" y="2591"/>
                  </a:cubicBezTo>
                  <a:lnTo>
                    <a:pt x="14634" y="2576"/>
                  </a:lnTo>
                  <a:cubicBezTo>
                    <a:pt x="15523" y="1903"/>
                    <a:pt x="15709" y="957"/>
                    <a:pt x="14591" y="383"/>
                  </a:cubicBezTo>
                  <a:cubicBezTo>
                    <a:pt x="14053" y="103"/>
                    <a:pt x="13463" y="1"/>
                    <a:pt x="12852" y="1"/>
                  </a:cubicBezTo>
                  <a:close/>
                </a:path>
              </a:pathLst>
            </a:custGeom>
            <a:solidFill>
              <a:srgbClr val="FF885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38"/>
            <p:cNvSpPr/>
            <p:nvPr/>
          </p:nvSpPr>
          <p:spPr>
            <a:xfrm>
              <a:off x="2762988" y="1740238"/>
              <a:ext cx="85300" cy="286300"/>
            </a:xfrm>
            <a:custGeom>
              <a:rect b="b" l="l" r="r" t="t"/>
              <a:pathLst>
                <a:path extrusionOk="0" h="11452" w="3412">
                  <a:moveTo>
                    <a:pt x="1" y="0"/>
                  </a:moveTo>
                  <a:lnTo>
                    <a:pt x="1" y="15"/>
                  </a:lnTo>
                  <a:cubicBezTo>
                    <a:pt x="1" y="15"/>
                    <a:pt x="1" y="16"/>
                    <a:pt x="1" y="16"/>
                  </a:cubicBezTo>
                  <a:lnTo>
                    <a:pt x="1" y="16"/>
                  </a:lnTo>
                  <a:cubicBezTo>
                    <a:pt x="1" y="11"/>
                    <a:pt x="1" y="6"/>
                    <a:pt x="1" y="0"/>
                  </a:cubicBezTo>
                  <a:close/>
                  <a:moveTo>
                    <a:pt x="1" y="16"/>
                  </a:moveTo>
                  <a:cubicBezTo>
                    <a:pt x="16" y="1043"/>
                    <a:pt x="174" y="2055"/>
                    <a:pt x="502" y="3024"/>
                  </a:cubicBezTo>
                  <a:cubicBezTo>
                    <a:pt x="832" y="4013"/>
                    <a:pt x="1462" y="4845"/>
                    <a:pt x="2007" y="5690"/>
                  </a:cubicBezTo>
                  <a:cubicBezTo>
                    <a:pt x="2279" y="6106"/>
                    <a:pt x="2509" y="6550"/>
                    <a:pt x="2709" y="6994"/>
                  </a:cubicBezTo>
                  <a:cubicBezTo>
                    <a:pt x="2896" y="7467"/>
                    <a:pt x="3010" y="7940"/>
                    <a:pt x="3082" y="8428"/>
                  </a:cubicBezTo>
                  <a:cubicBezTo>
                    <a:pt x="3139" y="8929"/>
                    <a:pt x="3182" y="9431"/>
                    <a:pt x="3168" y="9933"/>
                  </a:cubicBezTo>
                  <a:cubicBezTo>
                    <a:pt x="3182" y="10434"/>
                    <a:pt x="3139" y="10950"/>
                    <a:pt x="3111" y="11452"/>
                  </a:cubicBezTo>
                  <a:cubicBezTo>
                    <a:pt x="3326" y="10463"/>
                    <a:pt x="3412" y="9431"/>
                    <a:pt x="3340" y="8413"/>
                  </a:cubicBezTo>
                  <a:cubicBezTo>
                    <a:pt x="3297" y="7883"/>
                    <a:pt x="3182" y="7381"/>
                    <a:pt x="3010" y="6880"/>
                  </a:cubicBezTo>
                  <a:cubicBezTo>
                    <a:pt x="2810" y="6407"/>
                    <a:pt x="2566" y="5948"/>
                    <a:pt x="2294" y="5518"/>
                  </a:cubicBezTo>
                  <a:cubicBezTo>
                    <a:pt x="1735" y="4658"/>
                    <a:pt x="1118" y="3856"/>
                    <a:pt x="746" y="2938"/>
                  </a:cubicBezTo>
                  <a:cubicBezTo>
                    <a:pt x="559" y="2465"/>
                    <a:pt x="402" y="1992"/>
                    <a:pt x="301" y="1505"/>
                  </a:cubicBezTo>
                  <a:cubicBezTo>
                    <a:pt x="173" y="1004"/>
                    <a:pt x="72" y="517"/>
                    <a:pt x="1" y="16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38"/>
            <p:cNvSpPr/>
            <p:nvPr/>
          </p:nvSpPr>
          <p:spPr>
            <a:xfrm>
              <a:off x="2577013" y="1920813"/>
              <a:ext cx="552550" cy="734925"/>
            </a:xfrm>
            <a:custGeom>
              <a:rect b="b" l="l" r="r" t="t"/>
              <a:pathLst>
                <a:path extrusionOk="0" h="29397" w="22102">
                  <a:moveTo>
                    <a:pt x="17687" y="1"/>
                  </a:moveTo>
                  <a:cubicBezTo>
                    <a:pt x="16856" y="15"/>
                    <a:pt x="16025" y="101"/>
                    <a:pt x="15222" y="273"/>
                  </a:cubicBezTo>
                  <a:cubicBezTo>
                    <a:pt x="13732" y="545"/>
                    <a:pt x="12241" y="703"/>
                    <a:pt x="10722" y="746"/>
                  </a:cubicBezTo>
                  <a:cubicBezTo>
                    <a:pt x="10750" y="904"/>
                    <a:pt x="10765" y="1047"/>
                    <a:pt x="10779" y="1205"/>
                  </a:cubicBezTo>
                  <a:cubicBezTo>
                    <a:pt x="10808" y="1506"/>
                    <a:pt x="10808" y="1807"/>
                    <a:pt x="10808" y="2093"/>
                  </a:cubicBezTo>
                  <a:lnTo>
                    <a:pt x="11582" y="1964"/>
                  </a:lnTo>
                  <a:cubicBezTo>
                    <a:pt x="12757" y="1778"/>
                    <a:pt x="14147" y="1334"/>
                    <a:pt x="15437" y="1334"/>
                  </a:cubicBezTo>
                  <a:cubicBezTo>
                    <a:pt x="15467" y="1333"/>
                    <a:pt x="15497" y="1333"/>
                    <a:pt x="15528" y="1333"/>
                  </a:cubicBezTo>
                  <a:cubicBezTo>
                    <a:pt x="16098" y="1333"/>
                    <a:pt x="16654" y="1461"/>
                    <a:pt x="17171" y="1706"/>
                  </a:cubicBezTo>
                  <a:cubicBezTo>
                    <a:pt x="18289" y="2280"/>
                    <a:pt x="18103" y="3226"/>
                    <a:pt x="17214" y="3914"/>
                  </a:cubicBezTo>
                  <a:cubicBezTo>
                    <a:pt x="17186" y="3928"/>
                    <a:pt x="17157" y="3957"/>
                    <a:pt x="17128" y="3985"/>
                  </a:cubicBezTo>
                  <a:cubicBezTo>
                    <a:pt x="15924" y="4845"/>
                    <a:pt x="14190" y="4860"/>
                    <a:pt x="12757" y="4931"/>
                  </a:cubicBezTo>
                  <a:cubicBezTo>
                    <a:pt x="12255" y="4960"/>
                    <a:pt x="11754" y="4974"/>
                    <a:pt x="11252" y="4974"/>
                  </a:cubicBezTo>
                  <a:cubicBezTo>
                    <a:pt x="10191" y="4974"/>
                    <a:pt x="9131" y="4917"/>
                    <a:pt x="8070" y="4831"/>
                  </a:cubicBezTo>
                  <a:cubicBezTo>
                    <a:pt x="7454" y="4774"/>
                    <a:pt x="5963" y="4745"/>
                    <a:pt x="4688" y="4458"/>
                  </a:cubicBezTo>
                  <a:cubicBezTo>
                    <a:pt x="4272" y="4372"/>
                    <a:pt x="3885" y="4243"/>
                    <a:pt x="3512" y="4071"/>
                  </a:cubicBezTo>
                  <a:cubicBezTo>
                    <a:pt x="2953" y="3799"/>
                    <a:pt x="2581" y="3412"/>
                    <a:pt x="2581" y="2867"/>
                  </a:cubicBezTo>
                  <a:cubicBezTo>
                    <a:pt x="2581" y="2294"/>
                    <a:pt x="3326" y="2151"/>
                    <a:pt x="4086" y="2151"/>
                  </a:cubicBezTo>
                  <a:cubicBezTo>
                    <a:pt x="4602" y="2165"/>
                    <a:pt x="5118" y="2208"/>
                    <a:pt x="5634" y="2294"/>
                  </a:cubicBezTo>
                  <a:cubicBezTo>
                    <a:pt x="6207" y="2394"/>
                    <a:pt x="6780" y="2437"/>
                    <a:pt x="7354" y="2437"/>
                  </a:cubicBezTo>
                  <a:cubicBezTo>
                    <a:pt x="8443" y="2409"/>
                    <a:pt x="9532" y="2308"/>
                    <a:pt x="10607" y="2136"/>
                  </a:cubicBezTo>
                  <a:cubicBezTo>
                    <a:pt x="10593" y="1835"/>
                    <a:pt x="10564" y="1534"/>
                    <a:pt x="10521" y="1233"/>
                  </a:cubicBezTo>
                  <a:cubicBezTo>
                    <a:pt x="10492" y="1076"/>
                    <a:pt x="10464" y="918"/>
                    <a:pt x="10435" y="775"/>
                  </a:cubicBezTo>
                  <a:lnTo>
                    <a:pt x="9503" y="775"/>
                  </a:lnTo>
                  <a:cubicBezTo>
                    <a:pt x="8844" y="775"/>
                    <a:pt x="8199" y="760"/>
                    <a:pt x="7554" y="732"/>
                  </a:cubicBezTo>
                  <a:cubicBezTo>
                    <a:pt x="6537" y="689"/>
                    <a:pt x="5247" y="560"/>
                    <a:pt x="3957" y="560"/>
                  </a:cubicBezTo>
                  <a:cubicBezTo>
                    <a:pt x="2523" y="560"/>
                    <a:pt x="1090" y="717"/>
                    <a:pt x="1" y="1362"/>
                  </a:cubicBezTo>
                  <a:cubicBezTo>
                    <a:pt x="73" y="2222"/>
                    <a:pt x="474" y="3025"/>
                    <a:pt x="1147" y="3570"/>
                  </a:cubicBezTo>
                  <a:cubicBezTo>
                    <a:pt x="2208" y="4458"/>
                    <a:pt x="3455" y="5089"/>
                    <a:pt x="4802" y="5419"/>
                  </a:cubicBezTo>
                  <a:cubicBezTo>
                    <a:pt x="4974" y="5433"/>
                    <a:pt x="5132" y="5505"/>
                    <a:pt x="5261" y="5619"/>
                  </a:cubicBezTo>
                  <a:cubicBezTo>
                    <a:pt x="5347" y="5720"/>
                    <a:pt x="5390" y="5849"/>
                    <a:pt x="5404" y="5963"/>
                  </a:cubicBezTo>
                  <a:cubicBezTo>
                    <a:pt x="5576" y="6766"/>
                    <a:pt x="5462" y="7611"/>
                    <a:pt x="5075" y="8328"/>
                  </a:cubicBezTo>
                  <a:cubicBezTo>
                    <a:pt x="4802" y="8844"/>
                    <a:pt x="4401" y="9303"/>
                    <a:pt x="4215" y="9862"/>
                  </a:cubicBezTo>
                  <a:cubicBezTo>
                    <a:pt x="4043" y="10406"/>
                    <a:pt x="4200" y="11152"/>
                    <a:pt x="4745" y="11352"/>
                  </a:cubicBezTo>
                  <a:cubicBezTo>
                    <a:pt x="4831" y="11395"/>
                    <a:pt x="4931" y="11410"/>
                    <a:pt x="5017" y="11410"/>
                  </a:cubicBezTo>
                  <a:cubicBezTo>
                    <a:pt x="5648" y="11410"/>
                    <a:pt x="6164" y="10650"/>
                    <a:pt x="6350" y="9976"/>
                  </a:cubicBezTo>
                  <a:cubicBezTo>
                    <a:pt x="6580" y="9131"/>
                    <a:pt x="6666" y="8256"/>
                    <a:pt x="6580" y="7396"/>
                  </a:cubicBezTo>
                  <a:cubicBezTo>
                    <a:pt x="6551" y="6981"/>
                    <a:pt x="6594" y="6407"/>
                    <a:pt x="7010" y="6364"/>
                  </a:cubicBezTo>
                  <a:lnTo>
                    <a:pt x="7053" y="6364"/>
                  </a:lnTo>
                  <a:cubicBezTo>
                    <a:pt x="7282" y="6364"/>
                    <a:pt x="7468" y="6565"/>
                    <a:pt x="7597" y="6751"/>
                  </a:cubicBezTo>
                  <a:cubicBezTo>
                    <a:pt x="8414" y="7941"/>
                    <a:pt x="8371" y="9532"/>
                    <a:pt x="7984" y="10908"/>
                  </a:cubicBezTo>
                  <a:cubicBezTo>
                    <a:pt x="7597" y="12298"/>
                    <a:pt x="6909" y="13574"/>
                    <a:pt x="6494" y="14950"/>
                  </a:cubicBezTo>
                  <a:cubicBezTo>
                    <a:pt x="6064" y="16326"/>
                    <a:pt x="5949" y="17888"/>
                    <a:pt x="6666" y="19135"/>
                  </a:cubicBezTo>
                  <a:cubicBezTo>
                    <a:pt x="6823" y="19450"/>
                    <a:pt x="7081" y="19694"/>
                    <a:pt x="7382" y="19837"/>
                  </a:cubicBezTo>
                  <a:cubicBezTo>
                    <a:pt x="7511" y="19880"/>
                    <a:pt x="7654" y="19909"/>
                    <a:pt x="7798" y="19909"/>
                  </a:cubicBezTo>
                  <a:cubicBezTo>
                    <a:pt x="8041" y="19894"/>
                    <a:pt x="8271" y="19866"/>
                    <a:pt x="8514" y="19794"/>
                  </a:cubicBezTo>
                  <a:cubicBezTo>
                    <a:pt x="8744" y="19722"/>
                    <a:pt x="8987" y="19694"/>
                    <a:pt x="9245" y="19679"/>
                  </a:cubicBezTo>
                  <a:lnTo>
                    <a:pt x="9274" y="19679"/>
                  </a:lnTo>
                  <a:cubicBezTo>
                    <a:pt x="9948" y="19694"/>
                    <a:pt x="10535" y="20195"/>
                    <a:pt x="10822" y="20783"/>
                  </a:cubicBezTo>
                  <a:cubicBezTo>
                    <a:pt x="11109" y="21385"/>
                    <a:pt x="11180" y="22073"/>
                    <a:pt x="11180" y="22732"/>
                  </a:cubicBezTo>
                  <a:cubicBezTo>
                    <a:pt x="9518" y="23306"/>
                    <a:pt x="7841" y="24065"/>
                    <a:pt x="6737" y="25441"/>
                  </a:cubicBezTo>
                  <a:cubicBezTo>
                    <a:pt x="5978" y="26387"/>
                    <a:pt x="5591" y="27706"/>
                    <a:pt x="5791" y="28881"/>
                  </a:cubicBezTo>
                  <a:cubicBezTo>
                    <a:pt x="7368" y="29211"/>
                    <a:pt x="8959" y="29383"/>
                    <a:pt x="10550" y="29397"/>
                  </a:cubicBezTo>
                  <a:cubicBezTo>
                    <a:pt x="13947" y="29397"/>
                    <a:pt x="17444" y="28494"/>
                    <a:pt x="19651" y="25484"/>
                  </a:cubicBezTo>
                  <a:lnTo>
                    <a:pt x="19121" y="20611"/>
                  </a:lnTo>
                  <a:lnTo>
                    <a:pt x="19035" y="19694"/>
                  </a:lnTo>
                  <a:lnTo>
                    <a:pt x="19235" y="19694"/>
                  </a:lnTo>
                  <a:cubicBezTo>
                    <a:pt x="19809" y="19694"/>
                    <a:pt x="21371" y="19536"/>
                    <a:pt x="21500" y="17902"/>
                  </a:cubicBezTo>
                  <a:lnTo>
                    <a:pt x="21500" y="17759"/>
                  </a:lnTo>
                  <a:cubicBezTo>
                    <a:pt x="21500" y="15939"/>
                    <a:pt x="19192" y="11639"/>
                    <a:pt x="19192" y="9030"/>
                  </a:cubicBezTo>
                  <a:cubicBezTo>
                    <a:pt x="19178" y="8629"/>
                    <a:pt x="19264" y="8228"/>
                    <a:pt x="19407" y="7869"/>
                  </a:cubicBezTo>
                  <a:cubicBezTo>
                    <a:pt x="20912" y="7425"/>
                    <a:pt x="22102" y="6307"/>
                    <a:pt x="22102" y="4473"/>
                  </a:cubicBezTo>
                  <a:cubicBezTo>
                    <a:pt x="22073" y="3613"/>
                    <a:pt x="21872" y="2767"/>
                    <a:pt x="21500" y="1993"/>
                  </a:cubicBezTo>
                  <a:cubicBezTo>
                    <a:pt x="20812" y="431"/>
                    <a:pt x="19264" y="15"/>
                    <a:pt x="17702" y="15"/>
                  </a:cubicBezTo>
                  <a:lnTo>
                    <a:pt x="17687" y="1"/>
                  </a:ln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38"/>
            <p:cNvSpPr/>
            <p:nvPr/>
          </p:nvSpPr>
          <p:spPr>
            <a:xfrm>
              <a:off x="2641513" y="1953763"/>
              <a:ext cx="392750" cy="91050"/>
            </a:xfrm>
            <a:custGeom>
              <a:rect b="b" l="l" r="r" t="t"/>
              <a:pathLst>
                <a:path extrusionOk="0" h="3642" w="15710">
                  <a:moveTo>
                    <a:pt x="12947" y="0"/>
                  </a:moveTo>
                  <a:cubicBezTo>
                    <a:pt x="12917" y="0"/>
                    <a:pt x="12887" y="1"/>
                    <a:pt x="12857" y="1"/>
                  </a:cubicBezTo>
                  <a:cubicBezTo>
                    <a:pt x="11567" y="1"/>
                    <a:pt x="10177" y="460"/>
                    <a:pt x="9002" y="646"/>
                  </a:cubicBezTo>
                  <a:lnTo>
                    <a:pt x="8228" y="775"/>
                  </a:lnTo>
                  <a:cubicBezTo>
                    <a:pt x="8228" y="1019"/>
                    <a:pt x="8213" y="1263"/>
                    <a:pt x="8185" y="1506"/>
                  </a:cubicBezTo>
                  <a:cubicBezTo>
                    <a:pt x="8514" y="1420"/>
                    <a:pt x="8830" y="1320"/>
                    <a:pt x="9159" y="1263"/>
                  </a:cubicBezTo>
                  <a:cubicBezTo>
                    <a:pt x="9933" y="1062"/>
                    <a:pt x="10722" y="947"/>
                    <a:pt x="11510" y="933"/>
                  </a:cubicBezTo>
                  <a:cubicBezTo>
                    <a:pt x="12012" y="933"/>
                    <a:pt x="12499" y="990"/>
                    <a:pt x="12972" y="1119"/>
                  </a:cubicBezTo>
                  <a:cubicBezTo>
                    <a:pt x="13559" y="1277"/>
                    <a:pt x="14147" y="1578"/>
                    <a:pt x="14462" y="2108"/>
                  </a:cubicBezTo>
                  <a:cubicBezTo>
                    <a:pt x="14534" y="2252"/>
                    <a:pt x="14606" y="2424"/>
                    <a:pt x="14634" y="2581"/>
                  </a:cubicBezTo>
                  <a:cubicBezTo>
                    <a:pt x="15523" y="1908"/>
                    <a:pt x="15709" y="962"/>
                    <a:pt x="14591" y="388"/>
                  </a:cubicBezTo>
                  <a:cubicBezTo>
                    <a:pt x="14074" y="130"/>
                    <a:pt x="13518" y="0"/>
                    <a:pt x="12947" y="0"/>
                  </a:cubicBezTo>
                  <a:close/>
                  <a:moveTo>
                    <a:pt x="8027" y="804"/>
                  </a:moveTo>
                  <a:cubicBezTo>
                    <a:pt x="6952" y="990"/>
                    <a:pt x="5863" y="1091"/>
                    <a:pt x="4774" y="1105"/>
                  </a:cubicBezTo>
                  <a:cubicBezTo>
                    <a:pt x="4200" y="1105"/>
                    <a:pt x="3627" y="1062"/>
                    <a:pt x="3054" y="976"/>
                  </a:cubicBezTo>
                  <a:cubicBezTo>
                    <a:pt x="2538" y="890"/>
                    <a:pt x="2022" y="833"/>
                    <a:pt x="1506" y="833"/>
                  </a:cubicBezTo>
                  <a:cubicBezTo>
                    <a:pt x="746" y="833"/>
                    <a:pt x="1" y="976"/>
                    <a:pt x="1" y="1549"/>
                  </a:cubicBezTo>
                  <a:cubicBezTo>
                    <a:pt x="1" y="2077"/>
                    <a:pt x="370" y="2463"/>
                    <a:pt x="924" y="2735"/>
                  </a:cubicBezTo>
                  <a:lnTo>
                    <a:pt x="924" y="2735"/>
                  </a:lnTo>
                  <a:cubicBezTo>
                    <a:pt x="2157" y="1980"/>
                    <a:pt x="4059" y="2266"/>
                    <a:pt x="5390" y="2108"/>
                  </a:cubicBezTo>
                  <a:cubicBezTo>
                    <a:pt x="6278" y="1994"/>
                    <a:pt x="7167" y="1793"/>
                    <a:pt x="8041" y="1549"/>
                  </a:cubicBezTo>
                  <a:lnTo>
                    <a:pt x="8041" y="1406"/>
                  </a:lnTo>
                  <a:cubicBezTo>
                    <a:pt x="8041" y="1205"/>
                    <a:pt x="8041" y="1005"/>
                    <a:pt x="8027" y="804"/>
                  </a:cubicBezTo>
                  <a:close/>
                  <a:moveTo>
                    <a:pt x="924" y="2735"/>
                  </a:moveTo>
                  <a:cubicBezTo>
                    <a:pt x="922" y="2736"/>
                    <a:pt x="920" y="2738"/>
                    <a:pt x="918" y="2739"/>
                  </a:cubicBezTo>
                  <a:cubicBezTo>
                    <a:pt x="969" y="2762"/>
                    <a:pt x="1020" y="2784"/>
                    <a:pt x="1071" y="2805"/>
                  </a:cubicBezTo>
                  <a:lnTo>
                    <a:pt x="1071" y="2805"/>
                  </a:lnTo>
                  <a:cubicBezTo>
                    <a:pt x="1024" y="2784"/>
                    <a:pt x="978" y="2762"/>
                    <a:pt x="932" y="2739"/>
                  </a:cubicBezTo>
                  <a:cubicBezTo>
                    <a:pt x="930" y="2738"/>
                    <a:pt x="927" y="2736"/>
                    <a:pt x="924" y="2735"/>
                  </a:cubicBezTo>
                  <a:close/>
                  <a:moveTo>
                    <a:pt x="1071" y="2805"/>
                  </a:moveTo>
                  <a:cubicBezTo>
                    <a:pt x="1401" y="2956"/>
                    <a:pt x="1743" y="3065"/>
                    <a:pt x="2108" y="3140"/>
                  </a:cubicBezTo>
                  <a:cubicBezTo>
                    <a:pt x="3348" y="3419"/>
                    <a:pt x="4792" y="3454"/>
                    <a:pt x="5437" y="3495"/>
                  </a:cubicBezTo>
                  <a:lnTo>
                    <a:pt x="5437" y="3495"/>
                  </a:lnTo>
                  <a:cubicBezTo>
                    <a:pt x="4812" y="3440"/>
                    <a:pt x="3357" y="3407"/>
                    <a:pt x="2093" y="3126"/>
                  </a:cubicBezTo>
                  <a:cubicBezTo>
                    <a:pt x="1745" y="3064"/>
                    <a:pt x="1407" y="2947"/>
                    <a:pt x="1071" y="2805"/>
                  </a:cubicBezTo>
                  <a:close/>
                  <a:moveTo>
                    <a:pt x="5437" y="3495"/>
                  </a:moveTo>
                  <a:lnTo>
                    <a:pt x="5437" y="3495"/>
                  </a:lnTo>
                  <a:cubicBezTo>
                    <a:pt x="5451" y="3496"/>
                    <a:pt x="5463" y="3497"/>
                    <a:pt x="5476" y="3499"/>
                  </a:cubicBezTo>
                  <a:cubicBezTo>
                    <a:pt x="5510" y="3501"/>
                    <a:pt x="5545" y="3504"/>
                    <a:pt x="5579" y="3507"/>
                  </a:cubicBezTo>
                  <a:lnTo>
                    <a:pt x="5579" y="3507"/>
                  </a:lnTo>
                  <a:cubicBezTo>
                    <a:pt x="5550" y="3504"/>
                    <a:pt x="5520" y="3501"/>
                    <a:pt x="5490" y="3499"/>
                  </a:cubicBezTo>
                  <a:cubicBezTo>
                    <a:pt x="5473" y="3497"/>
                    <a:pt x="5456" y="3496"/>
                    <a:pt x="5437" y="3495"/>
                  </a:cubicBezTo>
                  <a:close/>
                  <a:moveTo>
                    <a:pt x="5579" y="3507"/>
                  </a:moveTo>
                  <a:lnTo>
                    <a:pt x="5579" y="3507"/>
                  </a:lnTo>
                  <a:cubicBezTo>
                    <a:pt x="6573" y="3598"/>
                    <a:pt x="7568" y="3639"/>
                    <a:pt x="8562" y="3642"/>
                  </a:cubicBezTo>
                  <a:lnTo>
                    <a:pt x="8562" y="3642"/>
                  </a:lnTo>
                  <a:cubicBezTo>
                    <a:pt x="7568" y="3639"/>
                    <a:pt x="6573" y="3586"/>
                    <a:pt x="5579" y="3507"/>
                  </a:cubicBezTo>
                  <a:close/>
                  <a:moveTo>
                    <a:pt x="8562" y="3642"/>
                  </a:moveTo>
                  <a:cubicBezTo>
                    <a:pt x="8594" y="3642"/>
                    <a:pt x="8626" y="3642"/>
                    <a:pt x="8658" y="3642"/>
                  </a:cubicBezTo>
                  <a:cubicBezTo>
                    <a:pt x="8660" y="3642"/>
                    <a:pt x="8662" y="3642"/>
                    <a:pt x="8664" y="3642"/>
                  </a:cubicBezTo>
                  <a:lnTo>
                    <a:pt x="8664" y="3642"/>
                  </a:lnTo>
                  <a:cubicBezTo>
                    <a:pt x="8630" y="3642"/>
                    <a:pt x="8596" y="3642"/>
                    <a:pt x="8562" y="3642"/>
                  </a:cubicBezTo>
                  <a:close/>
                  <a:moveTo>
                    <a:pt x="14518" y="2675"/>
                  </a:moveTo>
                  <a:lnTo>
                    <a:pt x="14518" y="2675"/>
                  </a:lnTo>
                  <a:cubicBezTo>
                    <a:pt x="13301" y="3527"/>
                    <a:pt x="11598" y="3528"/>
                    <a:pt x="10177" y="3599"/>
                  </a:cubicBezTo>
                  <a:cubicBezTo>
                    <a:pt x="9663" y="3627"/>
                    <a:pt x="9164" y="3642"/>
                    <a:pt x="8664" y="3642"/>
                  </a:cubicBezTo>
                  <a:lnTo>
                    <a:pt x="8664" y="3642"/>
                  </a:lnTo>
                  <a:cubicBezTo>
                    <a:pt x="8667" y="3642"/>
                    <a:pt x="8669" y="3642"/>
                    <a:pt x="8672" y="3642"/>
                  </a:cubicBezTo>
                  <a:cubicBezTo>
                    <a:pt x="9174" y="3642"/>
                    <a:pt x="9675" y="3628"/>
                    <a:pt x="10177" y="3613"/>
                  </a:cubicBezTo>
                  <a:cubicBezTo>
                    <a:pt x="11598" y="3528"/>
                    <a:pt x="13301" y="3527"/>
                    <a:pt x="14518" y="2675"/>
                  </a:cubicBezTo>
                  <a:close/>
                </a:path>
              </a:pathLst>
            </a:custGeom>
            <a:solidFill>
              <a:srgbClr val="FF683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38"/>
            <p:cNvSpPr/>
            <p:nvPr/>
          </p:nvSpPr>
          <p:spPr>
            <a:xfrm>
              <a:off x="2837888" y="1939088"/>
              <a:ext cx="9325" cy="53050"/>
            </a:xfrm>
            <a:custGeom>
              <a:rect b="b" l="l" r="r" t="t"/>
              <a:pathLst>
                <a:path extrusionOk="0" h="2122" w="373">
                  <a:moveTo>
                    <a:pt x="287" y="1"/>
                  </a:moveTo>
                  <a:lnTo>
                    <a:pt x="287" y="15"/>
                  </a:lnTo>
                  <a:lnTo>
                    <a:pt x="0" y="15"/>
                  </a:lnTo>
                  <a:cubicBezTo>
                    <a:pt x="29" y="173"/>
                    <a:pt x="57" y="330"/>
                    <a:pt x="86" y="488"/>
                  </a:cubicBezTo>
                  <a:cubicBezTo>
                    <a:pt x="129" y="775"/>
                    <a:pt x="158" y="1076"/>
                    <a:pt x="172" y="1377"/>
                  </a:cubicBezTo>
                  <a:cubicBezTo>
                    <a:pt x="172" y="1577"/>
                    <a:pt x="186" y="1778"/>
                    <a:pt x="172" y="1979"/>
                  </a:cubicBezTo>
                  <a:lnTo>
                    <a:pt x="172" y="2122"/>
                  </a:lnTo>
                  <a:lnTo>
                    <a:pt x="330" y="2079"/>
                  </a:lnTo>
                  <a:cubicBezTo>
                    <a:pt x="358" y="1835"/>
                    <a:pt x="373" y="1592"/>
                    <a:pt x="373" y="1348"/>
                  </a:cubicBezTo>
                  <a:cubicBezTo>
                    <a:pt x="373" y="1047"/>
                    <a:pt x="373" y="746"/>
                    <a:pt x="344" y="445"/>
                  </a:cubicBezTo>
                  <a:cubicBezTo>
                    <a:pt x="330" y="302"/>
                    <a:pt x="315" y="144"/>
                    <a:pt x="287" y="1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38"/>
            <p:cNvSpPr/>
            <p:nvPr/>
          </p:nvSpPr>
          <p:spPr>
            <a:xfrm>
              <a:off x="2825688" y="2091388"/>
              <a:ext cx="78150" cy="236225"/>
            </a:xfrm>
            <a:custGeom>
              <a:rect b="b" l="l" r="r" t="t"/>
              <a:pathLst>
                <a:path extrusionOk="0" h="9449" w="3126">
                  <a:moveTo>
                    <a:pt x="1" y="0"/>
                  </a:moveTo>
                  <a:lnTo>
                    <a:pt x="1" y="0"/>
                  </a:lnTo>
                  <a:cubicBezTo>
                    <a:pt x="359" y="43"/>
                    <a:pt x="674" y="244"/>
                    <a:pt x="875" y="545"/>
                  </a:cubicBezTo>
                  <a:cubicBezTo>
                    <a:pt x="1033" y="860"/>
                    <a:pt x="1104" y="1204"/>
                    <a:pt x="1076" y="1562"/>
                  </a:cubicBezTo>
                  <a:cubicBezTo>
                    <a:pt x="1090" y="2279"/>
                    <a:pt x="1090" y="3010"/>
                    <a:pt x="1076" y="3727"/>
                  </a:cubicBezTo>
                  <a:cubicBezTo>
                    <a:pt x="1047" y="4443"/>
                    <a:pt x="1018" y="5174"/>
                    <a:pt x="947" y="5876"/>
                  </a:cubicBezTo>
                  <a:cubicBezTo>
                    <a:pt x="889" y="6579"/>
                    <a:pt x="674" y="7295"/>
                    <a:pt x="818" y="8069"/>
                  </a:cubicBezTo>
                  <a:cubicBezTo>
                    <a:pt x="889" y="8456"/>
                    <a:pt x="1076" y="8815"/>
                    <a:pt x="1362" y="9101"/>
                  </a:cubicBezTo>
                  <a:cubicBezTo>
                    <a:pt x="1506" y="9245"/>
                    <a:pt x="1678" y="9345"/>
                    <a:pt x="1878" y="9402"/>
                  </a:cubicBezTo>
                  <a:cubicBezTo>
                    <a:pt x="1965" y="9433"/>
                    <a:pt x="2057" y="9448"/>
                    <a:pt x="2150" y="9448"/>
                  </a:cubicBezTo>
                  <a:cubicBezTo>
                    <a:pt x="2272" y="9448"/>
                    <a:pt x="2395" y="9422"/>
                    <a:pt x="2509" y="9374"/>
                  </a:cubicBezTo>
                  <a:cubicBezTo>
                    <a:pt x="2867" y="9173"/>
                    <a:pt x="3097" y="8800"/>
                    <a:pt x="3111" y="8370"/>
                  </a:cubicBezTo>
                  <a:cubicBezTo>
                    <a:pt x="3125" y="8012"/>
                    <a:pt x="3111" y="7639"/>
                    <a:pt x="3054" y="7267"/>
                  </a:cubicBezTo>
                  <a:cubicBezTo>
                    <a:pt x="2953" y="6550"/>
                    <a:pt x="2796" y="5848"/>
                    <a:pt x="2681" y="5131"/>
                  </a:cubicBezTo>
                  <a:cubicBezTo>
                    <a:pt x="2538" y="4429"/>
                    <a:pt x="2495" y="3698"/>
                    <a:pt x="2566" y="2981"/>
                  </a:cubicBezTo>
                  <a:lnTo>
                    <a:pt x="2566" y="2981"/>
                  </a:lnTo>
                  <a:cubicBezTo>
                    <a:pt x="2437" y="3698"/>
                    <a:pt x="2423" y="4429"/>
                    <a:pt x="2523" y="5146"/>
                  </a:cubicBezTo>
                  <a:cubicBezTo>
                    <a:pt x="2624" y="5862"/>
                    <a:pt x="2753" y="6579"/>
                    <a:pt x="2824" y="7295"/>
                  </a:cubicBezTo>
                  <a:cubicBezTo>
                    <a:pt x="2853" y="7654"/>
                    <a:pt x="2867" y="7998"/>
                    <a:pt x="2853" y="8356"/>
                  </a:cubicBezTo>
                  <a:cubicBezTo>
                    <a:pt x="2839" y="8671"/>
                    <a:pt x="2667" y="8972"/>
                    <a:pt x="2394" y="9130"/>
                  </a:cubicBezTo>
                  <a:cubicBezTo>
                    <a:pt x="2331" y="9158"/>
                    <a:pt x="2263" y="9171"/>
                    <a:pt x="2191" y="9171"/>
                  </a:cubicBezTo>
                  <a:cubicBezTo>
                    <a:pt x="1970" y="9171"/>
                    <a:pt x="1726" y="9049"/>
                    <a:pt x="1563" y="8886"/>
                  </a:cubicBezTo>
                  <a:cubicBezTo>
                    <a:pt x="1334" y="8643"/>
                    <a:pt x="1176" y="8342"/>
                    <a:pt x="1119" y="8012"/>
                  </a:cubicBezTo>
                  <a:cubicBezTo>
                    <a:pt x="990" y="7353"/>
                    <a:pt x="1162" y="6636"/>
                    <a:pt x="1219" y="5905"/>
                  </a:cubicBezTo>
                  <a:cubicBezTo>
                    <a:pt x="1291" y="5189"/>
                    <a:pt x="1319" y="4458"/>
                    <a:pt x="1305" y="3727"/>
                  </a:cubicBezTo>
                  <a:cubicBezTo>
                    <a:pt x="1291" y="3010"/>
                    <a:pt x="1262" y="2279"/>
                    <a:pt x="1233" y="1562"/>
                  </a:cubicBezTo>
                  <a:cubicBezTo>
                    <a:pt x="1233" y="1190"/>
                    <a:pt x="1133" y="817"/>
                    <a:pt x="932" y="502"/>
                  </a:cubicBezTo>
                  <a:cubicBezTo>
                    <a:pt x="717" y="201"/>
                    <a:pt x="373" y="14"/>
                    <a:pt x="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38"/>
            <p:cNvSpPr/>
            <p:nvPr/>
          </p:nvSpPr>
          <p:spPr>
            <a:xfrm>
              <a:off x="2590288" y="2139763"/>
              <a:ext cx="71325" cy="160550"/>
            </a:xfrm>
            <a:custGeom>
              <a:rect b="b" l="l" r="r" t="t"/>
              <a:pathLst>
                <a:path extrusionOk="0" h="6422" w="2853">
                  <a:moveTo>
                    <a:pt x="2852" y="0"/>
                  </a:moveTo>
                  <a:lnTo>
                    <a:pt x="2838" y="14"/>
                  </a:lnTo>
                  <a:cubicBezTo>
                    <a:pt x="2738" y="100"/>
                    <a:pt x="1218" y="1706"/>
                    <a:pt x="1261" y="4027"/>
                  </a:cubicBezTo>
                  <a:cubicBezTo>
                    <a:pt x="1290" y="5590"/>
                    <a:pt x="545" y="6005"/>
                    <a:pt x="0" y="6106"/>
                  </a:cubicBezTo>
                  <a:cubicBezTo>
                    <a:pt x="287" y="6220"/>
                    <a:pt x="588" y="6306"/>
                    <a:pt x="889" y="6349"/>
                  </a:cubicBezTo>
                  <a:lnTo>
                    <a:pt x="889" y="6421"/>
                  </a:lnTo>
                  <a:cubicBezTo>
                    <a:pt x="1562" y="5819"/>
                    <a:pt x="2193" y="4715"/>
                    <a:pt x="2064" y="3698"/>
                  </a:cubicBezTo>
                  <a:cubicBezTo>
                    <a:pt x="1863" y="2207"/>
                    <a:pt x="2795" y="129"/>
                    <a:pt x="2852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38"/>
            <p:cNvSpPr/>
            <p:nvPr/>
          </p:nvSpPr>
          <p:spPr>
            <a:xfrm>
              <a:off x="2648688" y="2347563"/>
              <a:ext cx="52325" cy="178125"/>
            </a:xfrm>
            <a:custGeom>
              <a:rect b="b" l="l" r="r" t="t"/>
              <a:pathLst>
                <a:path extrusionOk="0" h="7125" w="2093">
                  <a:moveTo>
                    <a:pt x="273" y="1"/>
                  </a:moveTo>
                  <a:cubicBezTo>
                    <a:pt x="531" y="703"/>
                    <a:pt x="660" y="1449"/>
                    <a:pt x="660" y="2208"/>
                  </a:cubicBezTo>
                  <a:cubicBezTo>
                    <a:pt x="645" y="2953"/>
                    <a:pt x="502" y="3684"/>
                    <a:pt x="244" y="4387"/>
                  </a:cubicBezTo>
                  <a:cubicBezTo>
                    <a:pt x="129" y="4759"/>
                    <a:pt x="43" y="5132"/>
                    <a:pt x="0" y="5533"/>
                  </a:cubicBezTo>
                  <a:lnTo>
                    <a:pt x="0" y="5662"/>
                  </a:lnTo>
                  <a:cubicBezTo>
                    <a:pt x="115" y="5806"/>
                    <a:pt x="230" y="5978"/>
                    <a:pt x="316" y="6150"/>
                  </a:cubicBezTo>
                  <a:cubicBezTo>
                    <a:pt x="273" y="5949"/>
                    <a:pt x="273" y="5748"/>
                    <a:pt x="301" y="5548"/>
                  </a:cubicBezTo>
                  <a:cubicBezTo>
                    <a:pt x="344" y="5189"/>
                    <a:pt x="430" y="4831"/>
                    <a:pt x="545" y="4473"/>
                  </a:cubicBezTo>
                  <a:cubicBezTo>
                    <a:pt x="674" y="4114"/>
                    <a:pt x="760" y="3742"/>
                    <a:pt x="832" y="3355"/>
                  </a:cubicBezTo>
                  <a:cubicBezTo>
                    <a:pt x="903" y="2968"/>
                    <a:pt x="918" y="2581"/>
                    <a:pt x="903" y="2194"/>
                  </a:cubicBezTo>
                  <a:cubicBezTo>
                    <a:pt x="875" y="1807"/>
                    <a:pt x="817" y="1434"/>
                    <a:pt x="717" y="1062"/>
                  </a:cubicBezTo>
                  <a:cubicBezTo>
                    <a:pt x="617" y="689"/>
                    <a:pt x="459" y="331"/>
                    <a:pt x="287" y="1"/>
                  </a:cubicBezTo>
                  <a:close/>
                  <a:moveTo>
                    <a:pt x="2093" y="6207"/>
                  </a:moveTo>
                  <a:lnTo>
                    <a:pt x="2093" y="6207"/>
                  </a:lnTo>
                  <a:cubicBezTo>
                    <a:pt x="2021" y="6565"/>
                    <a:pt x="1735" y="6852"/>
                    <a:pt x="1362" y="6938"/>
                  </a:cubicBezTo>
                  <a:cubicBezTo>
                    <a:pt x="1305" y="6938"/>
                    <a:pt x="1247" y="6952"/>
                    <a:pt x="1204" y="6952"/>
                  </a:cubicBezTo>
                  <a:cubicBezTo>
                    <a:pt x="946" y="6952"/>
                    <a:pt x="703" y="6838"/>
                    <a:pt x="531" y="6637"/>
                  </a:cubicBezTo>
                  <a:lnTo>
                    <a:pt x="531" y="6637"/>
                  </a:lnTo>
                  <a:cubicBezTo>
                    <a:pt x="574" y="6752"/>
                    <a:pt x="602" y="6881"/>
                    <a:pt x="631" y="6995"/>
                  </a:cubicBezTo>
                  <a:cubicBezTo>
                    <a:pt x="789" y="7081"/>
                    <a:pt x="961" y="7110"/>
                    <a:pt x="1133" y="7124"/>
                  </a:cubicBezTo>
                  <a:cubicBezTo>
                    <a:pt x="1219" y="7124"/>
                    <a:pt x="1305" y="7110"/>
                    <a:pt x="1405" y="7081"/>
                  </a:cubicBezTo>
                  <a:cubicBezTo>
                    <a:pt x="1792" y="6967"/>
                    <a:pt x="2064" y="6608"/>
                    <a:pt x="2093" y="6207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38"/>
            <p:cNvSpPr/>
            <p:nvPr/>
          </p:nvSpPr>
          <p:spPr>
            <a:xfrm>
              <a:off x="2664813" y="1977088"/>
              <a:ext cx="342575" cy="67725"/>
            </a:xfrm>
            <a:custGeom>
              <a:rect b="b" l="l" r="r" t="t"/>
              <a:pathLst>
                <a:path extrusionOk="0" h="2709" w="13703">
                  <a:moveTo>
                    <a:pt x="10578" y="0"/>
                  </a:moveTo>
                  <a:cubicBezTo>
                    <a:pt x="9790" y="14"/>
                    <a:pt x="9001" y="115"/>
                    <a:pt x="8227" y="315"/>
                  </a:cubicBezTo>
                  <a:cubicBezTo>
                    <a:pt x="7898" y="401"/>
                    <a:pt x="7582" y="473"/>
                    <a:pt x="7253" y="559"/>
                  </a:cubicBezTo>
                  <a:cubicBezTo>
                    <a:pt x="7210" y="1046"/>
                    <a:pt x="7138" y="1519"/>
                    <a:pt x="7038" y="1978"/>
                  </a:cubicBezTo>
                  <a:cubicBezTo>
                    <a:pt x="7066" y="1519"/>
                    <a:pt x="7109" y="1061"/>
                    <a:pt x="7109" y="602"/>
                  </a:cubicBezTo>
                  <a:lnTo>
                    <a:pt x="7109" y="602"/>
                  </a:lnTo>
                  <a:cubicBezTo>
                    <a:pt x="6235" y="860"/>
                    <a:pt x="5361" y="1046"/>
                    <a:pt x="4458" y="1175"/>
                  </a:cubicBezTo>
                  <a:cubicBezTo>
                    <a:pt x="3125" y="1319"/>
                    <a:pt x="1233" y="1046"/>
                    <a:pt x="0" y="1806"/>
                  </a:cubicBezTo>
                  <a:cubicBezTo>
                    <a:pt x="373" y="1978"/>
                    <a:pt x="760" y="2107"/>
                    <a:pt x="1176" y="2193"/>
                  </a:cubicBezTo>
                  <a:cubicBezTo>
                    <a:pt x="2451" y="2480"/>
                    <a:pt x="3942" y="2508"/>
                    <a:pt x="4558" y="2566"/>
                  </a:cubicBezTo>
                  <a:cubicBezTo>
                    <a:pt x="5619" y="2652"/>
                    <a:pt x="6679" y="2709"/>
                    <a:pt x="7740" y="2709"/>
                  </a:cubicBezTo>
                  <a:cubicBezTo>
                    <a:pt x="8242" y="2709"/>
                    <a:pt x="8743" y="2695"/>
                    <a:pt x="9245" y="2666"/>
                  </a:cubicBezTo>
                  <a:cubicBezTo>
                    <a:pt x="10678" y="2594"/>
                    <a:pt x="12398" y="2594"/>
                    <a:pt x="13616" y="1720"/>
                  </a:cubicBezTo>
                  <a:cubicBezTo>
                    <a:pt x="13645" y="1691"/>
                    <a:pt x="13674" y="1677"/>
                    <a:pt x="13702" y="1648"/>
                  </a:cubicBezTo>
                  <a:cubicBezTo>
                    <a:pt x="13674" y="1476"/>
                    <a:pt x="13616" y="1319"/>
                    <a:pt x="13530" y="1175"/>
                  </a:cubicBezTo>
                  <a:cubicBezTo>
                    <a:pt x="13229" y="645"/>
                    <a:pt x="12627" y="344"/>
                    <a:pt x="12040" y="172"/>
                  </a:cubicBezTo>
                  <a:cubicBezTo>
                    <a:pt x="11567" y="57"/>
                    <a:pt x="11080" y="0"/>
                    <a:pt x="10578" y="0"/>
                  </a:cubicBezTo>
                  <a:close/>
                </a:path>
              </a:pathLst>
            </a:custGeom>
            <a:solidFill>
              <a:srgbClr val="FF50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38"/>
            <p:cNvSpPr/>
            <p:nvPr/>
          </p:nvSpPr>
          <p:spPr>
            <a:xfrm>
              <a:off x="2840738" y="1991413"/>
              <a:ext cx="5400" cy="35500"/>
            </a:xfrm>
            <a:custGeom>
              <a:rect b="b" l="l" r="r" t="t"/>
              <a:pathLst>
                <a:path extrusionOk="0" h="1420" w="216">
                  <a:moveTo>
                    <a:pt x="216" y="0"/>
                  </a:moveTo>
                  <a:lnTo>
                    <a:pt x="72" y="43"/>
                  </a:lnTo>
                  <a:cubicBezTo>
                    <a:pt x="72" y="502"/>
                    <a:pt x="29" y="961"/>
                    <a:pt x="1" y="1419"/>
                  </a:cubicBezTo>
                  <a:cubicBezTo>
                    <a:pt x="101" y="946"/>
                    <a:pt x="173" y="473"/>
                    <a:pt x="216" y="0"/>
                  </a:cubicBezTo>
                  <a:close/>
                </a:path>
              </a:pathLst>
            </a:custGeom>
            <a:solidFill>
              <a:srgbClr val="21011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38"/>
            <p:cNvSpPr/>
            <p:nvPr/>
          </p:nvSpPr>
          <p:spPr>
            <a:xfrm>
              <a:off x="2930763" y="2073838"/>
              <a:ext cx="10325" cy="33775"/>
            </a:xfrm>
            <a:custGeom>
              <a:rect b="b" l="l" r="r" t="t"/>
              <a:pathLst>
                <a:path extrusionOk="0" h="1351" w="413">
                  <a:moveTo>
                    <a:pt x="153" y="1"/>
                  </a:moveTo>
                  <a:cubicBezTo>
                    <a:pt x="76" y="1"/>
                    <a:pt x="0" y="64"/>
                    <a:pt x="26" y="157"/>
                  </a:cubicBezTo>
                  <a:cubicBezTo>
                    <a:pt x="126" y="516"/>
                    <a:pt x="169" y="874"/>
                    <a:pt x="155" y="1232"/>
                  </a:cubicBezTo>
                  <a:cubicBezTo>
                    <a:pt x="162" y="1311"/>
                    <a:pt x="223" y="1351"/>
                    <a:pt x="284" y="1351"/>
                  </a:cubicBezTo>
                  <a:cubicBezTo>
                    <a:pt x="345" y="1351"/>
                    <a:pt x="406" y="1311"/>
                    <a:pt x="413" y="1232"/>
                  </a:cubicBezTo>
                  <a:cubicBezTo>
                    <a:pt x="413" y="845"/>
                    <a:pt x="370" y="473"/>
                    <a:pt x="284" y="100"/>
                  </a:cubicBezTo>
                  <a:cubicBezTo>
                    <a:pt x="261" y="30"/>
                    <a:pt x="206" y="1"/>
                    <a:pt x="153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38"/>
            <p:cNvSpPr/>
            <p:nvPr/>
          </p:nvSpPr>
          <p:spPr>
            <a:xfrm>
              <a:off x="2947888" y="2086188"/>
              <a:ext cx="6100" cy="22600"/>
            </a:xfrm>
            <a:custGeom>
              <a:rect b="b" l="l" r="r" t="t"/>
              <a:pathLst>
                <a:path extrusionOk="0" h="904" w="244">
                  <a:moveTo>
                    <a:pt x="122" y="0"/>
                  </a:moveTo>
                  <a:cubicBezTo>
                    <a:pt x="65" y="0"/>
                    <a:pt x="7" y="36"/>
                    <a:pt x="0" y="108"/>
                  </a:cubicBezTo>
                  <a:lnTo>
                    <a:pt x="0" y="796"/>
                  </a:lnTo>
                  <a:cubicBezTo>
                    <a:pt x="7" y="867"/>
                    <a:pt x="65" y="903"/>
                    <a:pt x="122" y="903"/>
                  </a:cubicBezTo>
                  <a:cubicBezTo>
                    <a:pt x="179" y="903"/>
                    <a:pt x="237" y="867"/>
                    <a:pt x="244" y="796"/>
                  </a:cubicBezTo>
                  <a:lnTo>
                    <a:pt x="244" y="108"/>
                  </a:lnTo>
                  <a:cubicBezTo>
                    <a:pt x="237" y="36"/>
                    <a:pt x="179" y="0"/>
                    <a:pt x="122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38"/>
            <p:cNvSpPr/>
            <p:nvPr/>
          </p:nvSpPr>
          <p:spPr>
            <a:xfrm>
              <a:off x="2917413" y="2372838"/>
              <a:ext cx="8275" cy="34475"/>
            </a:xfrm>
            <a:custGeom>
              <a:rect b="b" l="l" r="r" t="t"/>
              <a:pathLst>
                <a:path extrusionOk="0" h="1379" w="331">
                  <a:moveTo>
                    <a:pt x="130" y="0"/>
                  </a:moveTo>
                  <a:cubicBezTo>
                    <a:pt x="69" y="0"/>
                    <a:pt x="8" y="36"/>
                    <a:pt x="1" y="108"/>
                  </a:cubicBezTo>
                  <a:lnTo>
                    <a:pt x="1" y="1254"/>
                  </a:lnTo>
                  <a:cubicBezTo>
                    <a:pt x="16" y="1335"/>
                    <a:pt x="83" y="1378"/>
                    <a:pt x="145" y="1378"/>
                  </a:cubicBezTo>
                  <a:cubicBezTo>
                    <a:pt x="204" y="1378"/>
                    <a:pt x="259" y="1339"/>
                    <a:pt x="259" y="1254"/>
                  </a:cubicBezTo>
                  <a:lnTo>
                    <a:pt x="273" y="1197"/>
                  </a:lnTo>
                  <a:cubicBezTo>
                    <a:pt x="331" y="1140"/>
                    <a:pt x="331" y="1039"/>
                    <a:pt x="259" y="1011"/>
                  </a:cubicBezTo>
                  <a:lnTo>
                    <a:pt x="259" y="108"/>
                  </a:lnTo>
                  <a:cubicBezTo>
                    <a:pt x="252" y="36"/>
                    <a:pt x="191" y="0"/>
                    <a:pt x="13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38"/>
            <p:cNvSpPr/>
            <p:nvPr/>
          </p:nvSpPr>
          <p:spPr>
            <a:xfrm>
              <a:off x="2930688" y="2347338"/>
              <a:ext cx="6475" cy="31425"/>
            </a:xfrm>
            <a:custGeom>
              <a:rect b="b" l="l" r="r" t="t"/>
              <a:pathLst>
                <a:path extrusionOk="0" h="1257" w="259">
                  <a:moveTo>
                    <a:pt x="125" y="1"/>
                  </a:moveTo>
                  <a:cubicBezTo>
                    <a:pt x="62" y="1"/>
                    <a:pt x="0" y="40"/>
                    <a:pt x="0" y="125"/>
                  </a:cubicBezTo>
                  <a:lnTo>
                    <a:pt x="0" y="1128"/>
                  </a:lnTo>
                  <a:cubicBezTo>
                    <a:pt x="0" y="1214"/>
                    <a:pt x="65" y="1257"/>
                    <a:pt x="129" y="1257"/>
                  </a:cubicBezTo>
                  <a:cubicBezTo>
                    <a:pt x="194" y="1257"/>
                    <a:pt x="258" y="1214"/>
                    <a:pt x="258" y="1128"/>
                  </a:cubicBezTo>
                  <a:lnTo>
                    <a:pt x="258" y="125"/>
                  </a:lnTo>
                  <a:cubicBezTo>
                    <a:pt x="258" y="44"/>
                    <a:pt x="191" y="1"/>
                    <a:pt x="125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38"/>
            <p:cNvSpPr/>
            <p:nvPr/>
          </p:nvSpPr>
          <p:spPr>
            <a:xfrm>
              <a:off x="2951638" y="2346063"/>
              <a:ext cx="8100" cy="27075"/>
            </a:xfrm>
            <a:custGeom>
              <a:rect b="b" l="l" r="r" t="t"/>
              <a:pathLst>
                <a:path extrusionOk="0" h="1083" w="324">
                  <a:moveTo>
                    <a:pt x="124" y="0"/>
                  </a:moveTo>
                  <a:cubicBezTo>
                    <a:pt x="62" y="0"/>
                    <a:pt x="1" y="39"/>
                    <a:pt x="8" y="118"/>
                  </a:cubicBezTo>
                  <a:lnTo>
                    <a:pt x="65" y="964"/>
                  </a:lnTo>
                  <a:cubicBezTo>
                    <a:pt x="72" y="1043"/>
                    <a:pt x="137" y="1082"/>
                    <a:pt x="200" y="1082"/>
                  </a:cubicBezTo>
                  <a:cubicBezTo>
                    <a:pt x="262" y="1082"/>
                    <a:pt x="323" y="1043"/>
                    <a:pt x="323" y="964"/>
                  </a:cubicBezTo>
                  <a:cubicBezTo>
                    <a:pt x="294" y="677"/>
                    <a:pt x="280" y="405"/>
                    <a:pt x="251" y="118"/>
                  </a:cubicBezTo>
                  <a:cubicBezTo>
                    <a:pt x="251" y="39"/>
                    <a:pt x="187" y="0"/>
                    <a:pt x="124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38"/>
            <p:cNvSpPr/>
            <p:nvPr/>
          </p:nvSpPr>
          <p:spPr>
            <a:xfrm>
              <a:off x="3000413" y="2303438"/>
              <a:ext cx="53550" cy="119675"/>
            </a:xfrm>
            <a:custGeom>
              <a:rect b="b" l="l" r="r" t="t"/>
              <a:pathLst>
                <a:path extrusionOk="0" h="4787" w="2142">
                  <a:moveTo>
                    <a:pt x="196" y="1"/>
                  </a:moveTo>
                  <a:cubicBezTo>
                    <a:pt x="56" y="1"/>
                    <a:pt x="0" y="220"/>
                    <a:pt x="149" y="247"/>
                  </a:cubicBezTo>
                  <a:cubicBezTo>
                    <a:pt x="2142" y="605"/>
                    <a:pt x="450" y="3772"/>
                    <a:pt x="1755" y="4761"/>
                  </a:cubicBezTo>
                  <a:cubicBezTo>
                    <a:pt x="1777" y="4779"/>
                    <a:pt x="1799" y="4786"/>
                    <a:pt x="1820" y="4786"/>
                  </a:cubicBezTo>
                  <a:cubicBezTo>
                    <a:pt x="1921" y="4786"/>
                    <a:pt x="1990" y="4615"/>
                    <a:pt x="1884" y="4532"/>
                  </a:cubicBezTo>
                  <a:cubicBezTo>
                    <a:pt x="1081" y="3930"/>
                    <a:pt x="1554" y="2110"/>
                    <a:pt x="1339" y="1207"/>
                  </a:cubicBezTo>
                  <a:cubicBezTo>
                    <a:pt x="1196" y="591"/>
                    <a:pt x="866" y="118"/>
                    <a:pt x="221" y="3"/>
                  </a:cubicBezTo>
                  <a:cubicBezTo>
                    <a:pt x="212" y="1"/>
                    <a:pt x="204" y="1"/>
                    <a:pt x="196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38"/>
            <p:cNvSpPr/>
            <p:nvPr/>
          </p:nvSpPr>
          <p:spPr>
            <a:xfrm>
              <a:off x="3038163" y="2019988"/>
              <a:ext cx="7625" cy="27325"/>
            </a:xfrm>
            <a:custGeom>
              <a:rect b="b" l="l" r="r" t="t"/>
              <a:pathLst>
                <a:path extrusionOk="0" h="1093" w="305">
                  <a:moveTo>
                    <a:pt x="155" y="0"/>
                  </a:moveTo>
                  <a:cubicBezTo>
                    <a:pt x="91" y="0"/>
                    <a:pt x="22" y="40"/>
                    <a:pt x="15" y="119"/>
                  </a:cubicBezTo>
                  <a:cubicBezTo>
                    <a:pt x="1" y="420"/>
                    <a:pt x="1" y="706"/>
                    <a:pt x="44" y="993"/>
                  </a:cubicBezTo>
                  <a:cubicBezTo>
                    <a:pt x="56" y="1063"/>
                    <a:pt x="103" y="1092"/>
                    <a:pt x="153" y="1092"/>
                  </a:cubicBezTo>
                  <a:cubicBezTo>
                    <a:pt x="226" y="1092"/>
                    <a:pt x="305" y="1029"/>
                    <a:pt x="288" y="936"/>
                  </a:cubicBezTo>
                  <a:cubicBezTo>
                    <a:pt x="259" y="663"/>
                    <a:pt x="245" y="391"/>
                    <a:pt x="273" y="119"/>
                  </a:cubicBezTo>
                  <a:cubicBezTo>
                    <a:pt x="280" y="40"/>
                    <a:pt x="220" y="0"/>
                    <a:pt x="155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38"/>
            <p:cNvSpPr/>
            <p:nvPr/>
          </p:nvSpPr>
          <p:spPr>
            <a:xfrm>
              <a:off x="3047288" y="2021163"/>
              <a:ext cx="9050" cy="22050"/>
            </a:xfrm>
            <a:custGeom>
              <a:rect b="b" l="l" r="r" t="t"/>
              <a:pathLst>
                <a:path extrusionOk="0" h="882" w="362">
                  <a:moveTo>
                    <a:pt x="154" y="1"/>
                  </a:moveTo>
                  <a:cubicBezTo>
                    <a:pt x="83" y="1"/>
                    <a:pt x="0" y="64"/>
                    <a:pt x="9" y="158"/>
                  </a:cubicBezTo>
                  <a:lnTo>
                    <a:pt x="109" y="788"/>
                  </a:lnTo>
                  <a:cubicBezTo>
                    <a:pt x="115" y="853"/>
                    <a:pt x="160" y="882"/>
                    <a:pt x="209" y="882"/>
                  </a:cubicBezTo>
                  <a:cubicBezTo>
                    <a:pt x="280" y="882"/>
                    <a:pt x="361" y="824"/>
                    <a:pt x="353" y="731"/>
                  </a:cubicBezTo>
                  <a:cubicBezTo>
                    <a:pt x="324" y="516"/>
                    <a:pt x="281" y="301"/>
                    <a:pt x="252" y="100"/>
                  </a:cubicBezTo>
                  <a:cubicBezTo>
                    <a:pt x="246" y="30"/>
                    <a:pt x="203" y="1"/>
                    <a:pt x="15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38"/>
            <p:cNvSpPr/>
            <p:nvPr/>
          </p:nvSpPr>
          <p:spPr>
            <a:xfrm>
              <a:off x="2693838" y="1614113"/>
              <a:ext cx="216450" cy="199950"/>
            </a:xfrm>
            <a:custGeom>
              <a:rect b="b" l="l" r="r" t="t"/>
              <a:pathLst>
                <a:path extrusionOk="0" h="7998" w="8658">
                  <a:moveTo>
                    <a:pt x="2036" y="0"/>
                  </a:moveTo>
                  <a:lnTo>
                    <a:pt x="2036" y="14"/>
                  </a:lnTo>
                  <a:cubicBezTo>
                    <a:pt x="1921" y="14"/>
                    <a:pt x="1806" y="14"/>
                    <a:pt x="1677" y="29"/>
                  </a:cubicBezTo>
                  <a:cubicBezTo>
                    <a:pt x="846" y="774"/>
                    <a:pt x="273" y="1763"/>
                    <a:pt x="43" y="2852"/>
                  </a:cubicBezTo>
                  <a:cubicBezTo>
                    <a:pt x="15" y="3010"/>
                    <a:pt x="0" y="3182"/>
                    <a:pt x="0" y="3354"/>
                  </a:cubicBezTo>
                  <a:cubicBezTo>
                    <a:pt x="0" y="4931"/>
                    <a:pt x="1262" y="6407"/>
                    <a:pt x="2924" y="6751"/>
                  </a:cubicBezTo>
                  <a:cubicBezTo>
                    <a:pt x="2824" y="6192"/>
                    <a:pt x="2767" y="5618"/>
                    <a:pt x="2767" y="5060"/>
                  </a:cubicBezTo>
                  <a:lnTo>
                    <a:pt x="2767" y="5060"/>
                  </a:lnTo>
                  <a:cubicBezTo>
                    <a:pt x="2838" y="5561"/>
                    <a:pt x="2939" y="6048"/>
                    <a:pt x="3053" y="6550"/>
                  </a:cubicBezTo>
                  <a:cubicBezTo>
                    <a:pt x="3082" y="6622"/>
                    <a:pt x="3096" y="6708"/>
                    <a:pt x="3125" y="6779"/>
                  </a:cubicBezTo>
                  <a:cubicBezTo>
                    <a:pt x="3297" y="6808"/>
                    <a:pt x="3483" y="6822"/>
                    <a:pt x="3669" y="6822"/>
                  </a:cubicBezTo>
                  <a:cubicBezTo>
                    <a:pt x="4386" y="6822"/>
                    <a:pt x="5088" y="6622"/>
                    <a:pt x="5705" y="6249"/>
                  </a:cubicBezTo>
                  <a:lnTo>
                    <a:pt x="5705" y="6249"/>
                  </a:lnTo>
                  <a:cubicBezTo>
                    <a:pt x="5705" y="6249"/>
                    <a:pt x="5690" y="6421"/>
                    <a:pt x="5690" y="6650"/>
                  </a:cubicBezTo>
                  <a:cubicBezTo>
                    <a:pt x="5690" y="7123"/>
                    <a:pt x="5762" y="7869"/>
                    <a:pt x="6135" y="7983"/>
                  </a:cubicBezTo>
                  <a:cubicBezTo>
                    <a:pt x="6149" y="7983"/>
                    <a:pt x="6178" y="7998"/>
                    <a:pt x="6192" y="7998"/>
                  </a:cubicBezTo>
                  <a:cubicBezTo>
                    <a:pt x="6694" y="7998"/>
                    <a:pt x="6808" y="6249"/>
                    <a:pt x="6808" y="6249"/>
                  </a:cubicBezTo>
                  <a:cubicBezTo>
                    <a:pt x="6808" y="6249"/>
                    <a:pt x="6837" y="7826"/>
                    <a:pt x="7554" y="7940"/>
                  </a:cubicBezTo>
                  <a:lnTo>
                    <a:pt x="7611" y="7940"/>
                  </a:lnTo>
                  <a:cubicBezTo>
                    <a:pt x="8141" y="7940"/>
                    <a:pt x="8184" y="6808"/>
                    <a:pt x="8184" y="6392"/>
                  </a:cubicBezTo>
                  <a:lnTo>
                    <a:pt x="8184" y="6249"/>
                  </a:lnTo>
                  <a:cubicBezTo>
                    <a:pt x="8270" y="6679"/>
                    <a:pt x="8428" y="7095"/>
                    <a:pt x="8657" y="7467"/>
                  </a:cubicBezTo>
                  <a:cubicBezTo>
                    <a:pt x="8600" y="6894"/>
                    <a:pt x="8356" y="6349"/>
                    <a:pt x="7941" y="5934"/>
                  </a:cubicBezTo>
                  <a:cubicBezTo>
                    <a:pt x="7468" y="5447"/>
                    <a:pt x="6808" y="5189"/>
                    <a:pt x="6221" y="4859"/>
                  </a:cubicBezTo>
                  <a:cubicBezTo>
                    <a:pt x="5619" y="4529"/>
                    <a:pt x="5031" y="4085"/>
                    <a:pt x="4816" y="3426"/>
                  </a:cubicBezTo>
                  <a:cubicBezTo>
                    <a:pt x="4673" y="2938"/>
                    <a:pt x="4759" y="2394"/>
                    <a:pt x="4673" y="1892"/>
                  </a:cubicBezTo>
                  <a:cubicBezTo>
                    <a:pt x="4472" y="917"/>
                    <a:pt x="3555" y="215"/>
                    <a:pt x="2580" y="43"/>
                  </a:cubicBezTo>
                  <a:cubicBezTo>
                    <a:pt x="2394" y="14"/>
                    <a:pt x="2222" y="0"/>
                    <a:pt x="2036" y="0"/>
                  </a:cubicBez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38"/>
            <p:cNvSpPr/>
            <p:nvPr/>
          </p:nvSpPr>
          <p:spPr>
            <a:xfrm>
              <a:off x="2762988" y="1740588"/>
              <a:ext cx="8975" cy="43025"/>
            </a:xfrm>
            <a:custGeom>
              <a:rect b="b" l="l" r="r" t="t"/>
              <a:pathLst>
                <a:path extrusionOk="0" h="1721" w="359">
                  <a:moveTo>
                    <a:pt x="1" y="1"/>
                  </a:moveTo>
                  <a:cubicBezTo>
                    <a:pt x="15" y="559"/>
                    <a:pt x="58" y="1133"/>
                    <a:pt x="158" y="1692"/>
                  </a:cubicBezTo>
                  <a:cubicBezTo>
                    <a:pt x="230" y="1706"/>
                    <a:pt x="287" y="1706"/>
                    <a:pt x="359" y="1720"/>
                  </a:cubicBezTo>
                  <a:cubicBezTo>
                    <a:pt x="330" y="1649"/>
                    <a:pt x="316" y="1563"/>
                    <a:pt x="301" y="1491"/>
                  </a:cubicBezTo>
                  <a:cubicBezTo>
                    <a:pt x="173" y="989"/>
                    <a:pt x="72" y="502"/>
                    <a:pt x="1" y="1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38"/>
            <p:cNvSpPr/>
            <p:nvPr/>
          </p:nvSpPr>
          <p:spPr>
            <a:xfrm>
              <a:off x="2758338" y="1687963"/>
              <a:ext cx="65950" cy="62325"/>
            </a:xfrm>
            <a:custGeom>
              <a:rect b="b" l="l" r="r" t="t"/>
              <a:pathLst>
                <a:path extrusionOk="0" h="2493" w="2638">
                  <a:moveTo>
                    <a:pt x="1975" y="0"/>
                  </a:moveTo>
                  <a:cubicBezTo>
                    <a:pt x="1519" y="0"/>
                    <a:pt x="1347" y="601"/>
                    <a:pt x="1347" y="601"/>
                  </a:cubicBezTo>
                  <a:cubicBezTo>
                    <a:pt x="1347" y="601"/>
                    <a:pt x="1130" y="72"/>
                    <a:pt x="748" y="72"/>
                  </a:cubicBezTo>
                  <a:cubicBezTo>
                    <a:pt x="680" y="72"/>
                    <a:pt x="608" y="89"/>
                    <a:pt x="530" y="128"/>
                  </a:cubicBezTo>
                  <a:cubicBezTo>
                    <a:pt x="0" y="386"/>
                    <a:pt x="745" y="2421"/>
                    <a:pt x="1820" y="2493"/>
                  </a:cubicBezTo>
                  <a:cubicBezTo>
                    <a:pt x="2537" y="1962"/>
                    <a:pt x="2637" y="142"/>
                    <a:pt x="2093" y="13"/>
                  </a:cubicBezTo>
                  <a:cubicBezTo>
                    <a:pt x="2052" y="4"/>
                    <a:pt x="2013" y="0"/>
                    <a:pt x="197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38"/>
            <p:cNvSpPr/>
            <p:nvPr/>
          </p:nvSpPr>
          <p:spPr>
            <a:xfrm>
              <a:off x="2760113" y="1678863"/>
              <a:ext cx="69550" cy="77525"/>
            </a:xfrm>
            <a:custGeom>
              <a:rect b="b" l="l" r="r" t="t"/>
              <a:pathLst>
                <a:path extrusionOk="0" h="3101" w="2782">
                  <a:moveTo>
                    <a:pt x="2091" y="89"/>
                  </a:moveTo>
                  <a:cubicBezTo>
                    <a:pt x="2137" y="89"/>
                    <a:pt x="2186" y="94"/>
                    <a:pt x="2237" y="105"/>
                  </a:cubicBezTo>
                  <a:cubicBezTo>
                    <a:pt x="2423" y="148"/>
                    <a:pt x="2495" y="377"/>
                    <a:pt x="2538" y="563"/>
                  </a:cubicBezTo>
                  <a:cubicBezTo>
                    <a:pt x="2681" y="1294"/>
                    <a:pt x="2366" y="2570"/>
                    <a:pt x="1778" y="3014"/>
                  </a:cubicBezTo>
                  <a:cubicBezTo>
                    <a:pt x="918" y="2943"/>
                    <a:pt x="345" y="1868"/>
                    <a:pt x="187" y="1122"/>
                  </a:cubicBezTo>
                  <a:cubicBezTo>
                    <a:pt x="87" y="664"/>
                    <a:pt x="159" y="334"/>
                    <a:pt x="345" y="234"/>
                  </a:cubicBezTo>
                  <a:cubicBezTo>
                    <a:pt x="416" y="191"/>
                    <a:pt x="517" y="176"/>
                    <a:pt x="617" y="176"/>
                  </a:cubicBezTo>
                  <a:cubicBezTo>
                    <a:pt x="633" y="172"/>
                    <a:pt x="648" y="171"/>
                    <a:pt x="663" y="171"/>
                  </a:cubicBezTo>
                  <a:cubicBezTo>
                    <a:pt x="705" y="171"/>
                    <a:pt x="747" y="184"/>
                    <a:pt x="789" y="205"/>
                  </a:cubicBezTo>
                  <a:cubicBezTo>
                    <a:pt x="990" y="305"/>
                    <a:pt x="1162" y="477"/>
                    <a:pt x="1248" y="692"/>
                  </a:cubicBezTo>
                  <a:lnTo>
                    <a:pt x="1291" y="793"/>
                  </a:lnTo>
                  <a:lnTo>
                    <a:pt x="1319" y="692"/>
                  </a:lnTo>
                  <a:cubicBezTo>
                    <a:pt x="1319" y="692"/>
                    <a:pt x="1573" y="89"/>
                    <a:pt x="2091" y="89"/>
                  </a:cubicBezTo>
                  <a:close/>
                  <a:moveTo>
                    <a:pt x="2072" y="1"/>
                  </a:moveTo>
                  <a:cubicBezTo>
                    <a:pt x="1628" y="1"/>
                    <a:pt x="1366" y="398"/>
                    <a:pt x="1276" y="578"/>
                  </a:cubicBezTo>
                  <a:cubicBezTo>
                    <a:pt x="1176" y="377"/>
                    <a:pt x="1018" y="219"/>
                    <a:pt x="803" y="119"/>
                  </a:cubicBezTo>
                  <a:cubicBezTo>
                    <a:pt x="740" y="96"/>
                    <a:pt x="673" y="85"/>
                    <a:pt x="604" y="85"/>
                  </a:cubicBezTo>
                  <a:cubicBezTo>
                    <a:pt x="501" y="85"/>
                    <a:pt x="396" y="110"/>
                    <a:pt x="302" y="162"/>
                  </a:cubicBezTo>
                  <a:cubicBezTo>
                    <a:pt x="73" y="277"/>
                    <a:pt x="1" y="635"/>
                    <a:pt x="101" y="1137"/>
                  </a:cubicBezTo>
                  <a:cubicBezTo>
                    <a:pt x="259" y="1911"/>
                    <a:pt x="875" y="3043"/>
                    <a:pt x="1778" y="3100"/>
                  </a:cubicBezTo>
                  <a:lnTo>
                    <a:pt x="1807" y="3100"/>
                  </a:lnTo>
                  <a:cubicBezTo>
                    <a:pt x="2452" y="2627"/>
                    <a:pt x="2781" y="1309"/>
                    <a:pt x="2609" y="549"/>
                  </a:cubicBezTo>
                  <a:cubicBezTo>
                    <a:pt x="2552" y="248"/>
                    <a:pt x="2423" y="62"/>
                    <a:pt x="2237" y="19"/>
                  </a:cubicBezTo>
                  <a:cubicBezTo>
                    <a:pt x="2179" y="7"/>
                    <a:pt x="2124" y="1"/>
                    <a:pt x="207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38"/>
            <p:cNvSpPr/>
            <p:nvPr/>
          </p:nvSpPr>
          <p:spPr>
            <a:xfrm>
              <a:off x="2870113" y="1656013"/>
              <a:ext cx="59525" cy="53425"/>
            </a:xfrm>
            <a:custGeom>
              <a:rect b="b" l="l" r="r" t="t"/>
              <a:pathLst>
                <a:path extrusionOk="0" h="2137" w="2381">
                  <a:moveTo>
                    <a:pt x="1770" y="1"/>
                  </a:moveTo>
                  <a:cubicBezTo>
                    <a:pt x="1353" y="1"/>
                    <a:pt x="1420" y="503"/>
                    <a:pt x="1420" y="503"/>
                  </a:cubicBezTo>
                  <a:cubicBezTo>
                    <a:pt x="1420" y="503"/>
                    <a:pt x="1061" y="97"/>
                    <a:pt x="723" y="97"/>
                  </a:cubicBezTo>
                  <a:cubicBezTo>
                    <a:pt x="603" y="97"/>
                    <a:pt x="486" y="149"/>
                    <a:pt x="388" y="288"/>
                  </a:cubicBezTo>
                  <a:cubicBezTo>
                    <a:pt x="1" y="804"/>
                    <a:pt x="1420" y="2065"/>
                    <a:pt x="1893" y="2137"/>
                  </a:cubicBezTo>
                  <a:cubicBezTo>
                    <a:pt x="2180" y="1922"/>
                    <a:pt x="2380" y="1277"/>
                    <a:pt x="2352" y="761"/>
                  </a:cubicBezTo>
                  <a:cubicBezTo>
                    <a:pt x="2237" y="503"/>
                    <a:pt x="2108" y="259"/>
                    <a:pt x="1965" y="30"/>
                  </a:cubicBezTo>
                  <a:cubicBezTo>
                    <a:pt x="1890" y="9"/>
                    <a:pt x="1826" y="1"/>
                    <a:pt x="177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38"/>
            <p:cNvSpPr/>
            <p:nvPr/>
          </p:nvSpPr>
          <p:spPr>
            <a:xfrm>
              <a:off x="2785563" y="1709063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8" y="0"/>
                  </a:moveTo>
                  <a:cubicBezTo>
                    <a:pt x="445" y="0"/>
                    <a:pt x="402" y="0"/>
                    <a:pt x="373" y="15"/>
                  </a:cubicBezTo>
                  <a:cubicBezTo>
                    <a:pt x="158" y="72"/>
                    <a:pt x="0" y="258"/>
                    <a:pt x="0" y="488"/>
                  </a:cubicBezTo>
                  <a:lnTo>
                    <a:pt x="0" y="516"/>
                  </a:lnTo>
                  <a:cubicBezTo>
                    <a:pt x="0" y="746"/>
                    <a:pt x="158" y="932"/>
                    <a:pt x="373" y="989"/>
                  </a:cubicBezTo>
                  <a:cubicBezTo>
                    <a:pt x="402" y="1004"/>
                    <a:pt x="445" y="1004"/>
                    <a:pt x="488" y="1004"/>
                  </a:cubicBezTo>
                  <a:lnTo>
                    <a:pt x="516" y="1004"/>
                  </a:lnTo>
                  <a:cubicBezTo>
                    <a:pt x="789" y="1004"/>
                    <a:pt x="1004" y="789"/>
                    <a:pt x="1004" y="516"/>
                  </a:cubicBezTo>
                  <a:lnTo>
                    <a:pt x="1004" y="488"/>
                  </a:lnTo>
                  <a:cubicBezTo>
                    <a:pt x="1004" y="215"/>
                    <a:pt x="789" y="0"/>
                    <a:pt x="51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38"/>
            <p:cNvSpPr/>
            <p:nvPr/>
          </p:nvSpPr>
          <p:spPr>
            <a:xfrm>
              <a:off x="2784138" y="1712913"/>
              <a:ext cx="21150" cy="20900"/>
            </a:xfrm>
            <a:custGeom>
              <a:rect b="b" l="l" r="r" t="t"/>
              <a:pathLst>
                <a:path extrusionOk="0" h="836" w="846">
                  <a:moveTo>
                    <a:pt x="423" y="0"/>
                  </a:moveTo>
                  <a:cubicBezTo>
                    <a:pt x="212" y="0"/>
                    <a:pt x="0" y="111"/>
                    <a:pt x="57" y="334"/>
                  </a:cubicBezTo>
                  <a:lnTo>
                    <a:pt x="57" y="362"/>
                  </a:lnTo>
                  <a:cubicBezTo>
                    <a:pt x="0" y="606"/>
                    <a:pt x="172" y="835"/>
                    <a:pt x="416" y="835"/>
                  </a:cubicBezTo>
                  <a:cubicBezTo>
                    <a:pt x="674" y="835"/>
                    <a:pt x="846" y="606"/>
                    <a:pt x="788" y="362"/>
                  </a:cubicBezTo>
                  <a:lnTo>
                    <a:pt x="788" y="334"/>
                  </a:lnTo>
                  <a:cubicBezTo>
                    <a:pt x="846" y="111"/>
                    <a:pt x="634" y="0"/>
                    <a:pt x="42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38"/>
            <p:cNvSpPr/>
            <p:nvPr/>
          </p:nvSpPr>
          <p:spPr>
            <a:xfrm>
              <a:off x="2899513" y="1671088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8" y="0"/>
                  </a:moveTo>
                  <a:cubicBezTo>
                    <a:pt x="445" y="0"/>
                    <a:pt x="402" y="0"/>
                    <a:pt x="359" y="14"/>
                  </a:cubicBezTo>
                  <a:cubicBezTo>
                    <a:pt x="158" y="72"/>
                    <a:pt x="0" y="272"/>
                    <a:pt x="0" y="487"/>
                  </a:cubicBezTo>
                  <a:lnTo>
                    <a:pt x="0" y="516"/>
                  </a:lnTo>
                  <a:cubicBezTo>
                    <a:pt x="0" y="731"/>
                    <a:pt x="158" y="932"/>
                    <a:pt x="359" y="989"/>
                  </a:cubicBezTo>
                  <a:cubicBezTo>
                    <a:pt x="402" y="1003"/>
                    <a:pt x="445" y="1003"/>
                    <a:pt x="488" y="1003"/>
                  </a:cubicBezTo>
                  <a:lnTo>
                    <a:pt x="516" y="1003"/>
                  </a:lnTo>
                  <a:cubicBezTo>
                    <a:pt x="789" y="1003"/>
                    <a:pt x="1004" y="788"/>
                    <a:pt x="1004" y="516"/>
                  </a:cubicBezTo>
                  <a:lnTo>
                    <a:pt x="1004" y="487"/>
                  </a:lnTo>
                  <a:cubicBezTo>
                    <a:pt x="1004" y="215"/>
                    <a:pt x="789" y="0"/>
                    <a:pt x="516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38"/>
            <p:cNvSpPr/>
            <p:nvPr/>
          </p:nvSpPr>
          <p:spPr>
            <a:xfrm>
              <a:off x="2898063" y="1674938"/>
              <a:ext cx="21175" cy="20875"/>
            </a:xfrm>
            <a:custGeom>
              <a:rect b="b" l="l" r="r" t="t"/>
              <a:pathLst>
                <a:path extrusionOk="0" h="835" w="847">
                  <a:moveTo>
                    <a:pt x="422" y="0"/>
                  </a:moveTo>
                  <a:cubicBezTo>
                    <a:pt x="212" y="0"/>
                    <a:pt x="1" y="111"/>
                    <a:pt x="58" y="333"/>
                  </a:cubicBezTo>
                  <a:lnTo>
                    <a:pt x="58" y="362"/>
                  </a:lnTo>
                  <a:cubicBezTo>
                    <a:pt x="1" y="606"/>
                    <a:pt x="173" y="835"/>
                    <a:pt x="417" y="835"/>
                  </a:cubicBezTo>
                  <a:cubicBezTo>
                    <a:pt x="675" y="835"/>
                    <a:pt x="847" y="606"/>
                    <a:pt x="775" y="362"/>
                  </a:cubicBezTo>
                  <a:lnTo>
                    <a:pt x="775" y="333"/>
                  </a:lnTo>
                  <a:cubicBezTo>
                    <a:pt x="839" y="111"/>
                    <a:pt x="632" y="0"/>
                    <a:pt x="42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38"/>
            <p:cNvSpPr/>
            <p:nvPr/>
          </p:nvSpPr>
          <p:spPr>
            <a:xfrm>
              <a:off x="2814238" y="1623188"/>
              <a:ext cx="37275" cy="42550"/>
            </a:xfrm>
            <a:custGeom>
              <a:rect b="b" l="l" r="r" t="t"/>
              <a:pathLst>
                <a:path extrusionOk="0" h="1702" w="1491">
                  <a:moveTo>
                    <a:pt x="602" y="1"/>
                  </a:moveTo>
                  <a:cubicBezTo>
                    <a:pt x="543" y="1"/>
                    <a:pt x="481" y="17"/>
                    <a:pt x="416" y="53"/>
                  </a:cubicBezTo>
                  <a:cubicBezTo>
                    <a:pt x="0" y="282"/>
                    <a:pt x="1491" y="1701"/>
                    <a:pt x="1491" y="1701"/>
                  </a:cubicBezTo>
                  <a:cubicBezTo>
                    <a:pt x="1491" y="1701"/>
                    <a:pt x="1205" y="1"/>
                    <a:pt x="602" y="1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38"/>
            <p:cNvSpPr/>
            <p:nvPr/>
          </p:nvSpPr>
          <p:spPr>
            <a:xfrm>
              <a:off x="2819613" y="1731638"/>
              <a:ext cx="10775" cy="16500"/>
            </a:xfrm>
            <a:custGeom>
              <a:rect b="b" l="l" r="r" t="t"/>
              <a:pathLst>
                <a:path extrusionOk="0" h="660" w="431">
                  <a:moveTo>
                    <a:pt x="430" y="0"/>
                  </a:moveTo>
                  <a:lnTo>
                    <a:pt x="0" y="660"/>
                  </a:lnTo>
                  <a:cubicBezTo>
                    <a:pt x="0" y="660"/>
                    <a:pt x="387" y="574"/>
                    <a:pt x="43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38"/>
            <p:cNvSpPr/>
            <p:nvPr/>
          </p:nvSpPr>
          <p:spPr>
            <a:xfrm>
              <a:off x="2902363" y="1710488"/>
              <a:ext cx="20825" cy="6200"/>
            </a:xfrm>
            <a:custGeom>
              <a:rect b="b" l="l" r="r" t="t"/>
              <a:pathLst>
                <a:path extrusionOk="0" h="248" w="833">
                  <a:moveTo>
                    <a:pt x="1" y="1"/>
                  </a:moveTo>
                  <a:lnTo>
                    <a:pt x="1" y="1"/>
                  </a:lnTo>
                  <a:cubicBezTo>
                    <a:pt x="172" y="160"/>
                    <a:pt x="407" y="247"/>
                    <a:pt x="647" y="247"/>
                  </a:cubicBezTo>
                  <a:cubicBezTo>
                    <a:pt x="709" y="247"/>
                    <a:pt x="771" y="242"/>
                    <a:pt x="832" y="2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38"/>
            <p:cNvSpPr/>
            <p:nvPr/>
          </p:nvSpPr>
          <p:spPr>
            <a:xfrm>
              <a:off x="2872638" y="1652088"/>
              <a:ext cx="60925" cy="61650"/>
            </a:xfrm>
            <a:custGeom>
              <a:rect b="b" l="l" r="r" t="t"/>
              <a:pathLst>
                <a:path extrusionOk="0" h="2466" w="2437">
                  <a:moveTo>
                    <a:pt x="1706" y="0"/>
                  </a:moveTo>
                  <a:cubicBezTo>
                    <a:pt x="1491" y="15"/>
                    <a:pt x="1305" y="158"/>
                    <a:pt x="1204" y="359"/>
                  </a:cubicBezTo>
                  <a:cubicBezTo>
                    <a:pt x="1098" y="274"/>
                    <a:pt x="818" y="70"/>
                    <a:pt x="511" y="70"/>
                  </a:cubicBezTo>
                  <a:cubicBezTo>
                    <a:pt x="404" y="70"/>
                    <a:pt x="294" y="95"/>
                    <a:pt x="187" y="158"/>
                  </a:cubicBezTo>
                  <a:cubicBezTo>
                    <a:pt x="58" y="230"/>
                    <a:pt x="0" y="459"/>
                    <a:pt x="58" y="746"/>
                  </a:cubicBezTo>
                  <a:cubicBezTo>
                    <a:pt x="187" y="1362"/>
                    <a:pt x="846" y="2337"/>
                    <a:pt x="1821" y="2466"/>
                  </a:cubicBezTo>
                  <a:lnTo>
                    <a:pt x="1849" y="2466"/>
                  </a:lnTo>
                  <a:cubicBezTo>
                    <a:pt x="2107" y="2322"/>
                    <a:pt x="2394" y="1763"/>
                    <a:pt x="2437" y="1376"/>
                  </a:cubicBezTo>
                  <a:cubicBezTo>
                    <a:pt x="2408" y="1290"/>
                    <a:pt x="2365" y="1204"/>
                    <a:pt x="2337" y="1133"/>
                  </a:cubicBezTo>
                  <a:lnTo>
                    <a:pt x="2337" y="1133"/>
                  </a:lnTo>
                  <a:cubicBezTo>
                    <a:pt x="2351" y="1176"/>
                    <a:pt x="2351" y="1219"/>
                    <a:pt x="2351" y="1276"/>
                  </a:cubicBezTo>
                  <a:cubicBezTo>
                    <a:pt x="2351" y="1634"/>
                    <a:pt x="2064" y="2222"/>
                    <a:pt x="1821" y="2380"/>
                  </a:cubicBezTo>
                  <a:cubicBezTo>
                    <a:pt x="889" y="2251"/>
                    <a:pt x="273" y="1319"/>
                    <a:pt x="144" y="717"/>
                  </a:cubicBezTo>
                  <a:cubicBezTo>
                    <a:pt x="101" y="473"/>
                    <a:pt x="129" y="287"/>
                    <a:pt x="244" y="230"/>
                  </a:cubicBezTo>
                  <a:cubicBezTo>
                    <a:pt x="303" y="182"/>
                    <a:pt x="382" y="154"/>
                    <a:pt x="457" y="154"/>
                  </a:cubicBezTo>
                  <a:cubicBezTo>
                    <a:pt x="472" y="154"/>
                    <a:pt x="487" y="156"/>
                    <a:pt x="502" y="158"/>
                  </a:cubicBezTo>
                  <a:cubicBezTo>
                    <a:pt x="760" y="172"/>
                    <a:pt x="1004" y="287"/>
                    <a:pt x="1204" y="459"/>
                  </a:cubicBezTo>
                  <a:lnTo>
                    <a:pt x="1247" y="502"/>
                  </a:lnTo>
                  <a:lnTo>
                    <a:pt x="1262" y="445"/>
                  </a:lnTo>
                  <a:cubicBezTo>
                    <a:pt x="1333" y="244"/>
                    <a:pt x="1505" y="115"/>
                    <a:pt x="1720" y="86"/>
                  </a:cubicBezTo>
                  <a:lnTo>
                    <a:pt x="1792" y="101"/>
                  </a:lnTo>
                  <a:cubicBezTo>
                    <a:pt x="1778" y="72"/>
                    <a:pt x="1749" y="29"/>
                    <a:pt x="173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38"/>
            <p:cNvSpPr/>
            <p:nvPr/>
          </p:nvSpPr>
          <p:spPr>
            <a:xfrm>
              <a:off x="2719638" y="1651263"/>
              <a:ext cx="42300" cy="27725"/>
            </a:xfrm>
            <a:custGeom>
              <a:rect b="b" l="l" r="r" t="t"/>
              <a:pathLst>
                <a:path extrusionOk="0" h="1109" w="1692">
                  <a:moveTo>
                    <a:pt x="601" y="0"/>
                  </a:moveTo>
                  <a:cubicBezTo>
                    <a:pt x="557" y="0"/>
                    <a:pt x="514" y="11"/>
                    <a:pt x="473" y="33"/>
                  </a:cubicBezTo>
                  <a:cubicBezTo>
                    <a:pt x="0" y="291"/>
                    <a:pt x="1692" y="1108"/>
                    <a:pt x="1692" y="1108"/>
                  </a:cubicBezTo>
                  <a:cubicBezTo>
                    <a:pt x="1692" y="1108"/>
                    <a:pt x="1060" y="0"/>
                    <a:pt x="601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38"/>
            <p:cNvSpPr/>
            <p:nvPr/>
          </p:nvSpPr>
          <p:spPr>
            <a:xfrm>
              <a:off x="2717238" y="1681963"/>
              <a:ext cx="38975" cy="8925"/>
            </a:xfrm>
            <a:custGeom>
              <a:rect b="b" l="l" r="r" t="t"/>
              <a:pathLst>
                <a:path extrusionOk="0" h="357" w="1559">
                  <a:moveTo>
                    <a:pt x="441" y="0"/>
                  </a:moveTo>
                  <a:cubicBezTo>
                    <a:pt x="258" y="0"/>
                    <a:pt x="113" y="40"/>
                    <a:pt x="68" y="153"/>
                  </a:cubicBezTo>
                  <a:cubicBezTo>
                    <a:pt x="1" y="309"/>
                    <a:pt x="211" y="356"/>
                    <a:pt x="494" y="356"/>
                  </a:cubicBezTo>
                  <a:cubicBezTo>
                    <a:pt x="937" y="356"/>
                    <a:pt x="1558" y="239"/>
                    <a:pt x="1558" y="239"/>
                  </a:cubicBezTo>
                  <a:cubicBezTo>
                    <a:pt x="1558" y="239"/>
                    <a:pt x="887" y="0"/>
                    <a:pt x="441" y="0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38"/>
            <p:cNvSpPr/>
            <p:nvPr/>
          </p:nvSpPr>
          <p:spPr>
            <a:xfrm>
              <a:off x="2728238" y="1700813"/>
              <a:ext cx="26900" cy="18075"/>
            </a:xfrm>
            <a:custGeom>
              <a:rect b="b" l="l" r="r" t="t"/>
              <a:pathLst>
                <a:path extrusionOk="0" h="723" w="1076">
                  <a:moveTo>
                    <a:pt x="1075" y="1"/>
                  </a:moveTo>
                  <a:lnTo>
                    <a:pt x="1075" y="1"/>
                  </a:lnTo>
                  <a:cubicBezTo>
                    <a:pt x="1075" y="1"/>
                    <a:pt x="0" y="273"/>
                    <a:pt x="129" y="646"/>
                  </a:cubicBezTo>
                  <a:cubicBezTo>
                    <a:pt x="149" y="700"/>
                    <a:pt x="184" y="723"/>
                    <a:pt x="230" y="723"/>
                  </a:cubicBezTo>
                  <a:cubicBezTo>
                    <a:pt x="487" y="723"/>
                    <a:pt x="1075" y="1"/>
                    <a:pt x="1075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38"/>
            <p:cNvSpPr/>
            <p:nvPr/>
          </p:nvSpPr>
          <p:spPr>
            <a:xfrm>
              <a:off x="2594938" y="2452913"/>
              <a:ext cx="72775" cy="157325"/>
            </a:xfrm>
            <a:custGeom>
              <a:rect b="b" l="l" r="r" t="t"/>
              <a:pathLst>
                <a:path extrusionOk="0" h="6293" w="2911">
                  <a:moveTo>
                    <a:pt x="2466" y="1936"/>
                  </a:moveTo>
                  <a:cubicBezTo>
                    <a:pt x="2494" y="2079"/>
                    <a:pt x="2552" y="2222"/>
                    <a:pt x="2623" y="2351"/>
                  </a:cubicBezTo>
                  <a:cubicBezTo>
                    <a:pt x="2638" y="2380"/>
                    <a:pt x="2666" y="2394"/>
                    <a:pt x="2681" y="2423"/>
                  </a:cubicBezTo>
                  <a:cubicBezTo>
                    <a:pt x="2623" y="2251"/>
                    <a:pt x="2552" y="2093"/>
                    <a:pt x="2466" y="1936"/>
                  </a:cubicBezTo>
                  <a:close/>
                  <a:moveTo>
                    <a:pt x="287" y="1"/>
                  </a:moveTo>
                  <a:cubicBezTo>
                    <a:pt x="129" y="3025"/>
                    <a:pt x="15" y="5877"/>
                    <a:pt x="0" y="6092"/>
                  </a:cubicBezTo>
                  <a:cubicBezTo>
                    <a:pt x="330" y="6221"/>
                    <a:pt x="674" y="6278"/>
                    <a:pt x="1018" y="6293"/>
                  </a:cubicBezTo>
                  <a:cubicBezTo>
                    <a:pt x="1806" y="6293"/>
                    <a:pt x="2509" y="5877"/>
                    <a:pt x="2795" y="4544"/>
                  </a:cubicBezTo>
                  <a:cubicBezTo>
                    <a:pt x="2910" y="3971"/>
                    <a:pt x="2910" y="3369"/>
                    <a:pt x="2795" y="2796"/>
                  </a:cubicBezTo>
                  <a:cubicBezTo>
                    <a:pt x="2652" y="2724"/>
                    <a:pt x="2523" y="2624"/>
                    <a:pt x="2437" y="2495"/>
                  </a:cubicBezTo>
                  <a:cubicBezTo>
                    <a:pt x="2222" y="2179"/>
                    <a:pt x="2122" y="1821"/>
                    <a:pt x="2150" y="1448"/>
                  </a:cubicBezTo>
                  <a:cubicBezTo>
                    <a:pt x="1649" y="832"/>
                    <a:pt x="1018" y="345"/>
                    <a:pt x="287" y="15"/>
                  </a:cubicBezTo>
                  <a:lnTo>
                    <a:pt x="287" y="1"/>
                  </a:lnTo>
                  <a:close/>
                </a:path>
              </a:pathLst>
            </a:custGeom>
            <a:solidFill>
              <a:srgbClr val="2BCE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38"/>
            <p:cNvSpPr/>
            <p:nvPr/>
          </p:nvSpPr>
          <p:spPr>
            <a:xfrm>
              <a:off x="2647963" y="2489113"/>
              <a:ext cx="16875" cy="33350"/>
            </a:xfrm>
            <a:custGeom>
              <a:rect b="b" l="l" r="r" t="t"/>
              <a:pathLst>
                <a:path extrusionOk="0" h="1334" w="675">
                  <a:moveTo>
                    <a:pt x="29" y="0"/>
                  </a:moveTo>
                  <a:lnTo>
                    <a:pt x="29" y="0"/>
                  </a:lnTo>
                  <a:cubicBezTo>
                    <a:pt x="1" y="359"/>
                    <a:pt x="101" y="731"/>
                    <a:pt x="316" y="1032"/>
                  </a:cubicBezTo>
                  <a:cubicBezTo>
                    <a:pt x="402" y="1161"/>
                    <a:pt x="531" y="1262"/>
                    <a:pt x="674" y="1333"/>
                  </a:cubicBezTo>
                  <a:cubicBezTo>
                    <a:pt x="646" y="1219"/>
                    <a:pt x="603" y="1090"/>
                    <a:pt x="560" y="975"/>
                  </a:cubicBezTo>
                  <a:cubicBezTo>
                    <a:pt x="545" y="946"/>
                    <a:pt x="517" y="932"/>
                    <a:pt x="502" y="903"/>
                  </a:cubicBezTo>
                  <a:cubicBezTo>
                    <a:pt x="431" y="774"/>
                    <a:pt x="373" y="631"/>
                    <a:pt x="345" y="488"/>
                  </a:cubicBezTo>
                  <a:cubicBezTo>
                    <a:pt x="244" y="316"/>
                    <a:pt x="144" y="144"/>
                    <a:pt x="29" y="0"/>
                  </a:cubicBezTo>
                  <a:close/>
                </a:path>
              </a:pathLst>
            </a:custGeom>
            <a:solidFill>
              <a:srgbClr val="2BC6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38"/>
            <p:cNvSpPr/>
            <p:nvPr/>
          </p:nvSpPr>
          <p:spPr>
            <a:xfrm>
              <a:off x="2617513" y="2359363"/>
              <a:ext cx="40925" cy="84275"/>
            </a:xfrm>
            <a:custGeom>
              <a:rect b="b" l="l" r="r" t="t"/>
              <a:pathLst>
                <a:path extrusionOk="0" h="3371" w="1637">
                  <a:moveTo>
                    <a:pt x="876" y="0"/>
                  </a:moveTo>
                  <a:cubicBezTo>
                    <a:pt x="866" y="0"/>
                    <a:pt x="856" y="1"/>
                    <a:pt x="846" y="2"/>
                  </a:cubicBezTo>
                  <a:cubicBezTo>
                    <a:pt x="29" y="102"/>
                    <a:pt x="0" y="3370"/>
                    <a:pt x="0" y="3370"/>
                  </a:cubicBezTo>
                  <a:cubicBezTo>
                    <a:pt x="0" y="3370"/>
                    <a:pt x="1636" y="0"/>
                    <a:pt x="87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38"/>
            <p:cNvSpPr/>
            <p:nvPr/>
          </p:nvSpPr>
          <p:spPr>
            <a:xfrm>
              <a:off x="2666963" y="2444613"/>
              <a:ext cx="74550" cy="33775"/>
            </a:xfrm>
            <a:custGeom>
              <a:rect b="b" l="l" r="r" t="t"/>
              <a:pathLst>
                <a:path extrusionOk="0" h="1351" w="2982">
                  <a:moveTo>
                    <a:pt x="2147" y="0"/>
                  </a:moveTo>
                  <a:cubicBezTo>
                    <a:pt x="1412" y="0"/>
                    <a:pt x="0" y="1350"/>
                    <a:pt x="0" y="1350"/>
                  </a:cubicBezTo>
                  <a:cubicBezTo>
                    <a:pt x="0" y="1350"/>
                    <a:pt x="2982" y="820"/>
                    <a:pt x="2466" y="146"/>
                  </a:cubicBezTo>
                  <a:cubicBezTo>
                    <a:pt x="2389" y="44"/>
                    <a:pt x="2279" y="0"/>
                    <a:pt x="2147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38"/>
            <p:cNvSpPr/>
            <p:nvPr/>
          </p:nvSpPr>
          <p:spPr>
            <a:xfrm>
              <a:off x="2676638" y="2535963"/>
              <a:ext cx="73725" cy="14550"/>
            </a:xfrm>
            <a:custGeom>
              <a:rect b="b" l="l" r="r" t="t"/>
              <a:pathLst>
                <a:path extrusionOk="0" h="582" w="2949">
                  <a:moveTo>
                    <a:pt x="1765" y="0"/>
                  </a:moveTo>
                  <a:cubicBezTo>
                    <a:pt x="952" y="0"/>
                    <a:pt x="0" y="162"/>
                    <a:pt x="0" y="162"/>
                  </a:cubicBezTo>
                  <a:cubicBezTo>
                    <a:pt x="0" y="162"/>
                    <a:pt x="1584" y="581"/>
                    <a:pt x="2412" y="581"/>
                  </a:cubicBezTo>
                  <a:cubicBezTo>
                    <a:pt x="2739" y="581"/>
                    <a:pt x="2948" y="516"/>
                    <a:pt x="2896" y="334"/>
                  </a:cubicBezTo>
                  <a:cubicBezTo>
                    <a:pt x="2820" y="77"/>
                    <a:pt x="2325" y="0"/>
                    <a:pt x="1765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38"/>
            <p:cNvSpPr/>
            <p:nvPr/>
          </p:nvSpPr>
          <p:spPr>
            <a:xfrm>
              <a:off x="2359888" y="2432488"/>
              <a:ext cx="902975" cy="406000"/>
            </a:xfrm>
            <a:custGeom>
              <a:rect b="b" l="l" r="r" t="t"/>
              <a:pathLst>
                <a:path extrusionOk="0" h="16240" w="36119">
                  <a:moveTo>
                    <a:pt x="32607" y="1"/>
                  </a:moveTo>
                  <a:cubicBezTo>
                    <a:pt x="32607" y="1"/>
                    <a:pt x="28422" y="4859"/>
                    <a:pt x="19020" y="5447"/>
                  </a:cubicBezTo>
                  <a:cubicBezTo>
                    <a:pt x="18504" y="5490"/>
                    <a:pt x="17973" y="5504"/>
                    <a:pt x="17429" y="5504"/>
                  </a:cubicBezTo>
                  <a:cubicBezTo>
                    <a:pt x="17354" y="5505"/>
                    <a:pt x="17281" y="5506"/>
                    <a:pt x="17207" y="5506"/>
                  </a:cubicBezTo>
                  <a:cubicBezTo>
                    <a:pt x="8710" y="5506"/>
                    <a:pt x="4314" y="631"/>
                    <a:pt x="4314" y="631"/>
                  </a:cubicBezTo>
                  <a:lnTo>
                    <a:pt x="0" y="8127"/>
                  </a:lnTo>
                  <a:cubicBezTo>
                    <a:pt x="0" y="8127"/>
                    <a:pt x="5332" y="16154"/>
                    <a:pt x="18446" y="16240"/>
                  </a:cubicBezTo>
                  <a:lnTo>
                    <a:pt x="18690" y="16240"/>
                  </a:lnTo>
                  <a:cubicBezTo>
                    <a:pt x="30171" y="16211"/>
                    <a:pt x="36119" y="8428"/>
                    <a:pt x="36119" y="8428"/>
                  </a:cubicBezTo>
                  <a:lnTo>
                    <a:pt x="32607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38"/>
            <p:cNvSpPr/>
            <p:nvPr/>
          </p:nvSpPr>
          <p:spPr>
            <a:xfrm>
              <a:off x="2359888" y="2448263"/>
              <a:ext cx="475875" cy="390225"/>
            </a:xfrm>
            <a:custGeom>
              <a:rect b="b" l="l" r="r" t="t"/>
              <a:pathLst>
                <a:path extrusionOk="0" h="15609" w="19035">
                  <a:moveTo>
                    <a:pt x="4314" y="0"/>
                  </a:moveTo>
                  <a:lnTo>
                    <a:pt x="0" y="7496"/>
                  </a:lnTo>
                  <a:cubicBezTo>
                    <a:pt x="0" y="7496"/>
                    <a:pt x="5332" y="15523"/>
                    <a:pt x="18446" y="15609"/>
                  </a:cubicBezTo>
                  <a:lnTo>
                    <a:pt x="18690" y="15609"/>
                  </a:lnTo>
                  <a:lnTo>
                    <a:pt x="19034" y="4816"/>
                  </a:lnTo>
                  <a:lnTo>
                    <a:pt x="19034" y="4816"/>
                  </a:lnTo>
                  <a:cubicBezTo>
                    <a:pt x="18518" y="4859"/>
                    <a:pt x="17988" y="4873"/>
                    <a:pt x="17429" y="4873"/>
                  </a:cubicBezTo>
                  <a:cubicBezTo>
                    <a:pt x="17354" y="4874"/>
                    <a:pt x="17281" y="4875"/>
                    <a:pt x="17207" y="4875"/>
                  </a:cubicBezTo>
                  <a:cubicBezTo>
                    <a:pt x="8710" y="4875"/>
                    <a:pt x="4314" y="0"/>
                    <a:pt x="4314" y="0"/>
                  </a:cubicBezTo>
                  <a:close/>
                </a:path>
              </a:pathLst>
            </a:custGeom>
            <a:solidFill>
              <a:srgbClr val="01DA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38"/>
            <p:cNvSpPr/>
            <p:nvPr/>
          </p:nvSpPr>
          <p:spPr>
            <a:xfrm>
              <a:off x="2921013" y="2192063"/>
              <a:ext cx="70600" cy="374825"/>
            </a:xfrm>
            <a:custGeom>
              <a:rect b="b" l="l" r="r" t="t"/>
              <a:pathLst>
                <a:path extrusionOk="0" h="14993" w="2824">
                  <a:moveTo>
                    <a:pt x="2078" y="1"/>
                  </a:moveTo>
                  <a:cubicBezTo>
                    <a:pt x="1749" y="115"/>
                    <a:pt x="1491" y="373"/>
                    <a:pt x="1347" y="689"/>
                  </a:cubicBezTo>
                  <a:cubicBezTo>
                    <a:pt x="1204" y="1004"/>
                    <a:pt x="1118" y="1334"/>
                    <a:pt x="1118" y="1692"/>
                  </a:cubicBezTo>
                  <a:cubicBezTo>
                    <a:pt x="1075" y="2380"/>
                    <a:pt x="1190" y="3068"/>
                    <a:pt x="1462" y="3713"/>
                  </a:cubicBezTo>
                  <a:cubicBezTo>
                    <a:pt x="1591" y="4028"/>
                    <a:pt x="1749" y="4329"/>
                    <a:pt x="1878" y="4630"/>
                  </a:cubicBezTo>
                  <a:cubicBezTo>
                    <a:pt x="2293" y="5519"/>
                    <a:pt x="2494" y="6508"/>
                    <a:pt x="2480" y="7497"/>
                  </a:cubicBezTo>
                  <a:cubicBezTo>
                    <a:pt x="2465" y="8815"/>
                    <a:pt x="2078" y="10119"/>
                    <a:pt x="1347" y="11223"/>
                  </a:cubicBezTo>
                  <a:cubicBezTo>
                    <a:pt x="989" y="11782"/>
                    <a:pt x="588" y="12355"/>
                    <a:pt x="359" y="13000"/>
                  </a:cubicBezTo>
                  <a:cubicBezTo>
                    <a:pt x="158" y="13645"/>
                    <a:pt x="43" y="14319"/>
                    <a:pt x="0" y="14992"/>
                  </a:cubicBezTo>
                  <a:cubicBezTo>
                    <a:pt x="144" y="14333"/>
                    <a:pt x="273" y="13674"/>
                    <a:pt x="516" y="13058"/>
                  </a:cubicBezTo>
                  <a:cubicBezTo>
                    <a:pt x="760" y="12441"/>
                    <a:pt x="1175" y="11911"/>
                    <a:pt x="1562" y="11366"/>
                  </a:cubicBezTo>
                  <a:cubicBezTo>
                    <a:pt x="2365" y="10234"/>
                    <a:pt x="2795" y="8887"/>
                    <a:pt x="2809" y="7497"/>
                  </a:cubicBezTo>
                  <a:cubicBezTo>
                    <a:pt x="2824" y="6809"/>
                    <a:pt x="2723" y="6121"/>
                    <a:pt x="2523" y="5461"/>
                  </a:cubicBezTo>
                  <a:cubicBezTo>
                    <a:pt x="2336" y="4788"/>
                    <a:pt x="1992" y="4186"/>
                    <a:pt x="1691" y="3598"/>
                  </a:cubicBezTo>
                  <a:cubicBezTo>
                    <a:pt x="1405" y="2996"/>
                    <a:pt x="1276" y="2337"/>
                    <a:pt x="1276" y="1677"/>
                  </a:cubicBezTo>
                  <a:cubicBezTo>
                    <a:pt x="1261" y="1348"/>
                    <a:pt x="1319" y="1018"/>
                    <a:pt x="1433" y="717"/>
                  </a:cubicBezTo>
                  <a:cubicBezTo>
                    <a:pt x="1548" y="402"/>
                    <a:pt x="1777" y="144"/>
                    <a:pt x="2078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38"/>
            <p:cNvSpPr/>
            <p:nvPr/>
          </p:nvSpPr>
          <p:spPr>
            <a:xfrm>
              <a:off x="2905588" y="2460488"/>
              <a:ext cx="25125" cy="58375"/>
            </a:xfrm>
            <a:custGeom>
              <a:rect b="b" l="l" r="r" t="t"/>
              <a:pathLst>
                <a:path extrusionOk="0" h="2335" w="1005">
                  <a:moveTo>
                    <a:pt x="566" y="1"/>
                  </a:moveTo>
                  <a:cubicBezTo>
                    <a:pt x="537" y="1"/>
                    <a:pt x="507" y="14"/>
                    <a:pt x="474" y="42"/>
                  </a:cubicBezTo>
                  <a:cubicBezTo>
                    <a:pt x="1" y="443"/>
                    <a:pt x="1004" y="2335"/>
                    <a:pt x="1004" y="2335"/>
                  </a:cubicBezTo>
                  <a:cubicBezTo>
                    <a:pt x="1004" y="2335"/>
                    <a:pt x="955" y="1"/>
                    <a:pt x="56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38"/>
            <p:cNvSpPr/>
            <p:nvPr/>
          </p:nvSpPr>
          <p:spPr>
            <a:xfrm>
              <a:off x="2949288" y="2447188"/>
              <a:ext cx="54400" cy="42650"/>
            </a:xfrm>
            <a:custGeom>
              <a:rect b="b" l="l" r="r" t="t"/>
              <a:pathLst>
                <a:path extrusionOk="0" h="1706" w="2176">
                  <a:moveTo>
                    <a:pt x="1911" y="1"/>
                  </a:moveTo>
                  <a:cubicBezTo>
                    <a:pt x="1433" y="1"/>
                    <a:pt x="187" y="1482"/>
                    <a:pt x="20" y="1683"/>
                  </a:cubicBezTo>
                  <a:lnTo>
                    <a:pt x="20" y="1683"/>
                  </a:lnTo>
                  <a:cubicBezTo>
                    <a:pt x="232" y="1545"/>
                    <a:pt x="2175" y="1148"/>
                    <a:pt x="2094" y="230"/>
                  </a:cubicBezTo>
                  <a:cubicBezTo>
                    <a:pt x="2080" y="68"/>
                    <a:pt x="2013" y="1"/>
                    <a:pt x="1911" y="1"/>
                  </a:cubicBezTo>
                  <a:close/>
                  <a:moveTo>
                    <a:pt x="20" y="1683"/>
                  </a:moveTo>
                  <a:cubicBezTo>
                    <a:pt x="7" y="1692"/>
                    <a:pt x="1" y="1699"/>
                    <a:pt x="1" y="1706"/>
                  </a:cubicBezTo>
                  <a:cubicBezTo>
                    <a:pt x="1" y="1706"/>
                    <a:pt x="8" y="1698"/>
                    <a:pt x="20" y="1683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38"/>
            <p:cNvSpPr/>
            <p:nvPr/>
          </p:nvSpPr>
          <p:spPr>
            <a:xfrm>
              <a:off x="2949313" y="2395938"/>
              <a:ext cx="23975" cy="59875"/>
            </a:xfrm>
            <a:custGeom>
              <a:rect b="b" l="l" r="r" t="t"/>
              <a:pathLst>
                <a:path extrusionOk="0" h="2395" w="959">
                  <a:moveTo>
                    <a:pt x="547" y="1"/>
                  </a:moveTo>
                  <a:cubicBezTo>
                    <a:pt x="528" y="1"/>
                    <a:pt x="509" y="5"/>
                    <a:pt x="488" y="15"/>
                  </a:cubicBezTo>
                  <a:cubicBezTo>
                    <a:pt x="0" y="259"/>
                    <a:pt x="617" y="2394"/>
                    <a:pt x="617" y="2394"/>
                  </a:cubicBezTo>
                  <a:cubicBezTo>
                    <a:pt x="617" y="2394"/>
                    <a:pt x="959" y="1"/>
                    <a:pt x="54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38"/>
            <p:cNvSpPr/>
            <p:nvPr/>
          </p:nvSpPr>
          <p:spPr>
            <a:xfrm>
              <a:off x="2965438" y="2173438"/>
              <a:ext cx="43750" cy="138325"/>
            </a:xfrm>
            <a:custGeom>
              <a:rect b="b" l="l" r="r" t="t"/>
              <a:pathLst>
                <a:path extrusionOk="0" h="5533" w="1750">
                  <a:moveTo>
                    <a:pt x="1620" y="0"/>
                  </a:moveTo>
                  <a:cubicBezTo>
                    <a:pt x="1720" y="473"/>
                    <a:pt x="1663" y="975"/>
                    <a:pt x="1462" y="1434"/>
                  </a:cubicBezTo>
                  <a:cubicBezTo>
                    <a:pt x="1276" y="1878"/>
                    <a:pt x="1018" y="2293"/>
                    <a:pt x="717" y="2666"/>
                  </a:cubicBezTo>
                  <a:cubicBezTo>
                    <a:pt x="430" y="3053"/>
                    <a:pt x="86" y="3469"/>
                    <a:pt x="29" y="4013"/>
                  </a:cubicBezTo>
                  <a:cubicBezTo>
                    <a:pt x="0" y="4529"/>
                    <a:pt x="43" y="5031"/>
                    <a:pt x="144" y="5533"/>
                  </a:cubicBezTo>
                  <a:lnTo>
                    <a:pt x="473" y="5447"/>
                  </a:lnTo>
                  <a:cubicBezTo>
                    <a:pt x="344" y="4988"/>
                    <a:pt x="287" y="4515"/>
                    <a:pt x="287" y="4042"/>
                  </a:cubicBezTo>
                  <a:cubicBezTo>
                    <a:pt x="301" y="3583"/>
                    <a:pt x="588" y="3182"/>
                    <a:pt x="860" y="2766"/>
                  </a:cubicBezTo>
                  <a:cubicBezTo>
                    <a:pt x="1147" y="2365"/>
                    <a:pt x="1376" y="1921"/>
                    <a:pt x="1548" y="1462"/>
                  </a:cubicBezTo>
                  <a:cubicBezTo>
                    <a:pt x="1720" y="989"/>
                    <a:pt x="1749" y="473"/>
                    <a:pt x="162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3" name="Google Shape;1293;p38"/>
            <p:cNvSpPr/>
            <p:nvPr/>
          </p:nvSpPr>
          <p:spPr>
            <a:xfrm>
              <a:off x="2899138" y="2276988"/>
              <a:ext cx="44825" cy="221100"/>
            </a:xfrm>
            <a:custGeom>
              <a:rect b="b" l="l" r="r" t="t"/>
              <a:pathLst>
                <a:path extrusionOk="0" h="8844" w="1793">
                  <a:moveTo>
                    <a:pt x="660" y="0"/>
                  </a:moveTo>
                  <a:cubicBezTo>
                    <a:pt x="804" y="359"/>
                    <a:pt x="832" y="760"/>
                    <a:pt x="746" y="1133"/>
                  </a:cubicBezTo>
                  <a:cubicBezTo>
                    <a:pt x="675" y="1505"/>
                    <a:pt x="560" y="1878"/>
                    <a:pt x="417" y="2222"/>
                  </a:cubicBezTo>
                  <a:cubicBezTo>
                    <a:pt x="259" y="2580"/>
                    <a:pt x="144" y="2953"/>
                    <a:pt x="73" y="3340"/>
                  </a:cubicBezTo>
                  <a:cubicBezTo>
                    <a:pt x="1" y="3741"/>
                    <a:pt x="15" y="4143"/>
                    <a:pt x="116" y="4544"/>
                  </a:cubicBezTo>
                  <a:cubicBezTo>
                    <a:pt x="230" y="4916"/>
                    <a:pt x="402" y="5289"/>
                    <a:pt x="617" y="5619"/>
                  </a:cubicBezTo>
                  <a:cubicBezTo>
                    <a:pt x="818" y="5948"/>
                    <a:pt x="990" y="6292"/>
                    <a:pt x="1162" y="6636"/>
                  </a:cubicBezTo>
                  <a:cubicBezTo>
                    <a:pt x="1492" y="7324"/>
                    <a:pt x="1692" y="8070"/>
                    <a:pt x="1749" y="8844"/>
                  </a:cubicBezTo>
                  <a:cubicBezTo>
                    <a:pt x="1792" y="8055"/>
                    <a:pt x="1649" y="7281"/>
                    <a:pt x="1334" y="6565"/>
                  </a:cubicBezTo>
                  <a:cubicBezTo>
                    <a:pt x="1191" y="6192"/>
                    <a:pt x="1019" y="5848"/>
                    <a:pt x="818" y="5504"/>
                  </a:cubicBezTo>
                  <a:cubicBezTo>
                    <a:pt x="617" y="5189"/>
                    <a:pt x="460" y="4845"/>
                    <a:pt x="359" y="4486"/>
                  </a:cubicBezTo>
                  <a:cubicBezTo>
                    <a:pt x="259" y="4128"/>
                    <a:pt x="230" y="3756"/>
                    <a:pt x="302" y="3383"/>
                  </a:cubicBezTo>
                  <a:cubicBezTo>
                    <a:pt x="374" y="3010"/>
                    <a:pt x="474" y="2652"/>
                    <a:pt x="603" y="2294"/>
                  </a:cubicBezTo>
                  <a:cubicBezTo>
                    <a:pt x="732" y="1921"/>
                    <a:pt x="818" y="1534"/>
                    <a:pt x="875" y="1147"/>
                  </a:cubicBezTo>
                  <a:cubicBezTo>
                    <a:pt x="918" y="746"/>
                    <a:pt x="847" y="359"/>
                    <a:pt x="66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4" name="Google Shape;1294;p38"/>
            <p:cNvSpPr/>
            <p:nvPr/>
          </p:nvSpPr>
          <p:spPr>
            <a:xfrm>
              <a:off x="2879788" y="2332138"/>
              <a:ext cx="22975" cy="32300"/>
            </a:xfrm>
            <a:custGeom>
              <a:rect b="b" l="l" r="r" t="t"/>
              <a:pathLst>
                <a:path extrusionOk="0" h="1292" w="919">
                  <a:moveTo>
                    <a:pt x="331" y="1"/>
                  </a:moveTo>
                  <a:cubicBezTo>
                    <a:pt x="326" y="1"/>
                    <a:pt x="321" y="1"/>
                    <a:pt x="316" y="2"/>
                  </a:cubicBezTo>
                  <a:cubicBezTo>
                    <a:pt x="1" y="59"/>
                    <a:pt x="660" y="1148"/>
                    <a:pt x="918" y="1292"/>
                  </a:cubicBezTo>
                  <a:cubicBezTo>
                    <a:pt x="918" y="1292"/>
                    <a:pt x="627" y="1"/>
                    <a:pt x="33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5" name="Google Shape;1295;p38"/>
            <p:cNvSpPr/>
            <p:nvPr/>
          </p:nvSpPr>
          <p:spPr>
            <a:xfrm>
              <a:off x="2926388" y="2397988"/>
              <a:ext cx="22600" cy="32025"/>
            </a:xfrm>
            <a:custGeom>
              <a:rect b="b" l="l" r="r" t="t"/>
              <a:pathLst>
                <a:path extrusionOk="0" h="1281" w="904">
                  <a:moveTo>
                    <a:pt x="450" y="1"/>
                  </a:moveTo>
                  <a:cubicBezTo>
                    <a:pt x="68" y="1"/>
                    <a:pt x="0" y="1280"/>
                    <a:pt x="0" y="1280"/>
                  </a:cubicBezTo>
                  <a:cubicBezTo>
                    <a:pt x="0" y="1280"/>
                    <a:pt x="903" y="105"/>
                    <a:pt x="488" y="5"/>
                  </a:cubicBezTo>
                  <a:cubicBezTo>
                    <a:pt x="475" y="2"/>
                    <a:pt x="462" y="1"/>
                    <a:pt x="45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6" name="Google Shape;1296;p38"/>
            <p:cNvSpPr/>
            <p:nvPr/>
          </p:nvSpPr>
          <p:spPr>
            <a:xfrm>
              <a:off x="2876938" y="2376663"/>
              <a:ext cx="33700" cy="31500"/>
            </a:xfrm>
            <a:custGeom>
              <a:rect b="b" l="l" r="r" t="t"/>
              <a:pathLst>
                <a:path extrusionOk="0" h="1260" w="1348">
                  <a:moveTo>
                    <a:pt x="346" y="1"/>
                  </a:moveTo>
                  <a:cubicBezTo>
                    <a:pt x="305" y="1"/>
                    <a:pt x="270" y="22"/>
                    <a:pt x="244" y="70"/>
                  </a:cubicBezTo>
                  <a:cubicBezTo>
                    <a:pt x="0" y="485"/>
                    <a:pt x="1348" y="1259"/>
                    <a:pt x="1348" y="1259"/>
                  </a:cubicBezTo>
                  <a:cubicBezTo>
                    <a:pt x="1348" y="1259"/>
                    <a:pt x="662" y="1"/>
                    <a:pt x="346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7" name="Google Shape;1297;p38"/>
            <p:cNvSpPr/>
            <p:nvPr/>
          </p:nvSpPr>
          <p:spPr>
            <a:xfrm>
              <a:off x="2988363" y="2195288"/>
              <a:ext cx="5050" cy="39800"/>
            </a:xfrm>
            <a:custGeom>
              <a:rect b="b" l="l" r="r" t="t"/>
              <a:pathLst>
                <a:path extrusionOk="0" h="1592" w="202">
                  <a:moveTo>
                    <a:pt x="101" y="1"/>
                  </a:moveTo>
                  <a:lnTo>
                    <a:pt x="101" y="1"/>
                  </a:lnTo>
                  <a:cubicBezTo>
                    <a:pt x="115" y="273"/>
                    <a:pt x="115" y="531"/>
                    <a:pt x="101" y="803"/>
                  </a:cubicBezTo>
                  <a:cubicBezTo>
                    <a:pt x="87" y="932"/>
                    <a:pt x="72" y="1076"/>
                    <a:pt x="58" y="1205"/>
                  </a:cubicBezTo>
                  <a:cubicBezTo>
                    <a:pt x="44" y="1334"/>
                    <a:pt x="29" y="1462"/>
                    <a:pt x="1" y="1591"/>
                  </a:cubicBezTo>
                  <a:cubicBezTo>
                    <a:pt x="101" y="1348"/>
                    <a:pt x="158" y="1076"/>
                    <a:pt x="173" y="803"/>
                  </a:cubicBezTo>
                  <a:cubicBezTo>
                    <a:pt x="201" y="531"/>
                    <a:pt x="173" y="259"/>
                    <a:pt x="10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8" name="Google Shape;1298;p38"/>
            <p:cNvSpPr/>
            <p:nvPr/>
          </p:nvSpPr>
          <p:spPr>
            <a:xfrm>
              <a:off x="2939988" y="2284863"/>
              <a:ext cx="34800" cy="28700"/>
            </a:xfrm>
            <a:custGeom>
              <a:rect b="b" l="l" r="r" t="t"/>
              <a:pathLst>
                <a:path extrusionOk="0" h="1148" w="1392">
                  <a:moveTo>
                    <a:pt x="1" y="1"/>
                  </a:moveTo>
                  <a:cubicBezTo>
                    <a:pt x="273" y="746"/>
                    <a:pt x="961" y="1133"/>
                    <a:pt x="1391" y="1147"/>
                  </a:cubicBezTo>
                  <a:cubicBezTo>
                    <a:pt x="1391" y="1147"/>
                    <a:pt x="674" y="144"/>
                    <a:pt x="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38"/>
            <p:cNvSpPr/>
            <p:nvPr/>
          </p:nvSpPr>
          <p:spPr>
            <a:xfrm>
              <a:off x="2960063" y="2176288"/>
              <a:ext cx="20450" cy="20450"/>
            </a:xfrm>
            <a:custGeom>
              <a:rect b="b" l="l" r="r" t="t"/>
              <a:pathLst>
                <a:path extrusionOk="0" h="818" w="818">
                  <a:moveTo>
                    <a:pt x="153" y="0"/>
                  </a:moveTo>
                  <a:cubicBezTo>
                    <a:pt x="150" y="0"/>
                    <a:pt x="147" y="0"/>
                    <a:pt x="144" y="1"/>
                  </a:cubicBezTo>
                  <a:cubicBezTo>
                    <a:pt x="0" y="15"/>
                    <a:pt x="201" y="818"/>
                    <a:pt x="201" y="818"/>
                  </a:cubicBezTo>
                  <a:cubicBezTo>
                    <a:pt x="201" y="818"/>
                    <a:pt x="817" y="603"/>
                    <a:pt x="789" y="531"/>
                  </a:cubicBezTo>
                  <a:cubicBezTo>
                    <a:pt x="783" y="515"/>
                    <a:pt x="768" y="509"/>
                    <a:pt x="746" y="509"/>
                  </a:cubicBezTo>
                  <a:cubicBezTo>
                    <a:pt x="653" y="509"/>
                    <a:pt x="445" y="632"/>
                    <a:pt x="445" y="632"/>
                  </a:cubicBezTo>
                  <a:cubicBezTo>
                    <a:pt x="445" y="632"/>
                    <a:pt x="789" y="345"/>
                    <a:pt x="703" y="273"/>
                  </a:cubicBezTo>
                  <a:cubicBezTo>
                    <a:pt x="695" y="266"/>
                    <a:pt x="686" y="262"/>
                    <a:pt x="676" y="262"/>
                  </a:cubicBezTo>
                  <a:cubicBezTo>
                    <a:pt x="573" y="262"/>
                    <a:pt x="359" y="632"/>
                    <a:pt x="359" y="632"/>
                  </a:cubicBezTo>
                  <a:cubicBezTo>
                    <a:pt x="359" y="632"/>
                    <a:pt x="602" y="73"/>
                    <a:pt x="459" y="58"/>
                  </a:cubicBezTo>
                  <a:cubicBezTo>
                    <a:pt x="455" y="58"/>
                    <a:pt x="452" y="57"/>
                    <a:pt x="448" y="57"/>
                  </a:cubicBezTo>
                  <a:cubicBezTo>
                    <a:pt x="299" y="57"/>
                    <a:pt x="258" y="632"/>
                    <a:pt x="258" y="632"/>
                  </a:cubicBezTo>
                  <a:cubicBezTo>
                    <a:pt x="258" y="632"/>
                    <a:pt x="286" y="0"/>
                    <a:pt x="153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38"/>
            <p:cNvSpPr/>
            <p:nvPr/>
          </p:nvSpPr>
          <p:spPr>
            <a:xfrm>
              <a:off x="2903088" y="2260788"/>
              <a:ext cx="17225" cy="20875"/>
            </a:xfrm>
            <a:custGeom>
              <a:rect b="b" l="l" r="r" t="t"/>
              <a:pathLst>
                <a:path extrusionOk="0" h="835" w="689">
                  <a:moveTo>
                    <a:pt x="327" y="1"/>
                  </a:moveTo>
                  <a:cubicBezTo>
                    <a:pt x="323" y="1"/>
                    <a:pt x="319" y="2"/>
                    <a:pt x="316" y="3"/>
                  </a:cubicBezTo>
                  <a:cubicBezTo>
                    <a:pt x="256" y="43"/>
                    <a:pt x="354" y="254"/>
                    <a:pt x="421" y="380"/>
                  </a:cubicBezTo>
                  <a:lnTo>
                    <a:pt x="421" y="380"/>
                  </a:lnTo>
                  <a:cubicBezTo>
                    <a:pt x="353" y="262"/>
                    <a:pt x="237" y="79"/>
                    <a:pt x="168" y="79"/>
                  </a:cubicBezTo>
                  <a:cubicBezTo>
                    <a:pt x="159" y="79"/>
                    <a:pt x="151" y="82"/>
                    <a:pt x="144" y="89"/>
                  </a:cubicBezTo>
                  <a:cubicBezTo>
                    <a:pt x="58" y="161"/>
                    <a:pt x="388" y="534"/>
                    <a:pt x="388" y="534"/>
                  </a:cubicBezTo>
                  <a:cubicBezTo>
                    <a:pt x="388" y="534"/>
                    <a:pt x="179" y="325"/>
                    <a:pt x="85" y="325"/>
                  </a:cubicBezTo>
                  <a:cubicBezTo>
                    <a:pt x="74" y="325"/>
                    <a:pt x="65" y="327"/>
                    <a:pt x="58" y="333"/>
                  </a:cubicBezTo>
                  <a:cubicBezTo>
                    <a:pt x="1" y="376"/>
                    <a:pt x="416" y="763"/>
                    <a:pt x="588" y="835"/>
                  </a:cubicBezTo>
                  <a:cubicBezTo>
                    <a:pt x="588" y="835"/>
                    <a:pt x="689" y="204"/>
                    <a:pt x="588" y="75"/>
                  </a:cubicBezTo>
                  <a:cubicBezTo>
                    <a:pt x="576" y="63"/>
                    <a:pt x="567" y="58"/>
                    <a:pt x="558" y="58"/>
                  </a:cubicBezTo>
                  <a:cubicBezTo>
                    <a:pt x="485" y="58"/>
                    <a:pt x="531" y="462"/>
                    <a:pt x="531" y="462"/>
                  </a:cubicBezTo>
                  <a:cubicBezTo>
                    <a:pt x="531" y="462"/>
                    <a:pt x="412" y="1"/>
                    <a:pt x="327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1" name="Google Shape;1301;p38"/>
            <p:cNvSpPr/>
            <p:nvPr/>
          </p:nvSpPr>
          <p:spPr>
            <a:xfrm>
              <a:off x="2716413" y="2489563"/>
              <a:ext cx="23200" cy="22300"/>
            </a:xfrm>
            <a:custGeom>
              <a:rect b="b" l="l" r="r" t="t"/>
              <a:pathLst>
                <a:path extrusionOk="0" h="892" w="928">
                  <a:moveTo>
                    <a:pt x="479" y="1"/>
                  </a:moveTo>
                  <a:cubicBezTo>
                    <a:pt x="373" y="1"/>
                    <a:pt x="263" y="39"/>
                    <a:pt x="172" y="126"/>
                  </a:cubicBezTo>
                  <a:cubicBezTo>
                    <a:pt x="0" y="298"/>
                    <a:pt x="0" y="584"/>
                    <a:pt x="172" y="756"/>
                  </a:cubicBezTo>
                  <a:cubicBezTo>
                    <a:pt x="261" y="850"/>
                    <a:pt x="372" y="892"/>
                    <a:pt x="480" y="892"/>
                  </a:cubicBezTo>
                  <a:cubicBezTo>
                    <a:pt x="703" y="892"/>
                    <a:pt x="918" y="716"/>
                    <a:pt x="918" y="455"/>
                  </a:cubicBezTo>
                  <a:cubicBezTo>
                    <a:pt x="927" y="181"/>
                    <a:pt x="710" y="1"/>
                    <a:pt x="479" y="1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2" name="Google Shape;1302;p38"/>
            <p:cNvSpPr/>
            <p:nvPr/>
          </p:nvSpPr>
          <p:spPr>
            <a:xfrm>
              <a:off x="2744713" y="2465888"/>
              <a:ext cx="70975" cy="27900"/>
            </a:xfrm>
            <a:custGeom>
              <a:rect b="b" l="l" r="r" t="t"/>
              <a:pathLst>
                <a:path extrusionOk="0" h="1116" w="2839">
                  <a:moveTo>
                    <a:pt x="2227" y="1"/>
                  </a:moveTo>
                  <a:cubicBezTo>
                    <a:pt x="1526" y="1"/>
                    <a:pt x="1" y="1116"/>
                    <a:pt x="1" y="1116"/>
                  </a:cubicBezTo>
                  <a:cubicBezTo>
                    <a:pt x="1" y="1116"/>
                    <a:pt x="2838" y="872"/>
                    <a:pt x="2537" y="170"/>
                  </a:cubicBezTo>
                  <a:cubicBezTo>
                    <a:pt x="2485" y="50"/>
                    <a:pt x="2374" y="1"/>
                    <a:pt x="2227" y="1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38"/>
            <p:cNvSpPr/>
            <p:nvPr/>
          </p:nvSpPr>
          <p:spPr>
            <a:xfrm>
              <a:off x="2745788" y="2497388"/>
              <a:ext cx="61075" cy="15375"/>
            </a:xfrm>
            <a:custGeom>
              <a:rect b="b" l="l" r="r" t="t"/>
              <a:pathLst>
                <a:path extrusionOk="0" h="615" w="2443">
                  <a:moveTo>
                    <a:pt x="590" y="0"/>
                  </a:moveTo>
                  <a:cubicBezTo>
                    <a:pt x="254" y="0"/>
                    <a:pt x="1" y="13"/>
                    <a:pt x="1" y="13"/>
                  </a:cubicBezTo>
                  <a:cubicBezTo>
                    <a:pt x="1" y="13"/>
                    <a:pt x="1168" y="614"/>
                    <a:pt x="1832" y="614"/>
                  </a:cubicBezTo>
                  <a:cubicBezTo>
                    <a:pt x="2020" y="614"/>
                    <a:pt x="2167" y="566"/>
                    <a:pt x="2236" y="443"/>
                  </a:cubicBezTo>
                  <a:cubicBezTo>
                    <a:pt x="2442" y="61"/>
                    <a:pt x="1320" y="0"/>
                    <a:pt x="590" y="0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4" name="Google Shape;1304;p38"/>
            <p:cNvSpPr/>
            <p:nvPr/>
          </p:nvSpPr>
          <p:spPr>
            <a:xfrm>
              <a:off x="2741488" y="2435588"/>
              <a:ext cx="49825" cy="52475"/>
            </a:xfrm>
            <a:custGeom>
              <a:rect b="b" l="l" r="r" t="t"/>
              <a:pathLst>
                <a:path extrusionOk="0" h="2099" w="1993">
                  <a:moveTo>
                    <a:pt x="1431" y="1"/>
                  </a:moveTo>
                  <a:cubicBezTo>
                    <a:pt x="930" y="1"/>
                    <a:pt x="1" y="2098"/>
                    <a:pt x="1" y="2098"/>
                  </a:cubicBezTo>
                  <a:cubicBezTo>
                    <a:pt x="1" y="2098"/>
                    <a:pt x="1993" y="550"/>
                    <a:pt x="1563" y="63"/>
                  </a:cubicBezTo>
                  <a:cubicBezTo>
                    <a:pt x="1524" y="20"/>
                    <a:pt x="1479" y="1"/>
                    <a:pt x="1431" y="1"/>
                  </a:cubicBezTo>
                  <a:close/>
                </a:path>
              </a:pathLst>
            </a:custGeom>
            <a:solidFill>
              <a:srgbClr val="FFF0C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5" name="Google Shape;1305;p38"/>
          <p:cNvGrpSpPr/>
          <p:nvPr/>
        </p:nvGrpSpPr>
        <p:grpSpPr>
          <a:xfrm>
            <a:off x="7440877" y="1457729"/>
            <a:ext cx="2685782" cy="2700443"/>
            <a:chOff x="2073938" y="2997563"/>
            <a:chExt cx="1506750" cy="1514975"/>
          </a:xfrm>
        </p:grpSpPr>
        <p:sp>
          <p:nvSpPr>
            <p:cNvPr id="1306" name="Google Shape;1306;p38"/>
            <p:cNvSpPr/>
            <p:nvPr/>
          </p:nvSpPr>
          <p:spPr>
            <a:xfrm>
              <a:off x="2239488" y="4033813"/>
              <a:ext cx="858550" cy="478725"/>
            </a:xfrm>
            <a:custGeom>
              <a:rect b="b" l="l" r="r" t="t"/>
              <a:pathLst>
                <a:path extrusionOk="0" h="19149" w="34342">
                  <a:moveTo>
                    <a:pt x="3770" y="0"/>
                  </a:moveTo>
                  <a:lnTo>
                    <a:pt x="688" y="6994"/>
                  </a:lnTo>
                  <a:lnTo>
                    <a:pt x="1" y="9574"/>
                  </a:lnTo>
                  <a:lnTo>
                    <a:pt x="3412" y="7066"/>
                  </a:lnTo>
                  <a:lnTo>
                    <a:pt x="30386" y="15465"/>
                  </a:lnTo>
                  <a:lnTo>
                    <a:pt x="32292" y="15594"/>
                  </a:lnTo>
                  <a:lnTo>
                    <a:pt x="32722" y="19148"/>
                  </a:lnTo>
                  <a:lnTo>
                    <a:pt x="33897" y="15479"/>
                  </a:lnTo>
                  <a:lnTo>
                    <a:pt x="34342" y="7711"/>
                  </a:lnTo>
                  <a:lnTo>
                    <a:pt x="22230" y="7009"/>
                  </a:lnTo>
                  <a:lnTo>
                    <a:pt x="3770" y="0"/>
                  </a:lnTo>
                  <a:close/>
                </a:path>
              </a:pathLst>
            </a:custGeom>
            <a:solidFill>
              <a:srgbClr val="00BA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7" name="Google Shape;1307;p38"/>
            <p:cNvSpPr/>
            <p:nvPr/>
          </p:nvSpPr>
          <p:spPr>
            <a:xfrm>
              <a:off x="2073938" y="3963213"/>
              <a:ext cx="263750" cy="312475"/>
            </a:xfrm>
            <a:custGeom>
              <a:rect b="b" l="l" r="r" t="t"/>
              <a:pathLst>
                <a:path extrusionOk="0" h="12499" w="10550">
                  <a:moveTo>
                    <a:pt x="3828" y="1"/>
                  </a:moveTo>
                  <a:lnTo>
                    <a:pt x="5060" y="4831"/>
                  </a:lnTo>
                  <a:lnTo>
                    <a:pt x="5060" y="4831"/>
                  </a:lnTo>
                  <a:lnTo>
                    <a:pt x="1" y="2824"/>
                  </a:lnTo>
                  <a:lnTo>
                    <a:pt x="1" y="2824"/>
                  </a:lnTo>
                  <a:cubicBezTo>
                    <a:pt x="1" y="2824"/>
                    <a:pt x="603" y="7497"/>
                    <a:pt x="6737" y="12499"/>
                  </a:cubicBezTo>
                  <a:lnTo>
                    <a:pt x="10550" y="8385"/>
                  </a:lnTo>
                  <a:lnTo>
                    <a:pt x="9718" y="5906"/>
                  </a:lnTo>
                  <a:lnTo>
                    <a:pt x="3828" y="1"/>
                  </a:lnTo>
                  <a:close/>
                </a:path>
              </a:pathLst>
            </a:custGeom>
            <a:solidFill>
              <a:srgbClr val="00BA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8" name="Google Shape;1308;p38"/>
            <p:cNvSpPr/>
            <p:nvPr/>
          </p:nvSpPr>
          <p:spPr>
            <a:xfrm>
              <a:off x="3392188" y="3399938"/>
              <a:ext cx="154100" cy="130825"/>
            </a:xfrm>
            <a:custGeom>
              <a:rect b="b" l="l" r="r" t="t"/>
              <a:pathLst>
                <a:path extrusionOk="0" h="5233" w="6164">
                  <a:moveTo>
                    <a:pt x="130" y="1"/>
                  </a:moveTo>
                  <a:lnTo>
                    <a:pt x="1" y="158"/>
                  </a:lnTo>
                  <a:lnTo>
                    <a:pt x="6049" y="5232"/>
                  </a:lnTo>
                  <a:lnTo>
                    <a:pt x="6164" y="5074"/>
                  </a:lnTo>
                  <a:lnTo>
                    <a:pt x="1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38"/>
            <p:cNvSpPr/>
            <p:nvPr/>
          </p:nvSpPr>
          <p:spPr>
            <a:xfrm>
              <a:off x="3423363" y="3369138"/>
              <a:ext cx="154100" cy="130450"/>
            </a:xfrm>
            <a:custGeom>
              <a:rect b="b" l="l" r="r" t="t"/>
              <a:pathLst>
                <a:path extrusionOk="0" h="5218" w="6164">
                  <a:moveTo>
                    <a:pt x="115" y="0"/>
                  </a:moveTo>
                  <a:lnTo>
                    <a:pt x="1" y="143"/>
                  </a:lnTo>
                  <a:lnTo>
                    <a:pt x="6035" y="5217"/>
                  </a:lnTo>
                  <a:lnTo>
                    <a:pt x="6164" y="5060"/>
                  </a:lnTo>
                  <a:lnTo>
                    <a:pt x="1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0" name="Google Shape;1310;p38"/>
            <p:cNvSpPr/>
            <p:nvPr/>
          </p:nvSpPr>
          <p:spPr>
            <a:xfrm>
              <a:off x="3383238" y="3375513"/>
              <a:ext cx="197450" cy="159125"/>
            </a:xfrm>
            <a:custGeom>
              <a:rect b="b" l="l" r="r" t="t"/>
              <a:pathLst>
                <a:path extrusionOk="0" h="6365" w="7898">
                  <a:moveTo>
                    <a:pt x="3562" y="0"/>
                  </a:moveTo>
                  <a:cubicBezTo>
                    <a:pt x="3447" y="0"/>
                    <a:pt x="3327" y="43"/>
                    <a:pt x="3240" y="118"/>
                  </a:cubicBezTo>
                  <a:lnTo>
                    <a:pt x="359" y="2483"/>
                  </a:lnTo>
                  <a:cubicBezTo>
                    <a:pt x="201" y="2612"/>
                    <a:pt x="129" y="2812"/>
                    <a:pt x="172" y="3013"/>
                  </a:cubicBezTo>
                  <a:lnTo>
                    <a:pt x="416" y="4045"/>
                  </a:lnTo>
                  <a:cubicBezTo>
                    <a:pt x="459" y="4231"/>
                    <a:pt x="402" y="4432"/>
                    <a:pt x="273" y="4561"/>
                  </a:cubicBezTo>
                  <a:cubicBezTo>
                    <a:pt x="0" y="4805"/>
                    <a:pt x="58" y="5234"/>
                    <a:pt x="373" y="5421"/>
                  </a:cubicBezTo>
                  <a:lnTo>
                    <a:pt x="1935" y="6295"/>
                  </a:lnTo>
                  <a:cubicBezTo>
                    <a:pt x="2017" y="6342"/>
                    <a:pt x="2109" y="6365"/>
                    <a:pt x="2200" y="6365"/>
                  </a:cubicBezTo>
                  <a:cubicBezTo>
                    <a:pt x="2332" y="6365"/>
                    <a:pt x="2464" y="6317"/>
                    <a:pt x="2566" y="6223"/>
                  </a:cubicBezTo>
                  <a:lnTo>
                    <a:pt x="3168" y="5664"/>
                  </a:lnTo>
                  <a:cubicBezTo>
                    <a:pt x="3265" y="5568"/>
                    <a:pt x="3394" y="5519"/>
                    <a:pt x="3531" y="5519"/>
                  </a:cubicBezTo>
                  <a:cubicBezTo>
                    <a:pt x="3576" y="5519"/>
                    <a:pt x="3623" y="5525"/>
                    <a:pt x="3669" y="5535"/>
                  </a:cubicBezTo>
                  <a:lnTo>
                    <a:pt x="4859" y="5865"/>
                  </a:lnTo>
                  <a:cubicBezTo>
                    <a:pt x="4903" y="5876"/>
                    <a:pt x="4948" y="5881"/>
                    <a:pt x="4993" y="5881"/>
                  </a:cubicBezTo>
                  <a:cubicBezTo>
                    <a:pt x="5123" y="5881"/>
                    <a:pt x="5250" y="5836"/>
                    <a:pt x="5346" y="5750"/>
                  </a:cubicBezTo>
                  <a:lnTo>
                    <a:pt x="7668" y="3730"/>
                  </a:lnTo>
                  <a:cubicBezTo>
                    <a:pt x="7826" y="3586"/>
                    <a:pt x="7898" y="3343"/>
                    <a:pt x="7812" y="3142"/>
                  </a:cubicBezTo>
                  <a:lnTo>
                    <a:pt x="6794" y="519"/>
                  </a:lnTo>
                  <a:cubicBezTo>
                    <a:pt x="6722" y="333"/>
                    <a:pt x="6536" y="189"/>
                    <a:pt x="6335" y="175"/>
                  </a:cubicBezTo>
                  <a:lnTo>
                    <a:pt x="3612" y="3"/>
                  </a:lnTo>
                  <a:cubicBezTo>
                    <a:pt x="3596" y="1"/>
                    <a:pt x="3579" y="0"/>
                    <a:pt x="35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1" name="Google Shape;1311;p38"/>
            <p:cNvSpPr/>
            <p:nvPr/>
          </p:nvSpPr>
          <p:spPr>
            <a:xfrm>
              <a:off x="2941788" y="3998513"/>
              <a:ext cx="256875" cy="65350"/>
            </a:xfrm>
            <a:custGeom>
              <a:rect b="b" l="l" r="r" t="t"/>
              <a:pathLst>
                <a:path extrusionOk="0" h="2614" w="10275">
                  <a:moveTo>
                    <a:pt x="5842" y="0"/>
                  </a:moveTo>
                  <a:cubicBezTo>
                    <a:pt x="5766" y="0"/>
                    <a:pt x="5717" y="11"/>
                    <a:pt x="5705" y="36"/>
                  </a:cubicBezTo>
                  <a:cubicBezTo>
                    <a:pt x="5705" y="36"/>
                    <a:pt x="1" y="681"/>
                    <a:pt x="4057" y="1484"/>
                  </a:cubicBezTo>
                  <a:cubicBezTo>
                    <a:pt x="6837" y="2042"/>
                    <a:pt x="8775" y="2613"/>
                    <a:pt x="9669" y="2613"/>
                  </a:cubicBezTo>
                  <a:cubicBezTo>
                    <a:pt x="10084" y="2613"/>
                    <a:pt x="10274" y="2490"/>
                    <a:pt x="10220" y="2186"/>
                  </a:cubicBezTo>
                  <a:cubicBezTo>
                    <a:pt x="8571" y="1770"/>
                    <a:pt x="9016" y="753"/>
                    <a:pt x="9016" y="753"/>
                  </a:cubicBezTo>
                  <a:cubicBezTo>
                    <a:pt x="9016" y="753"/>
                    <a:pt x="6473" y="0"/>
                    <a:pt x="58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2" name="Google Shape;1312;p38"/>
            <p:cNvSpPr/>
            <p:nvPr/>
          </p:nvSpPr>
          <p:spPr>
            <a:xfrm>
              <a:off x="2605688" y="3886863"/>
              <a:ext cx="98200" cy="126900"/>
            </a:xfrm>
            <a:custGeom>
              <a:rect b="b" l="l" r="r" t="t"/>
              <a:pathLst>
                <a:path extrusionOk="0" h="5076" w="3928">
                  <a:moveTo>
                    <a:pt x="2610" y="0"/>
                  </a:moveTo>
                  <a:cubicBezTo>
                    <a:pt x="1333" y="0"/>
                    <a:pt x="0" y="4459"/>
                    <a:pt x="0" y="4459"/>
                  </a:cubicBezTo>
                  <a:lnTo>
                    <a:pt x="1462" y="5075"/>
                  </a:lnTo>
                  <a:cubicBezTo>
                    <a:pt x="1462" y="5075"/>
                    <a:pt x="3928" y="116"/>
                    <a:pt x="2652" y="2"/>
                  </a:cubicBezTo>
                  <a:cubicBezTo>
                    <a:pt x="2638" y="1"/>
                    <a:pt x="2624" y="0"/>
                    <a:pt x="2610" y="0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3" name="Google Shape;1313;p38"/>
            <p:cNvSpPr/>
            <p:nvPr/>
          </p:nvSpPr>
          <p:spPr>
            <a:xfrm>
              <a:off x="2415888" y="3856763"/>
              <a:ext cx="181575" cy="143375"/>
            </a:xfrm>
            <a:custGeom>
              <a:rect b="b" l="l" r="r" t="t"/>
              <a:pathLst>
                <a:path extrusionOk="0" h="5735" w="7263">
                  <a:moveTo>
                    <a:pt x="1275" y="1"/>
                  </a:moveTo>
                  <a:cubicBezTo>
                    <a:pt x="1" y="1"/>
                    <a:pt x="234" y="3391"/>
                    <a:pt x="5170" y="5448"/>
                  </a:cubicBezTo>
                  <a:cubicBezTo>
                    <a:pt x="5170" y="5448"/>
                    <a:pt x="5744" y="5735"/>
                    <a:pt x="6245" y="5735"/>
                  </a:cubicBezTo>
                  <a:cubicBezTo>
                    <a:pt x="6495" y="5735"/>
                    <a:pt x="6728" y="5663"/>
                    <a:pt x="6862" y="5448"/>
                  </a:cubicBezTo>
                  <a:cubicBezTo>
                    <a:pt x="7263" y="4803"/>
                    <a:pt x="6733" y="5434"/>
                    <a:pt x="4009" y="3370"/>
                  </a:cubicBezTo>
                  <a:cubicBezTo>
                    <a:pt x="1272" y="1320"/>
                    <a:pt x="2648" y="73"/>
                    <a:pt x="1315" y="2"/>
                  </a:cubicBezTo>
                  <a:cubicBezTo>
                    <a:pt x="1301" y="1"/>
                    <a:pt x="1288" y="1"/>
                    <a:pt x="1275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4" name="Google Shape;1314;p38"/>
            <p:cNvSpPr/>
            <p:nvPr/>
          </p:nvSpPr>
          <p:spPr>
            <a:xfrm>
              <a:off x="2694388" y="3877588"/>
              <a:ext cx="141350" cy="95850"/>
            </a:xfrm>
            <a:custGeom>
              <a:rect b="b" l="l" r="r" t="t"/>
              <a:pathLst>
                <a:path extrusionOk="0" h="3834" w="5654">
                  <a:moveTo>
                    <a:pt x="4636" y="0"/>
                  </a:moveTo>
                  <a:lnTo>
                    <a:pt x="4636" y="0"/>
                  </a:lnTo>
                  <a:cubicBezTo>
                    <a:pt x="4163" y="387"/>
                    <a:pt x="3662" y="745"/>
                    <a:pt x="3146" y="1075"/>
                  </a:cubicBezTo>
                  <a:cubicBezTo>
                    <a:pt x="2329" y="1605"/>
                    <a:pt x="21" y="1835"/>
                    <a:pt x="7" y="3110"/>
                  </a:cubicBezTo>
                  <a:cubicBezTo>
                    <a:pt x="1" y="3661"/>
                    <a:pt x="363" y="3834"/>
                    <a:pt x="819" y="3834"/>
                  </a:cubicBezTo>
                  <a:cubicBezTo>
                    <a:pt x="1383" y="3834"/>
                    <a:pt x="2090" y="3568"/>
                    <a:pt x="2415" y="3426"/>
                  </a:cubicBezTo>
                  <a:cubicBezTo>
                    <a:pt x="5654" y="2021"/>
                    <a:pt x="4636" y="0"/>
                    <a:pt x="4636" y="0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5" name="Google Shape;1315;p38"/>
            <p:cNvSpPr/>
            <p:nvPr/>
          </p:nvSpPr>
          <p:spPr>
            <a:xfrm>
              <a:off x="2427613" y="3294963"/>
              <a:ext cx="793325" cy="287750"/>
            </a:xfrm>
            <a:custGeom>
              <a:rect b="b" l="l" r="r" t="t"/>
              <a:pathLst>
                <a:path extrusionOk="0" h="11510" w="31733">
                  <a:moveTo>
                    <a:pt x="6092" y="0"/>
                  </a:moveTo>
                  <a:lnTo>
                    <a:pt x="0" y="602"/>
                  </a:lnTo>
                  <a:cubicBezTo>
                    <a:pt x="0" y="602"/>
                    <a:pt x="20926" y="10621"/>
                    <a:pt x="31733" y="11509"/>
                  </a:cubicBezTo>
                  <a:lnTo>
                    <a:pt x="23448" y="5561"/>
                  </a:lnTo>
                  <a:lnTo>
                    <a:pt x="6092" y="0"/>
                  </a:ln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6" name="Google Shape;1316;p38"/>
            <p:cNvSpPr/>
            <p:nvPr/>
          </p:nvSpPr>
          <p:spPr>
            <a:xfrm>
              <a:off x="2497513" y="3336163"/>
              <a:ext cx="620950" cy="418125"/>
            </a:xfrm>
            <a:custGeom>
              <a:rect b="b" l="l" r="r" t="t"/>
              <a:pathLst>
                <a:path extrusionOk="0" h="16725" w="24838">
                  <a:moveTo>
                    <a:pt x="10863" y="1"/>
                  </a:moveTo>
                  <a:cubicBezTo>
                    <a:pt x="9043" y="201"/>
                    <a:pt x="7266" y="688"/>
                    <a:pt x="5603" y="1462"/>
                  </a:cubicBezTo>
                  <a:cubicBezTo>
                    <a:pt x="3983" y="2251"/>
                    <a:pt x="2421" y="3440"/>
                    <a:pt x="1690" y="5246"/>
                  </a:cubicBezTo>
                  <a:cubicBezTo>
                    <a:pt x="0" y="9458"/>
                    <a:pt x="1659" y="11725"/>
                    <a:pt x="5640" y="11725"/>
                  </a:cubicBezTo>
                  <a:cubicBezTo>
                    <a:pt x="6048" y="11725"/>
                    <a:pt x="6480" y="11701"/>
                    <a:pt x="6936" y="11653"/>
                  </a:cubicBezTo>
                  <a:lnTo>
                    <a:pt x="6936" y="11653"/>
                  </a:lnTo>
                  <a:cubicBezTo>
                    <a:pt x="6907" y="12212"/>
                    <a:pt x="6907" y="12771"/>
                    <a:pt x="6965" y="13330"/>
                  </a:cubicBezTo>
                  <a:cubicBezTo>
                    <a:pt x="7051" y="14233"/>
                    <a:pt x="7280" y="15093"/>
                    <a:pt x="7825" y="15709"/>
                  </a:cubicBezTo>
                  <a:cubicBezTo>
                    <a:pt x="8240" y="16182"/>
                    <a:pt x="8814" y="16497"/>
                    <a:pt x="9430" y="16598"/>
                  </a:cubicBezTo>
                  <a:cubicBezTo>
                    <a:pt x="9530" y="16612"/>
                    <a:pt x="9645" y="16641"/>
                    <a:pt x="9745" y="16641"/>
                  </a:cubicBezTo>
                  <a:lnTo>
                    <a:pt x="9817" y="16641"/>
                  </a:lnTo>
                  <a:cubicBezTo>
                    <a:pt x="10213" y="16696"/>
                    <a:pt x="10613" y="16725"/>
                    <a:pt x="11013" y="16725"/>
                  </a:cubicBezTo>
                  <a:cubicBezTo>
                    <a:pt x="11437" y="16725"/>
                    <a:pt x="11862" y="16693"/>
                    <a:pt x="12282" y="16626"/>
                  </a:cubicBezTo>
                  <a:lnTo>
                    <a:pt x="12440" y="16583"/>
                  </a:lnTo>
                  <a:cubicBezTo>
                    <a:pt x="13687" y="16311"/>
                    <a:pt x="14174" y="15652"/>
                    <a:pt x="14590" y="15007"/>
                  </a:cubicBezTo>
                  <a:cubicBezTo>
                    <a:pt x="15063" y="14290"/>
                    <a:pt x="15435" y="13602"/>
                    <a:pt x="16725" y="13559"/>
                  </a:cubicBezTo>
                  <a:cubicBezTo>
                    <a:pt x="16725" y="13559"/>
                    <a:pt x="18152" y="14587"/>
                    <a:pt x="19741" y="14587"/>
                  </a:cubicBezTo>
                  <a:cubicBezTo>
                    <a:pt x="20812" y="14587"/>
                    <a:pt x="21957" y="14120"/>
                    <a:pt x="22788" y="12556"/>
                  </a:cubicBezTo>
                  <a:lnTo>
                    <a:pt x="22788" y="12556"/>
                  </a:lnTo>
                  <a:lnTo>
                    <a:pt x="22774" y="12570"/>
                  </a:lnTo>
                  <a:cubicBezTo>
                    <a:pt x="24837" y="8672"/>
                    <a:pt x="21813" y="4143"/>
                    <a:pt x="19749" y="2982"/>
                  </a:cubicBezTo>
                  <a:cubicBezTo>
                    <a:pt x="17671" y="1821"/>
                    <a:pt x="10863" y="1"/>
                    <a:pt x="108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7" name="Google Shape;1317;p38"/>
            <p:cNvSpPr/>
            <p:nvPr/>
          </p:nvSpPr>
          <p:spPr>
            <a:xfrm>
              <a:off x="2671613" y="3653288"/>
              <a:ext cx="78850" cy="98900"/>
            </a:xfrm>
            <a:custGeom>
              <a:rect b="b" l="l" r="r" t="t"/>
              <a:pathLst>
                <a:path extrusionOk="0" h="3956" w="3154">
                  <a:moveTo>
                    <a:pt x="673" y="1"/>
                  </a:moveTo>
                  <a:cubicBezTo>
                    <a:pt x="392" y="1"/>
                    <a:pt x="167" y="311"/>
                    <a:pt x="1" y="645"/>
                  </a:cubicBezTo>
                  <a:cubicBezTo>
                    <a:pt x="87" y="1533"/>
                    <a:pt x="330" y="2393"/>
                    <a:pt x="875" y="3010"/>
                  </a:cubicBezTo>
                  <a:cubicBezTo>
                    <a:pt x="1291" y="3511"/>
                    <a:pt x="1907" y="3855"/>
                    <a:pt x="2781" y="3956"/>
                  </a:cubicBezTo>
                  <a:cubicBezTo>
                    <a:pt x="2939" y="3096"/>
                    <a:pt x="3154" y="1390"/>
                    <a:pt x="2423" y="1204"/>
                  </a:cubicBezTo>
                  <a:cubicBezTo>
                    <a:pt x="2366" y="1189"/>
                    <a:pt x="2310" y="1181"/>
                    <a:pt x="2255" y="1181"/>
                  </a:cubicBezTo>
                  <a:cubicBezTo>
                    <a:pt x="1436" y="1181"/>
                    <a:pt x="929" y="2794"/>
                    <a:pt x="875" y="2995"/>
                  </a:cubicBezTo>
                  <a:cubicBezTo>
                    <a:pt x="918" y="2752"/>
                    <a:pt x="1420" y="186"/>
                    <a:pt x="775" y="14"/>
                  </a:cubicBezTo>
                  <a:cubicBezTo>
                    <a:pt x="740" y="5"/>
                    <a:pt x="706" y="1"/>
                    <a:pt x="673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8" name="Google Shape;1318;p38"/>
            <p:cNvSpPr/>
            <p:nvPr/>
          </p:nvSpPr>
          <p:spPr>
            <a:xfrm>
              <a:off x="2742913" y="3704413"/>
              <a:ext cx="61675" cy="49750"/>
            </a:xfrm>
            <a:custGeom>
              <a:rect b="b" l="l" r="r" t="t"/>
              <a:pathLst>
                <a:path extrusionOk="0" h="1990" w="2467">
                  <a:moveTo>
                    <a:pt x="1579" y="0"/>
                  </a:moveTo>
                  <a:cubicBezTo>
                    <a:pt x="879" y="0"/>
                    <a:pt x="292" y="1217"/>
                    <a:pt x="1" y="1911"/>
                  </a:cubicBezTo>
                  <a:cubicBezTo>
                    <a:pt x="384" y="1964"/>
                    <a:pt x="770" y="1990"/>
                    <a:pt x="1157" y="1990"/>
                  </a:cubicBezTo>
                  <a:cubicBezTo>
                    <a:pt x="1594" y="1990"/>
                    <a:pt x="2032" y="1957"/>
                    <a:pt x="2466" y="1896"/>
                  </a:cubicBezTo>
                  <a:cubicBezTo>
                    <a:pt x="2466" y="1165"/>
                    <a:pt x="2337" y="76"/>
                    <a:pt x="1649" y="4"/>
                  </a:cubicBezTo>
                  <a:cubicBezTo>
                    <a:pt x="1626" y="2"/>
                    <a:pt x="1602" y="0"/>
                    <a:pt x="1579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9" name="Google Shape;1319;p38"/>
            <p:cNvSpPr/>
            <p:nvPr/>
          </p:nvSpPr>
          <p:spPr>
            <a:xfrm>
              <a:off x="2808488" y="3700338"/>
              <a:ext cx="53775" cy="50425"/>
            </a:xfrm>
            <a:custGeom>
              <a:rect b="b" l="l" r="r" t="t"/>
              <a:pathLst>
                <a:path extrusionOk="0" h="2017" w="2151">
                  <a:moveTo>
                    <a:pt x="1421" y="0"/>
                  </a:moveTo>
                  <a:cubicBezTo>
                    <a:pt x="1383" y="0"/>
                    <a:pt x="1344" y="3"/>
                    <a:pt x="1305" y="10"/>
                  </a:cubicBezTo>
                  <a:cubicBezTo>
                    <a:pt x="703" y="96"/>
                    <a:pt x="244" y="1257"/>
                    <a:pt x="1" y="2016"/>
                  </a:cubicBezTo>
                  <a:cubicBezTo>
                    <a:pt x="1248" y="1744"/>
                    <a:pt x="1735" y="1070"/>
                    <a:pt x="2151" y="440"/>
                  </a:cubicBezTo>
                  <a:cubicBezTo>
                    <a:pt x="1972" y="197"/>
                    <a:pt x="1725" y="0"/>
                    <a:pt x="1421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0" name="Google Shape;1320;p38"/>
            <p:cNvSpPr/>
            <p:nvPr/>
          </p:nvSpPr>
          <p:spPr>
            <a:xfrm>
              <a:off x="2776238" y="3536463"/>
              <a:ext cx="45525" cy="37700"/>
            </a:xfrm>
            <a:custGeom>
              <a:rect b="b" l="l" r="r" t="t"/>
              <a:pathLst>
                <a:path extrusionOk="0" h="1508" w="1821">
                  <a:moveTo>
                    <a:pt x="1506" y="0"/>
                  </a:moveTo>
                  <a:cubicBezTo>
                    <a:pt x="1506" y="0"/>
                    <a:pt x="1" y="645"/>
                    <a:pt x="273" y="961"/>
                  </a:cubicBezTo>
                  <a:cubicBezTo>
                    <a:pt x="353" y="1052"/>
                    <a:pt x="449" y="1085"/>
                    <a:pt x="546" y="1085"/>
                  </a:cubicBezTo>
                  <a:cubicBezTo>
                    <a:pt x="799" y="1085"/>
                    <a:pt x="1061" y="860"/>
                    <a:pt x="1061" y="860"/>
                  </a:cubicBezTo>
                  <a:lnTo>
                    <a:pt x="1061" y="860"/>
                  </a:lnTo>
                  <a:cubicBezTo>
                    <a:pt x="1061" y="860"/>
                    <a:pt x="961" y="1462"/>
                    <a:pt x="1291" y="1505"/>
                  </a:cubicBezTo>
                  <a:cubicBezTo>
                    <a:pt x="1303" y="1507"/>
                    <a:pt x="1315" y="1508"/>
                    <a:pt x="1326" y="1508"/>
                  </a:cubicBezTo>
                  <a:cubicBezTo>
                    <a:pt x="1821" y="1508"/>
                    <a:pt x="1506" y="1"/>
                    <a:pt x="1506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1" name="Google Shape;1321;p38"/>
            <p:cNvSpPr/>
            <p:nvPr/>
          </p:nvSpPr>
          <p:spPr>
            <a:xfrm>
              <a:off x="2440863" y="3551338"/>
              <a:ext cx="339350" cy="124075"/>
            </a:xfrm>
            <a:custGeom>
              <a:rect b="b" l="l" r="r" t="t"/>
              <a:pathLst>
                <a:path extrusionOk="0" h="4963" w="13574">
                  <a:moveTo>
                    <a:pt x="11194" y="1"/>
                  </a:moveTo>
                  <a:cubicBezTo>
                    <a:pt x="10835" y="1"/>
                    <a:pt x="10438" y="69"/>
                    <a:pt x="10005" y="237"/>
                  </a:cubicBezTo>
                  <a:cubicBezTo>
                    <a:pt x="8557" y="810"/>
                    <a:pt x="7281" y="1799"/>
                    <a:pt x="5977" y="2616"/>
                  </a:cubicBezTo>
                  <a:cubicBezTo>
                    <a:pt x="5347" y="3032"/>
                    <a:pt x="4702" y="3490"/>
                    <a:pt x="3999" y="3777"/>
                  </a:cubicBezTo>
                  <a:cubicBezTo>
                    <a:pt x="3593" y="3949"/>
                    <a:pt x="3160" y="4035"/>
                    <a:pt x="2727" y="4035"/>
                  </a:cubicBezTo>
                  <a:cubicBezTo>
                    <a:pt x="2260" y="4035"/>
                    <a:pt x="1794" y="3935"/>
                    <a:pt x="1362" y="3734"/>
                  </a:cubicBezTo>
                  <a:cubicBezTo>
                    <a:pt x="545" y="3333"/>
                    <a:pt x="115" y="2501"/>
                    <a:pt x="430" y="1627"/>
                  </a:cubicBezTo>
                  <a:lnTo>
                    <a:pt x="445" y="1584"/>
                  </a:lnTo>
                  <a:lnTo>
                    <a:pt x="445" y="1584"/>
                  </a:lnTo>
                  <a:cubicBezTo>
                    <a:pt x="445" y="1584"/>
                    <a:pt x="1" y="2602"/>
                    <a:pt x="445" y="3533"/>
                  </a:cubicBezTo>
                  <a:cubicBezTo>
                    <a:pt x="774" y="4221"/>
                    <a:pt x="1634" y="4880"/>
                    <a:pt x="3311" y="4952"/>
                  </a:cubicBezTo>
                  <a:cubicBezTo>
                    <a:pt x="3490" y="4959"/>
                    <a:pt x="3671" y="4963"/>
                    <a:pt x="3854" y="4963"/>
                  </a:cubicBezTo>
                  <a:cubicBezTo>
                    <a:pt x="7686" y="4963"/>
                    <a:pt x="12561" y="3415"/>
                    <a:pt x="13573" y="1254"/>
                  </a:cubicBezTo>
                  <a:cubicBezTo>
                    <a:pt x="13573" y="1254"/>
                    <a:pt x="12735" y="1"/>
                    <a:pt x="11194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2" name="Google Shape;1322;p38"/>
            <p:cNvSpPr/>
            <p:nvPr/>
          </p:nvSpPr>
          <p:spPr>
            <a:xfrm>
              <a:off x="2789138" y="3581288"/>
              <a:ext cx="189575" cy="189100"/>
            </a:xfrm>
            <a:custGeom>
              <a:rect b="b" l="l" r="r" t="t"/>
              <a:pathLst>
                <a:path extrusionOk="0" h="7564" w="7583">
                  <a:moveTo>
                    <a:pt x="1458" y="1"/>
                  </a:moveTo>
                  <a:cubicBezTo>
                    <a:pt x="710" y="1"/>
                    <a:pt x="15" y="329"/>
                    <a:pt x="15" y="329"/>
                  </a:cubicBezTo>
                  <a:lnTo>
                    <a:pt x="1" y="329"/>
                  </a:lnTo>
                  <a:cubicBezTo>
                    <a:pt x="115" y="2077"/>
                    <a:pt x="732" y="3768"/>
                    <a:pt x="1792" y="5173"/>
                  </a:cubicBezTo>
                  <a:cubicBezTo>
                    <a:pt x="3094" y="6913"/>
                    <a:pt x="4873" y="7564"/>
                    <a:pt x="6289" y="7564"/>
                  </a:cubicBezTo>
                  <a:cubicBezTo>
                    <a:pt x="6774" y="7564"/>
                    <a:pt x="7217" y="7487"/>
                    <a:pt x="7583" y="7352"/>
                  </a:cubicBezTo>
                  <a:lnTo>
                    <a:pt x="7583" y="7352"/>
                  </a:lnTo>
                  <a:cubicBezTo>
                    <a:pt x="7260" y="7398"/>
                    <a:pt x="6963" y="7420"/>
                    <a:pt x="6690" y="7420"/>
                  </a:cubicBezTo>
                  <a:cubicBezTo>
                    <a:pt x="3357" y="7420"/>
                    <a:pt x="3610" y="4112"/>
                    <a:pt x="3226" y="1662"/>
                  </a:cubicBezTo>
                  <a:cubicBezTo>
                    <a:pt x="3017" y="332"/>
                    <a:pt x="2211" y="1"/>
                    <a:pt x="1458" y="1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38"/>
            <p:cNvSpPr/>
            <p:nvPr/>
          </p:nvSpPr>
          <p:spPr>
            <a:xfrm>
              <a:off x="2403588" y="3792588"/>
              <a:ext cx="706625" cy="485675"/>
            </a:xfrm>
            <a:custGeom>
              <a:rect b="b" l="l" r="r" t="t"/>
              <a:pathLst>
                <a:path extrusionOk="0" h="19427" w="28265">
                  <a:moveTo>
                    <a:pt x="20635" y="1"/>
                  </a:moveTo>
                  <a:cubicBezTo>
                    <a:pt x="17985" y="1"/>
                    <a:pt x="16140" y="2004"/>
                    <a:pt x="15079" y="4461"/>
                  </a:cubicBezTo>
                  <a:cubicBezTo>
                    <a:pt x="13488" y="8144"/>
                    <a:pt x="9604" y="5966"/>
                    <a:pt x="4802" y="8416"/>
                  </a:cubicBezTo>
                  <a:cubicBezTo>
                    <a:pt x="1" y="10867"/>
                    <a:pt x="2351" y="16385"/>
                    <a:pt x="2351" y="16385"/>
                  </a:cubicBezTo>
                  <a:cubicBezTo>
                    <a:pt x="3555" y="17131"/>
                    <a:pt x="11567" y="18636"/>
                    <a:pt x="17530" y="19195"/>
                  </a:cubicBezTo>
                  <a:cubicBezTo>
                    <a:pt x="19018" y="19342"/>
                    <a:pt x="20382" y="19427"/>
                    <a:pt x="21482" y="19427"/>
                  </a:cubicBezTo>
                  <a:cubicBezTo>
                    <a:pt x="22732" y="19427"/>
                    <a:pt x="23642" y="19317"/>
                    <a:pt x="24008" y="19066"/>
                  </a:cubicBezTo>
                  <a:cubicBezTo>
                    <a:pt x="25943" y="17733"/>
                    <a:pt x="24510" y="14837"/>
                    <a:pt x="24796" y="13003"/>
                  </a:cubicBezTo>
                  <a:cubicBezTo>
                    <a:pt x="25069" y="11369"/>
                    <a:pt x="26602" y="10724"/>
                    <a:pt x="27348" y="9377"/>
                  </a:cubicBezTo>
                  <a:cubicBezTo>
                    <a:pt x="27763" y="8660"/>
                    <a:pt x="28021" y="7857"/>
                    <a:pt x="28122" y="7041"/>
                  </a:cubicBezTo>
                  <a:cubicBezTo>
                    <a:pt x="28265" y="5579"/>
                    <a:pt x="27749" y="4289"/>
                    <a:pt x="26875" y="3214"/>
                  </a:cubicBezTo>
                  <a:cubicBezTo>
                    <a:pt x="26387" y="2640"/>
                    <a:pt x="25828" y="2124"/>
                    <a:pt x="25212" y="1694"/>
                  </a:cubicBezTo>
                  <a:cubicBezTo>
                    <a:pt x="23483" y="501"/>
                    <a:pt x="21959" y="1"/>
                    <a:pt x="20635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4" name="Google Shape;1324;p38"/>
            <p:cNvSpPr/>
            <p:nvPr/>
          </p:nvSpPr>
          <p:spPr>
            <a:xfrm>
              <a:off x="3177163" y="3686913"/>
              <a:ext cx="202875" cy="380975"/>
            </a:xfrm>
            <a:custGeom>
              <a:rect b="b" l="l" r="r" t="t"/>
              <a:pathLst>
                <a:path extrusionOk="0" h="15239" w="8115">
                  <a:moveTo>
                    <a:pt x="7408" y="1"/>
                  </a:moveTo>
                  <a:cubicBezTo>
                    <a:pt x="6941" y="1"/>
                    <a:pt x="6351" y="962"/>
                    <a:pt x="6351" y="962"/>
                  </a:cubicBezTo>
                  <a:cubicBezTo>
                    <a:pt x="6351" y="962"/>
                    <a:pt x="5661" y="69"/>
                    <a:pt x="5195" y="69"/>
                  </a:cubicBezTo>
                  <a:cubicBezTo>
                    <a:pt x="5079" y="69"/>
                    <a:pt x="4978" y="124"/>
                    <a:pt x="4904" y="260"/>
                  </a:cubicBezTo>
                  <a:cubicBezTo>
                    <a:pt x="4517" y="962"/>
                    <a:pt x="5649" y="1550"/>
                    <a:pt x="5649" y="1550"/>
                  </a:cubicBezTo>
                  <a:cubicBezTo>
                    <a:pt x="5649" y="1550"/>
                    <a:pt x="5721" y="8917"/>
                    <a:pt x="2324" y="12658"/>
                  </a:cubicBezTo>
                  <a:cubicBezTo>
                    <a:pt x="2221" y="12578"/>
                    <a:pt x="2078" y="12543"/>
                    <a:pt x="1915" y="12543"/>
                  </a:cubicBezTo>
                  <a:cubicBezTo>
                    <a:pt x="1167" y="12543"/>
                    <a:pt x="1" y="13278"/>
                    <a:pt x="389" y="13819"/>
                  </a:cubicBezTo>
                  <a:cubicBezTo>
                    <a:pt x="564" y="14076"/>
                    <a:pt x="905" y="14156"/>
                    <a:pt x="1259" y="14156"/>
                  </a:cubicBezTo>
                  <a:cubicBezTo>
                    <a:pt x="1831" y="14156"/>
                    <a:pt x="2438" y="13948"/>
                    <a:pt x="2439" y="13948"/>
                  </a:cubicBezTo>
                  <a:lnTo>
                    <a:pt x="2439" y="13948"/>
                  </a:lnTo>
                  <a:cubicBezTo>
                    <a:pt x="2439" y="13948"/>
                    <a:pt x="1976" y="15238"/>
                    <a:pt x="2937" y="15238"/>
                  </a:cubicBezTo>
                  <a:cubicBezTo>
                    <a:pt x="2948" y="15238"/>
                    <a:pt x="2958" y="15238"/>
                    <a:pt x="2969" y="15238"/>
                  </a:cubicBezTo>
                  <a:cubicBezTo>
                    <a:pt x="3987" y="15209"/>
                    <a:pt x="3155" y="13532"/>
                    <a:pt x="3155" y="13532"/>
                  </a:cubicBezTo>
                  <a:cubicBezTo>
                    <a:pt x="3155" y="13532"/>
                    <a:pt x="7398" y="7269"/>
                    <a:pt x="6767" y="1693"/>
                  </a:cubicBezTo>
                  <a:cubicBezTo>
                    <a:pt x="7613" y="1550"/>
                    <a:pt x="8114" y="575"/>
                    <a:pt x="7641" y="102"/>
                  </a:cubicBezTo>
                  <a:cubicBezTo>
                    <a:pt x="7570" y="31"/>
                    <a:pt x="7491" y="1"/>
                    <a:pt x="74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5" name="Google Shape;1325;p38"/>
            <p:cNvSpPr/>
            <p:nvPr/>
          </p:nvSpPr>
          <p:spPr>
            <a:xfrm>
              <a:off x="3173988" y="3699663"/>
              <a:ext cx="140475" cy="314175"/>
            </a:xfrm>
            <a:custGeom>
              <a:rect b="b" l="l" r="r" t="t"/>
              <a:pathLst>
                <a:path extrusionOk="0" h="12567" w="5619">
                  <a:moveTo>
                    <a:pt x="5205" y="1"/>
                  </a:moveTo>
                  <a:cubicBezTo>
                    <a:pt x="5181" y="1"/>
                    <a:pt x="5174" y="22"/>
                    <a:pt x="5174" y="22"/>
                  </a:cubicBezTo>
                  <a:cubicBezTo>
                    <a:pt x="5174" y="22"/>
                    <a:pt x="0" y="4408"/>
                    <a:pt x="1089" y="12420"/>
                  </a:cubicBezTo>
                  <a:cubicBezTo>
                    <a:pt x="1089" y="12420"/>
                    <a:pt x="1210" y="12567"/>
                    <a:pt x="1499" y="12567"/>
                  </a:cubicBezTo>
                  <a:cubicBezTo>
                    <a:pt x="1644" y="12567"/>
                    <a:pt x="1830" y="12530"/>
                    <a:pt x="2064" y="12420"/>
                  </a:cubicBezTo>
                  <a:cubicBezTo>
                    <a:pt x="2064" y="12420"/>
                    <a:pt x="1261" y="4996"/>
                    <a:pt x="5618" y="553"/>
                  </a:cubicBezTo>
                  <a:cubicBezTo>
                    <a:pt x="5364" y="81"/>
                    <a:pt x="5252" y="1"/>
                    <a:pt x="520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6" name="Google Shape;1326;p38"/>
            <p:cNvSpPr/>
            <p:nvPr/>
          </p:nvSpPr>
          <p:spPr>
            <a:xfrm>
              <a:off x="2230438" y="3699263"/>
              <a:ext cx="374550" cy="194375"/>
            </a:xfrm>
            <a:custGeom>
              <a:rect b="b" l="l" r="r" t="t"/>
              <a:pathLst>
                <a:path extrusionOk="0" h="7775" w="14982">
                  <a:moveTo>
                    <a:pt x="14163" y="1"/>
                  </a:moveTo>
                  <a:cubicBezTo>
                    <a:pt x="13499" y="1"/>
                    <a:pt x="13018" y="1156"/>
                    <a:pt x="13018" y="1156"/>
                  </a:cubicBezTo>
                  <a:lnTo>
                    <a:pt x="13275" y="1183"/>
                  </a:lnTo>
                  <a:lnTo>
                    <a:pt x="13275" y="1183"/>
                  </a:lnTo>
                  <a:cubicBezTo>
                    <a:pt x="12992" y="1154"/>
                    <a:pt x="12702" y="1140"/>
                    <a:pt x="12406" y="1140"/>
                  </a:cubicBezTo>
                  <a:cubicBezTo>
                    <a:pt x="8179" y="1140"/>
                    <a:pt x="2752" y="3988"/>
                    <a:pt x="1695" y="5513"/>
                  </a:cubicBezTo>
                  <a:cubicBezTo>
                    <a:pt x="0" y="5739"/>
                    <a:pt x="274" y="6776"/>
                    <a:pt x="1098" y="6776"/>
                  </a:cubicBezTo>
                  <a:cubicBezTo>
                    <a:pt x="1320" y="6776"/>
                    <a:pt x="1580" y="6702"/>
                    <a:pt x="1853" y="6517"/>
                  </a:cubicBezTo>
                  <a:lnTo>
                    <a:pt x="1853" y="6517"/>
                  </a:lnTo>
                  <a:cubicBezTo>
                    <a:pt x="1796" y="7355"/>
                    <a:pt x="2140" y="7774"/>
                    <a:pt x="2480" y="7774"/>
                  </a:cubicBezTo>
                  <a:cubicBezTo>
                    <a:pt x="2821" y="7774"/>
                    <a:pt x="3157" y="7355"/>
                    <a:pt x="3086" y="6517"/>
                  </a:cubicBezTo>
                  <a:cubicBezTo>
                    <a:pt x="4662" y="3880"/>
                    <a:pt x="13291" y="2518"/>
                    <a:pt x="13291" y="2518"/>
                  </a:cubicBezTo>
                  <a:cubicBezTo>
                    <a:pt x="13291" y="2518"/>
                    <a:pt x="13908" y="2836"/>
                    <a:pt x="14350" y="2836"/>
                  </a:cubicBezTo>
                  <a:cubicBezTo>
                    <a:pt x="14571" y="2836"/>
                    <a:pt x="14748" y="2757"/>
                    <a:pt x="14781" y="2518"/>
                  </a:cubicBezTo>
                  <a:cubicBezTo>
                    <a:pt x="14881" y="1801"/>
                    <a:pt x="13907" y="1715"/>
                    <a:pt x="13907" y="1715"/>
                  </a:cubicBezTo>
                  <a:cubicBezTo>
                    <a:pt x="13907" y="1715"/>
                    <a:pt x="14982" y="153"/>
                    <a:pt x="14265" y="10"/>
                  </a:cubicBezTo>
                  <a:cubicBezTo>
                    <a:pt x="14231" y="4"/>
                    <a:pt x="14197" y="1"/>
                    <a:pt x="141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7" name="Google Shape;1327;p38"/>
            <p:cNvSpPr/>
            <p:nvPr/>
          </p:nvSpPr>
          <p:spPr>
            <a:xfrm>
              <a:off x="2472038" y="3798913"/>
              <a:ext cx="150525" cy="136200"/>
            </a:xfrm>
            <a:custGeom>
              <a:rect b="b" l="l" r="r" t="t"/>
              <a:pathLst>
                <a:path extrusionOk="0" h="5448" w="6021">
                  <a:moveTo>
                    <a:pt x="3653" y="1"/>
                  </a:moveTo>
                  <a:cubicBezTo>
                    <a:pt x="2649" y="1"/>
                    <a:pt x="1666" y="272"/>
                    <a:pt x="803" y="782"/>
                  </a:cubicBezTo>
                  <a:cubicBezTo>
                    <a:pt x="516" y="940"/>
                    <a:pt x="273" y="1169"/>
                    <a:pt x="129" y="1470"/>
                  </a:cubicBezTo>
                  <a:cubicBezTo>
                    <a:pt x="0" y="1828"/>
                    <a:pt x="43" y="2215"/>
                    <a:pt x="244" y="2545"/>
                  </a:cubicBezTo>
                  <a:cubicBezTo>
                    <a:pt x="789" y="3491"/>
                    <a:pt x="1763" y="4193"/>
                    <a:pt x="2681" y="4695"/>
                  </a:cubicBezTo>
                  <a:cubicBezTo>
                    <a:pt x="3007" y="4868"/>
                    <a:pt x="4211" y="5448"/>
                    <a:pt x="4987" y="5448"/>
                  </a:cubicBezTo>
                  <a:cubicBezTo>
                    <a:pt x="5302" y="5448"/>
                    <a:pt x="5546" y="5353"/>
                    <a:pt x="5633" y="5096"/>
                  </a:cubicBezTo>
                  <a:cubicBezTo>
                    <a:pt x="5690" y="4924"/>
                    <a:pt x="5619" y="4738"/>
                    <a:pt x="5490" y="4638"/>
                  </a:cubicBezTo>
                  <a:lnTo>
                    <a:pt x="5447" y="4609"/>
                  </a:lnTo>
                  <a:cubicBezTo>
                    <a:pt x="4802" y="4122"/>
                    <a:pt x="1720" y="3176"/>
                    <a:pt x="2179" y="2029"/>
                  </a:cubicBezTo>
                  <a:cubicBezTo>
                    <a:pt x="2580" y="1054"/>
                    <a:pt x="5920" y="1671"/>
                    <a:pt x="5977" y="897"/>
                  </a:cubicBezTo>
                  <a:cubicBezTo>
                    <a:pt x="6020" y="123"/>
                    <a:pt x="4358" y="23"/>
                    <a:pt x="3942" y="8"/>
                  </a:cubicBezTo>
                  <a:cubicBezTo>
                    <a:pt x="3845" y="3"/>
                    <a:pt x="3749" y="1"/>
                    <a:pt x="3653" y="1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8" name="Google Shape;1328;p38"/>
            <p:cNvSpPr/>
            <p:nvPr/>
          </p:nvSpPr>
          <p:spPr>
            <a:xfrm>
              <a:off x="2668763" y="3780463"/>
              <a:ext cx="80625" cy="76350"/>
            </a:xfrm>
            <a:custGeom>
              <a:rect b="b" l="l" r="r" t="t"/>
              <a:pathLst>
                <a:path extrusionOk="0" h="3054" w="3225">
                  <a:moveTo>
                    <a:pt x="674" y="1"/>
                  </a:moveTo>
                  <a:lnTo>
                    <a:pt x="0" y="2265"/>
                  </a:lnTo>
                  <a:cubicBezTo>
                    <a:pt x="0" y="2265"/>
                    <a:pt x="502" y="3054"/>
                    <a:pt x="1792" y="3054"/>
                  </a:cubicBezTo>
                  <a:lnTo>
                    <a:pt x="3225" y="904"/>
                  </a:lnTo>
                  <a:lnTo>
                    <a:pt x="6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9" name="Google Shape;1329;p38"/>
            <p:cNvSpPr/>
            <p:nvPr/>
          </p:nvSpPr>
          <p:spPr>
            <a:xfrm>
              <a:off x="2682363" y="3776413"/>
              <a:ext cx="69175" cy="32525"/>
            </a:xfrm>
            <a:custGeom>
              <a:rect b="b" l="l" r="r" t="t"/>
              <a:pathLst>
                <a:path extrusionOk="0" h="1301" w="2767">
                  <a:moveTo>
                    <a:pt x="681" y="0"/>
                  </a:moveTo>
                  <a:cubicBezTo>
                    <a:pt x="361" y="0"/>
                    <a:pt x="135" y="81"/>
                    <a:pt x="87" y="235"/>
                  </a:cubicBezTo>
                  <a:cubicBezTo>
                    <a:pt x="1" y="521"/>
                    <a:pt x="502" y="923"/>
                    <a:pt x="1233" y="1152"/>
                  </a:cubicBezTo>
                  <a:cubicBezTo>
                    <a:pt x="1546" y="1252"/>
                    <a:pt x="1845" y="1300"/>
                    <a:pt x="2089" y="1300"/>
                  </a:cubicBezTo>
                  <a:cubicBezTo>
                    <a:pt x="2406" y="1300"/>
                    <a:pt x="2632" y="1219"/>
                    <a:pt x="2681" y="1066"/>
                  </a:cubicBezTo>
                  <a:cubicBezTo>
                    <a:pt x="2767" y="779"/>
                    <a:pt x="2265" y="364"/>
                    <a:pt x="1549" y="149"/>
                  </a:cubicBezTo>
                  <a:cubicBezTo>
                    <a:pt x="1230" y="49"/>
                    <a:pt x="927" y="0"/>
                    <a:pt x="681" y="0"/>
                  </a:cubicBezTo>
                  <a:close/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0" name="Google Shape;1330;p38"/>
            <p:cNvSpPr/>
            <p:nvPr/>
          </p:nvSpPr>
          <p:spPr>
            <a:xfrm>
              <a:off x="2697163" y="3501713"/>
              <a:ext cx="743075" cy="670775"/>
            </a:xfrm>
            <a:custGeom>
              <a:rect b="b" l="l" r="r" t="t"/>
              <a:pathLst>
                <a:path extrusionOk="0" h="26831" w="29723">
                  <a:moveTo>
                    <a:pt x="27185" y="0"/>
                  </a:moveTo>
                  <a:cubicBezTo>
                    <a:pt x="27185" y="0"/>
                    <a:pt x="1" y="25111"/>
                    <a:pt x="39" y="25111"/>
                  </a:cubicBezTo>
                  <a:cubicBezTo>
                    <a:pt x="39" y="25111"/>
                    <a:pt x="39" y="25111"/>
                    <a:pt x="39" y="25111"/>
                  </a:cubicBezTo>
                  <a:lnTo>
                    <a:pt x="1917" y="26831"/>
                  </a:lnTo>
                  <a:lnTo>
                    <a:pt x="29722" y="1433"/>
                  </a:lnTo>
                  <a:lnTo>
                    <a:pt x="27185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1" name="Google Shape;1331;p38"/>
            <p:cNvSpPr/>
            <p:nvPr/>
          </p:nvSpPr>
          <p:spPr>
            <a:xfrm>
              <a:off x="2324763" y="3946913"/>
              <a:ext cx="348575" cy="175500"/>
            </a:xfrm>
            <a:custGeom>
              <a:rect b="b" l="l" r="r" t="t"/>
              <a:pathLst>
                <a:path extrusionOk="0" h="7020" w="13943">
                  <a:moveTo>
                    <a:pt x="1564" y="1"/>
                  </a:moveTo>
                  <a:cubicBezTo>
                    <a:pt x="1057" y="1"/>
                    <a:pt x="535" y="25"/>
                    <a:pt x="1" y="79"/>
                  </a:cubicBezTo>
                  <a:cubicBezTo>
                    <a:pt x="1" y="796"/>
                    <a:pt x="345" y="1111"/>
                    <a:pt x="345" y="1111"/>
                  </a:cubicBezTo>
                  <a:cubicBezTo>
                    <a:pt x="345" y="1111"/>
                    <a:pt x="647" y="1072"/>
                    <a:pt x="1183" y="1072"/>
                  </a:cubicBezTo>
                  <a:cubicBezTo>
                    <a:pt x="2902" y="1072"/>
                    <a:pt x="7020" y="1472"/>
                    <a:pt x="11237" y="4838"/>
                  </a:cubicBezTo>
                  <a:cubicBezTo>
                    <a:pt x="11237" y="4838"/>
                    <a:pt x="10850" y="6930"/>
                    <a:pt x="11868" y="7016"/>
                  </a:cubicBezTo>
                  <a:cubicBezTo>
                    <a:pt x="11892" y="7018"/>
                    <a:pt x="11916" y="7019"/>
                    <a:pt x="11938" y="7019"/>
                  </a:cubicBezTo>
                  <a:cubicBezTo>
                    <a:pt x="12865" y="7019"/>
                    <a:pt x="12456" y="5339"/>
                    <a:pt x="12456" y="5339"/>
                  </a:cubicBezTo>
                  <a:lnTo>
                    <a:pt x="12456" y="5339"/>
                  </a:lnTo>
                  <a:cubicBezTo>
                    <a:pt x="12456" y="5339"/>
                    <a:pt x="12525" y="5347"/>
                    <a:pt x="12633" y="5347"/>
                  </a:cubicBezTo>
                  <a:cubicBezTo>
                    <a:pt x="13028" y="5347"/>
                    <a:pt x="13942" y="5241"/>
                    <a:pt x="13875" y="4250"/>
                  </a:cubicBezTo>
                  <a:cubicBezTo>
                    <a:pt x="13837" y="3685"/>
                    <a:pt x="13439" y="3528"/>
                    <a:pt x="13007" y="3528"/>
                  </a:cubicBezTo>
                  <a:cubicBezTo>
                    <a:pt x="12464" y="3528"/>
                    <a:pt x="11868" y="3777"/>
                    <a:pt x="11868" y="3777"/>
                  </a:cubicBezTo>
                  <a:cubicBezTo>
                    <a:pt x="11868" y="3777"/>
                    <a:pt x="7810" y="1"/>
                    <a:pt x="15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2" name="Google Shape;1332;p38"/>
            <p:cNvSpPr/>
            <p:nvPr/>
          </p:nvSpPr>
          <p:spPr>
            <a:xfrm>
              <a:off x="2235188" y="3903963"/>
              <a:ext cx="386300" cy="190750"/>
            </a:xfrm>
            <a:custGeom>
              <a:rect b="b" l="l" r="r" t="t"/>
              <a:pathLst>
                <a:path extrusionOk="0" h="7630" w="15452">
                  <a:moveTo>
                    <a:pt x="3346" y="0"/>
                  </a:moveTo>
                  <a:cubicBezTo>
                    <a:pt x="2532" y="0"/>
                    <a:pt x="2666" y="1711"/>
                    <a:pt x="2666" y="1711"/>
                  </a:cubicBezTo>
                  <a:cubicBezTo>
                    <a:pt x="2666" y="1711"/>
                    <a:pt x="2199" y="732"/>
                    <a:pt x="1541" y="732"/>
                  </a:cubicBezTo>
                  <a:cubicBezTo>
                    <a:pt x="1360" y="732"/>
                    <a:pt x="1165" y="806"/>
                    <a:pt x="961" y="995"/>
                  </a:cubicBezTo>
                  <a:cubicBezTo>
                    <a:pt x="1" y="1883"/>
                    <a:pt x="1606" y="2987"/>
                    <a:pt x="2824" y="3288"/>
                  </a:cubicBezTo>
                  <a:cubicBezTo>
                    <a:pt x="3434" y="3956"/>
                    <a:pt x="7458" y="7630"/>
                    <a:pt x="12033" y="7630"/>
                  </a:cubicBezTo>
                  <a:cubicBezTo>
                    <a:pt x="13153" y="7630"/>
                    <a:pt x="14307" y="7409"/>
                    <a:pt x="15451" y="6871"/>
                  </a:cubicBezTo>
                  <a:lnTo>
                    <a:pt x="13359" y="5495"/>
                  </a:lnTo>
                  <a:cubicBezTo>
                    <a:pt x="13359" y="5495"/>
                    <a:pt x="13266" y="5498"/>
                    <a:pt x="13097" y="5498"/>
                  </a:cubicBezTo>
                  <a:cubicBezTo>
                    <a:pt x="11866" y="5498"/>
                    <a:pt x="6598" y="5321"/>
                    <a:pt x="4114" y="2371"/>
                  </a:cubicBezTo>
                  <a:cubicBezTo>
                    <a:pt x="4773" y="1711"/>
                    <a:pt x="4343" y="135"/>
                    <a:pt x="3426" y="6"/>
                  </a:cubicBezTo>
                  <a:cubicBezTo>
                    <a:pt x="3398" y="2"/>
                    <a:pt x="3372" y="0"/>
                    <a:pt x="33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38"/>
            <p:cNvSpPr/>
            <p:nvPr/>
          </p:nvSpPr>
          <p:spPr>
            <a:xfrm>
              <a:off x="3484638" y="3465263"/>
              <a:ext cx="40525" cy="36875"/>
            </a:xfrm>
            <a:custGeom>
              <a:rect b="b" l="l" r="r" t="t"/>
              <a:pathLst>
                <a:path extrusionOk="0" h="1475" w="1621">
                  <a:moveTo>
                    <a:pt x="1227" y="1"/>
                  </a:moveTo>
                  <a:cubicBezTo>
                    <a:pt x="1166" y="1"/>
                    <a:pt x="1106" y="23"/>
                    <a:pt x="1061" y="68"/>
                  </a:cubicBezTo>
                  <a:lnTo>
                    <a:pt x="115" y="914"/>
                  </a:lnTo>
                  <a:cubicBezTo>
                    <a:pt x="0" y="1014"/>
                    <a:pt x="0" y="1186"/>
                    <a:pt x="101" y="1301"/>
                  </a:cubicBezTo>
                  <a:lnTo>
                    <a:pt x="172" y="1387"/>
                  </a:lnTo>
                  <a:cubicBezTo>
                    <a:pt x="224" y="1446"/>
                    <a:pt x="295" y="1474"/>
                    <a:pt x="368" y="1474"/>
                  </a:cubicBezTo>
                  <a:cubicBezTo>
                    <a:pt x="435" y="1474"/>
                    <a:pt x="504" y="1449"/>
                    <a:pt x="559" y="1401"/>
                  </a:cubicBezTo>
                  <a:lnTo>
                    <a:pt x="1505" y="555"/>
                  </a:lnTo>
                  <a:cubicBezTo>
                    <a:pt x="1606" y="455"/>
                    <a:pt x="1620" y="297"/>
                    <a:pt x="1520" y="183"/>
                  </a:cubicBezTo>
                  <a:lnTo>
                    <a:pt x="1434" y="97"/>
                  </a:lnTo>
                  <a:cubicBezTo>
                    <a:pt x="1379" y="34"/>
                    <a:pt x="1302" y="1"/>
                    <a:pt x="1227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38"/>
            <p:cNvSpPr/>
            <p:nvPr/>
          </p:nvSpPr>
          <p:spPr>
            <a:xfrm>
              <a:off x="3429463" y="3415613"/>
              <a:ext cx="40500" cy="36925"/>
            </a:xfrm>
            <a:custGeom>
              <a:rect b="b" l="l" r="r" t="t"/>
              <a:pathLst>
                <a:path extrusionOk="0" h="1477" w="1620">
                  <a:moveTo>
                    <a:pt x="1233" y="0"/>
                  </a:moveTo>
                  <a:cubicBezTo>
                    <a:pt x="1169" y="0"/>
                    <a:pt x="1107" y="22"/>
                    <a:pt x="1061" y="62"/>
                  </a:cubicBezTo>
                  <a:lnTo>
                    <a:pt x="115" y="922"/>
                  </a:lnTo>
                  <a:cubicBezTo>
                    <a:pt x="0" y="1008"/>
                    <a:pt x="0" y="1180"/>
                    <a:pt x="86" y="1294"/>
                  </a:cubicBezTo>
                  <a:lnTo>
                    <a:pt x="172" y="1380"/>
                  </a:lnTo>
                  <a:cubicBezTo>
                    <a:pt x="227" y="1443"/>
                    <a:pt x="304" y="1476"/>
                    <a:pt x="381" y="1476"/>
                  </a:cubicBezTo>
                  <a:cubicBezTo>
                    <a:pt x="444" y="1476"/>
                    <a:pt x="508" y="1454"/>
                    <a:pt x="559" y="1409"/>
                  </a:cubicBezTo>
                  <a:lnTo>
                    <a:pt x="1491" y="563"/>
                  </a:lnTo>
                  <a:cubicBezTo>
                    <a:pt x="1605" y="463"/>
                    <a:pt x="1620" y="291"/>
                    <a:pt x="1519" y="176"/>
                  </a:cubicBezTo>
                  <a:lnTo>
                    <a:pt x="1434" y="90"/>
                  </a:lnTo>
                  <a:cubicBezTo>
                    <a:pt x="1380" y="29"/>
                    <a:pt x="1305" y="0"/>
                    <a:pt x="123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38"/>
            <p:cNvSpPr/>
            <p:nvPr/>
          </p:nvSpPr>
          <p:spPr>
            <a:xfrm>
              <a:off x="3427313" y="3470163"/>
              <a:ext cx="24025" cy="21175"/>
            </a:xfrm>
            <a:custGeom>
              <a:rect b="b" l="l" r="r" t="t"/>
              <a:pathLst>
                <a:path extrusionOk="0" h="847" w="961">
                  <a:moveTo>
                    <a:pt x="961" y="1"/>
                  </a:moveTo>
                  <a:lnTo>
                    <a:pt x="0" y="359"/>
                  </a:lnTo>
                  <a:lnTo>
                    <a:pt x="588" y="359"/>
                  </a:lnTo>
                  <a:lnTo>
                    <a:pt x="516" y="847"/>
                  </a:lnTo>
                  <a:lnTo>
                    <a:pt x="516" y="847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6" name="Google Shape;1336;p38"/>
            <p:cNvSpPr/>
            <p:nvPr/>
          </p:nvSpPr>
          <p:spPr>
            <a:xfrm>
              <a:off x="3028863" y="4358088"/>
              <a:ext cx="302800" cy="154450"/>
            </a:xfrm>
            <a:custGeom>
              <a:rect b="b" l="l" r="r" t="t"/>
              <a:pathLst>
                <a:path extrusionOk="0" h="6178" w="12112">
                  <a:moveTo>
                    <a:pt x="0" y="0"/>
                  </a:moveTo>
                  <a:lnTo>
                    <a:pt x="731" y="2250"/>
                  </a:lnTo>
                  <a:lnTo>
                    <a:pt x="1147" y="6177"/>
                  </a:lnTo>
                  <a:cubicBezTo>
                    <a:pt x="1147" y="6177"/>
                    <a:pt x="7898" y="5805"/>
                    <a:pt x="12111" y="3340"/>
                  </a:cubicBezTo>
                  <a:cubicBezTo>
                    <a:pt x="7625" y="3311"/>
                    <a:pt x="6479" y="2652"/>
                    <a:pt x="6479" y="2652"/>
                  </a:cubicBezTo>
                  <a:lnTo>
                    <a:pt x="11710" y="113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BA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7" name="Google Shape;1337;p38"/>
            <p:cNvSpPr/>
            <p:nvPr/>
          </p:nvSpPr>
          <p:spPr>
            <a:xfrm>
              <a:off x="2789863" y="3587338"/>
              <a:ext cx="96775" cy="134750"/>
            </a:xfrm>
            <a:custGeom>
              <a:rect b="b" l="l" r="r" t="t"/>
              <a:pathLst>
                <a:path extrusionOk="0" h="5390" w="3871">
                  <a:moveTo>
                    <a:pt x="932" y="1"/>
                  </a:moveTo>
                  <a:cubicBezTo>
                    <a:pt x="617" y="15"/>
                    <a:pt x="301" y="58"/>
                    <a:pt x="0" y="115"/>
                  </a:cubicBezTo>
                  <a:cubicBezTo>
                    <a:pt x="255" y="85"/>
                    <a:pt x="522" y="55"/>
                    <a:pt x="786" y="55"/>
                  </a:cubicBezTo>
                  <a:cubicBezTo>
                    <a:pt x="1146" y="55"/>
                    <a:pt x="1500" y="111"/>
                    <a:pt x="1806" y="302"/>
                  </a:cubicBezTo>
                  <a:cubicBezTo>
                    <a:pt x="2079" y="459"/>
                    <a:pt x="2265" y="717"/>
                    <a:pt x="2351" y="1018"/>
                  </a:cubicBezTo>
                  <a:cubicBezTo>
                    <a:pt x="2437" y="1305"/>
                    <a:pt x="2494" y="1620"/>
                    <a:pt x="2523" y="1921"/>
                  </a:cubicBezTo>
                  <a:cubicBezTo>
                    <a:pt x="2595" y="2552"/>
                    <a:pt x="2724" y="3168"/>
                    <a:pt x="2939" y="3756"/>
                  </a:cubicBezTo>
                  <a:cubicBezTo>
                    <a:pt x="3154" y="4358"/>
                    <a:pt x="3469" y="4902"/>
                    <a:pt x="3870" y="5390"/>
                  </a:cubicBezTo>
                  <a:cubicBezTo>
                    <a:pt x="3498" y="4888"/>
                    <a:pt x="3211" y="4329"/>
                    <a:pt x="2996" y="3741"/>
                  </a:cubicBezTo>
                  <a:cubicBezTo>
                    <a:pt x="2795" y="3154"/>
                    <a:pt x="2666" y="2538"/>
                    <a:pt x="2623" y="1907"/>
                  </a:cubicBezTo>
                  <a:cubicBezTo>
                    <a:pt x="2580" y="1592"/>
                    <a:pt x="2509" y="1291"/>
                    <a:pt x="2423" y="990"/>
                  </a:cubicBezTo>
                  <a:cubicBezTo>
                    <a:pt x="2322" y="674"/>
                    <a:pt x="2122" y="402"/>
                    <a:pt x="1849" y="244"/>
                  </a:cubicBezTo>
                  <a:cubicBezTo>
                    <a:pt x="1563" y="72"/>
                    <a:pt x="1247" y="1"/>
                    <a:pt x="932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8" name="Google Shape;1338;p38"/>
            <p:cNvSpPr/>
            <p:nvPr/>
          </p:nvSpPr>
          <p:spPr>
            <a:xfrm>
              <a:off x="2789513" y="3597013"/>
              <a:ext cx="106800" cy="143000"/>
            </a:xfrm>
            <a:custGeom>
              <a:rect b="b" l="l" r="r" t="t"/>
              <a:pathLst>
                <a:path extrusionOk="0" h="5720" w="4272">
                  <a:moveTo>
                    <a:pt x="0" y="1"/>
                  </a:moveTo>
                  <a:cubicBezTo>
                    <a:pt x="645" y="44"/>
                    <a:pt x="1175" y="459"/>
                    <a:pt x="1519" y="990"/>
                  </a:cubicBezTo>
                  <a:cubicBezTo>
                    <a:pt x="1863" y="1506"/>
                    <a:pt x="2021" y="2136"/>
                    <a:pt x="2179" y="2738"/>
                  </a:cubicBezTo>
                  <a:cubicBezTo>
                    <a:pt x="2336" y="3340"/>
                    <a:pt x="2508" y="3971"/>
                    <a:pt x="2838" y="4515"/>
                  </a:cubicBezTo>
                  <a:cubicBezTo>
                    <a:pt x="3182" y="5060"/>
                    <a:pt x="3684" y="5476"/>
                    <a:pt x="4271" y="5719"/>
                  </a:cubicBezTo>
                  <a:cubicBezTo>
                    <a:pt x="3698" y="5447"/>
                    <a:pt x="3225" y="5017"/>
                    <a:pt x="2895" y="4472"/>
                  </a:cubicBezTo>
                  <a:cubicBezTo>
                    <a:pt x="2566" y="3942"/>
                    <a:pt x="2422" y="3326"/>
                    <a:pt x="2265" y="2709"/>
                  </a:cubicBezTo>
                  <a:cubicBezTo>
                    <a:pt x="2107" y="2108"/>
                    <a:pt x="1921" y="1477"/>
                    <a:pt x="1577" y="947"/>
                  </a:cubicBezTo>
                  <a:cubicBezTo>
                    <a:pt x="1233" y="431"/>
                    <a:pt x="645" y="1"/>
                    <a:pt x="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9" name="Google Shape;1339;p38"/>
            <p:cNvSpPr/>
            <p:nvPr/>
          </p:nvSpPr>
          <p:spPr>
            <a:xfrm>
              <a:off x="2792363" y="3609913"/>
              <a:ext cx="117200" cy="145150"/>
            </a:xfrm>
            <a:custGeom>
              <a:rect b="b" l="l" r="r" t="t"/>
              <a:pathLst>
                <a:path extrusionOk="0" h="5806" w="4688">
                  <a:moveTo>
                    <a:pt x="1" y="1"/>
                  </a:moveTo>
                  <a:lnTo>
                    <a:pt x="1" y="15"/>
                  </a:lnTo>
                  <a:cubicBezTo>
                    <a:pt x="330" y="72"/>
                    <a:pt x="617" y="273"/>
                    <a:pt x="775" y="574"/>
                  </a:cubicBezTo>
                  <a:cubicBezTo>
                    <a:pt x="932" y="875"/>
                    <a:pt x="1033" y="1190"/>
                    <a:pt x="1076" y="1534"/>
                  </a:cubicBezTo>
                  <a:cubicBezTo>
                    <a:pt x="1190" y="2193"/>
                    <a:pt x="1391" y="2853"/>
                    <a:pt x="1663" y="3469"/>
                  </a:cubicBezTo>
                  <a:cubicBezTo>
                    <a:pt x="1950" y="4071"/>
                    <a:pt x="2280" y="4687"/>
                    <a:pt x="2810" y="5132"/>
                  </a:cubicBezTo>
                  <a:cubicBezTo>
                    <a:pt x="3340" y="5562"/>
                    <a:pt x="4000" y="5805"/>
                    <a:pt x="4688" y="5805"/>
                  </a:cubicBezTo>
                  <a:cubicBezTo>
                    <a:pt x="4014" y="5762"/>
                    <a:pt x="3369" y="5504"/>
                    <a:pt x="2867" y="5060"/>
                  </a:cubicBezTo>
                  <a:cubicBezTo>
                    <a:pt x="2351" y="4630"/>
                    <a:pt x="2036" y="4014"/>
                    <a:pt x="1764" y="3412"/>
                  </a:cubicBezTo>
                  <a:cubicBezTo>
                    <a:pt x="1477" y="2795"/>
                    <a:pt x="1276" y="2165"/>
                    <a:pt x="1147" y="1506"/>
                  </a:cubicBezTo>
                  <a:cubicBezTo>
                    <a:pt x="1090" y="1162"/>
                    <a:pt x="990" y="832"/>
                    <a:pt x="818" y="545"/>
                  </a:cubicBezTo>
                  <a:cubicBezTo>
                    <a:pt x="646" y="244"/>
                    <a:pt x="345" y="44"/>
                    <a:pt x="1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0" name="Google Shape;1340;p38"/>
            <p:cNvSpPr/>
            <p:nvPr/>
          </p:nvSpPr>
          <p:spPr>
            <a:xfrm>
              <a:off x="2529538" y="3572513"/>
              <a:ext cx="247800" cy="77925"/>
            </a:xfrm>
            <a:custGeom>
              <a:rect b="b" l="l" r="r" t="t"/>
              <a:pathLst>
                <a:path extrusionOk="0" h="3117" w="9912">
                  <a:moveTo>
                    <a:pt x="40" y="3061"/>
                  </a:moveTo>
                  <a:cubicBezTo>
                    <a:pt x="35" y="3061"/>
                    <a:pt x="30" y="3063"/>
                    <a:pt x="26" y="3066"/>
                  </a:cubicBezTo>
                  <a:lnTo>
                    <a:pt x="26" y="3066"/>
                  </a:lnTo>
                  <a:cubicBezTo>
                    <a:pt x="31" y="3063"/>
                    <a:pt x="37" y="3062"/>
                    <a:pt x="41" y="3061"/>
                  </a:cubicBezTo>
                  <a:lnTo>
                    <a:pt x="41" y="3061"/>
                  </a:lnTo>
                  <a:cubicBezTo>
                    <a:pt x="47" y="3062"/>
                    <a:pt x="51" y="3066"/>
                    <a:pt x="51" y="3073"/>
                  </a:cubicBezTo>
                  <a:cubicBezTo>
                    <a:pt x="55" y="3065"/>
                    <a:pt x="51" y="3061"/>
                    <a:pt x="43" y="3061"/>
                  </a:cubicBezTo>
                  <a:cubicBezTo>
                    <a:pt x="43" y="3061"/>
                    <a:pt x="42" y="3061"/>
                    <a:pt x="41" y="3061"/>
                  </a:cubicBezTo>
                  <a:lnTo>
                    <a:pt x="41" y="3061"/>
                  </a:lnTo>
                  <a:cubicBezTo>
                    <a:pt x="41" y="3061"/>
                    <a:pt x="40" y="3061"/>
                    <a:pt x="40" y="3061"/>
                  </a:cubicBezTo>
                  <a:close/>
                  <a:moveTo>
                    <a:pt x="26" y="3066"/>
                  </a:moveTo>
                  <a:lnTo>
                    <a:pt x="26" y="3066"/>
                  </a:lnTo>
                  <a:cubicBezTo>
                    <a:pt x="12" y="3073"/>
                    <a:pt x="1" y="3088"/>
                    <a:pt x="22" y="3102"/>
                  </a:cubicBezTo>
                  <a:cubicBezTo>
                    <a:pt x="8" y="3088"/>
                    <a:pt x="15" y="3073"/>
                    <a:pt x="26" y="3066"/>
                  </a:cubicBezTo>
                  <a:close/>
                  <a:moveTo>
                    <a:pt x="7530" y="1"/>
                  </a:moveTo>
                  <a:cubicBezTo>
                    <a:pt x="7454" y="1"/>
                    <a:pt x="7379" y="2"/>
                    <a:pt x="7303" y="6"/>
                  </a:cubicBezTo>
                  <a:cubicBezTo>
                    <a:pt x="6386" y="63"/>
                    <a:pt x="5512" y="436"/>
                    <a:pt x="4723" y="880"/>
                  </a:cubicBezTo>
                  <a:cubicBezTo>
                    <a:pt x="4336" y="1110"/>
                    <a:pt x="3949" y="1353"/>
                    <a:pt x="3591" y="1626"/>
                  </a:cubicBezTo>
                  <a:cubicBezTo>
                    <a:pt x="3218" y="1898"/>
                    <a:pt x="2889" y="2228"/>
                    <a:pt x="2516" y="2471"/>
                  </a:cubicBezTo>
                  <a:cubicBezTo>
                    <a:pt x="2144" y="2715"/>
                    <a:pt x="1714" y="2887"/>
                    <a:pt x="1284" y="2987"/>
                  </a:cubicBezTo>
                  <a:cubicBezTo>
                    <a:pt x="1054" y="3045"/>
                    <a:pt x="839" y="3073"/>
                    <a:pt x="610" y="3102"/>
                  </a:cubicBezTo>
                  <a:cubicBezTo>
                    <a:pt x="495" y="3116"/>
                    <a:pt x="381" y="3116"/>
                    <a:pt x="280" y="3116"/>
                  </a:cubicBezTo>
                  <a:lnTo>
                    <a:pt x="610" y="3116"/>
                  </a:lnTo>
                  <a:cubicBezTo>
                    <a:pt x="839" y="3102"/>
                    <a:pt x="1069" y="3073"/>
                    <a:pt x="1284" y="3030"/>
                  </a:cubicBezTo>
                  <a:cubicBezTo>
                    <a:pt x="1742" y="2944"/>
                    <a:pt x="2172" y="2772"/>
                    <a:pt x="2559" y="2543"/>
                  </a:cubicBezTo>
                  <a:cubicBezTo>
                    <a:pt x="2946" y="2285"/>
                    <a:pt x="3276" y="1970"/>
                    <a:pt x="3634" y="1712"/>
                  </a:cubicBezTo>
                  <a:cubicBezTo>
                    <a:pt x="3992" y="1439"/>
                    <a:pt x="4379" y="1196"/>
                    <a:pt x="4766" y="981"/>
                  </a:cubicBezTo>
                  <a:cubicBezTo>
                    <a:pt x="5555" y="522"/>
                    <a:pt x="6400" y="149"/>
                    <a:pt x="7303" y="78"/>
                  </a:cubicBezTo>
                  <a:cubicBezTo>
                    <a:pt x="7388" y="74"/>
                    <a:pt x="7473" y="72"/>
                    <a:pt x="7558" y="72"/>
                  </a:cubicBezTo>
                  <a:cubicBezTo>
                    <a:pt x="8375" y="72"/>
                    <a:pt x="9185" y="259"/>
                    <a:pt x="9912" y="622"/>
                  </a:cubicBezTo>
                  <a:cubicBezTo>
                    <a:pt x="9176" y="215"/>
                    <a:pt x="8357" y="1"/>
                    <a:pt x="753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1" name="Google Shape;1341;p38"/>
            <p:cNvSpPr/>
            <p:nvPr/>
          </p:nvSpPr>
          <p:spPr>
            <a:xfrm>
              <a:off x="2516113" y="3593563"/>
              <a:ext cx="252275" cy="66750"/>
            </a:xfrm>
            <a:custGeom>
              <a:rect b="b" l="l" r="r" t="t"/>
              <a:pathLst>
                <a:path extrusionOk="0" h="2670" w="10091">
                  <a:moveTo>
                    <a:pt x="8900" y="1"/>
                  </a:moveTo>
                  <a:cubicBezTo>
                    <a:pt x="8416" y="1"/>
                    <a:pt x="7925" y="105"/>
                    <a:pt x="7468" y="268"/>
                  </a:cubicBezTo>
                  <a:cubicBezTo>
                    <a:pt x="6622" y="569"/>
                    <a:pt x="5848" y="1056"/>
                    <a:pt x="5060" y="1472"/>
                  </a:cubicBezTo>
                  <a:cubicBezTo>
                    <a:pt x="4286" y="1916"/>
                    <a:pt x="3469" y="2260"/>
                    <a:pt x="2595" y="2475"/>
                  </a:cubicBezTo>
                  <a:cubicBezTo>
                    <a:pt x="2217" y="2564"/>
                    <a:pt x="1820" y="2623"/>
                    <a:pt x="1424" y="2623"/>
                  </a:cubicBezTo>
                  <a:cubicBezTo>
                    <a:pt x="933" y="2623"/>
                    <a:pt x="445" y="2533"/>
                    <a:pt x="0" y="2303"/>
                  </a:cubicBezTo>
                  <a:lnTo>
                    <a:pt x="0" y="2303"/>
                  </a:lnTo>
                  <a:cubicBezTo>
                    <a:pt x="387" y="2518"/>
                    <a:pt x="832" y="2647"/>
                    <a:pt x="1276" y="2661"/>
                  </a:cubicBezTo>
                  <a:cubicBezTo>
                    <a:pt x="1367" y="2667"/>
                    <a:pt x="1458" y="2670"/>
                    <a:pt x="1549" y="2670"/>
                  </a:cubicBezTo>
                  <a:cubicBezTo>
                    <a:pt x="1906" y="2670"/>
                    <a:pt x="2267" y="2626"/>
                    <a:pt x="2609" y="2547"/>
                  </a:cubicBezTo>
                  <a:cubicBezTo>
                    <a:pt x="3483" y="2332"/>
                    <a:pt x="4329" y="1988"/>
                    <a:pt x="5103" y="1558"/>
                  </a:cubicBezTo>
                  <a:cubicBezTo>
                    <a:pt x="5891" y="1128"/>
                    <a:pt x="6665" y="626"/>
                    <a:pt x="7482" y="325"/>
                  </a:cubicBezTo>
                  <a:cubicBezTo>
                    <a:pt x="7956" y="153"/>
                    <a:pt x="8467" y="42"/>
                    <a:pt x="8973" y="42"/>
                  </a:cubicBezTo>
                  <a:cubicBezTo>
                    <a:pt x="9355" y="42"/>
                    <a:pt x="9733" y="105"/>
                    <a:pt x="10090" y="253"/>
                  </a:cubicBezTo>
                  <a:cubicBezTo>
                    <a:pt x="9715" y="76"/>
                    <a:pt x="9310" y="1"/>
                    <a:pt x="890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2" name="Google Shape;1342;p38"/>
            <p:cNvSpPr/>
            <p:nvPr/>
          </p:nvSpPr>
          <p:spPr>
            <a:xfrm>
              <a:off x="2485288" y="3618263"/>
              <a:ext cx="257650" cy="54000"/>
            </a:xfrm>
            <a:custGeom>
              <a:rect b="b" l="l" r="r" t="t"/>
              <a:pathLst>
                <a:path extrusionOk="0" h="2160" w="10306">
                  <a:moveTo>
                    <a:pt x="9922" y="0"/>
                  </a:moveTo>
                  <a:cubicBezTo>
                    <a:pt x="9601" y="0"/>
                    <a:pt x="9276" y="52"/>
                    <a:pt x="8959" y="154"/>
                  </a:cubicBezTo>
                  <a:cubicBezTo>
                    <a:pt x="8529" y="297"/>
                    <a:pt x="8113" y="484"/>
                    <a:pt x="7712" y="699"/>
                  </a:cubicBezTo>
                  <a:cubicBezTo>
                    <a:pt x="6909" y="1129"/>
                    <a:pt x="6063" y="1473"/>
                    <a:pt x="5203" y="1745"/>
                  </a:cubicBezTo>
                  <a:cubicBezTo>
                    <a:pt x="4488" y="1971"/>
                    <a:pt x="3742" y="2089"/>
                    <a:pt x="2992" y="2089"/>
                  </a:cubicBezTo>
                  <a:cubicBezTo>
                    <a:pt x="2841" y="2089"/>
                    <a:pt x="2689" y="2084"/>
                    <a:pt x="2538" y="2074"/>
                  </a:cubicBezTo>
                  <a:cubicBezTo>
                    <a:pt x="1620" y="2003"/>
                    <a:pt x="746" y="1688"/>
                    <a:pt x="1" y="1172"/>
                  </a:cubicBezTo>
                  <a:lnTo>
                    <a:pt x="1" y="1172"/>
                  </a:lnTo>
                  <a:cubicBezTo>
                    <a:pt x="732" y="1730"/>
                    <a:pt x="1620" y="2060"/>
                    <a:pt x="2538" y="2132"/>
                  </a:cubicBezTo>
                  <a:cubicBezTo>
                    <a:pt x="2736" y="2151"/>
                    <a:pt x="2935" y="2160"/>
                    <a:pt x="3134" y="2160"/>
                  </a:cubicBezTo>
                  <a:cubicBezTo>
                    <a:pt x="3841" y="2160"/>
                    <a:pt x="4550" y="2043"/>
                    <a:pt x="5232" y="1831"/>
                  </a:cubicBezTo>
                  <a:cubicBezTo>
                    <a:pt x="6106" y="1559"/>
                    <a:pt x="6938" y="1200"/>
                    <a:pt x="7740" y="756"/>
                  </a:cubicBezTo>
                  <a:cubicBezTo>
                    <a:pt x="8142" y="541"/>
                    <a:pt x="8557" y="355"/>
                    <a:pt x="8973" y="211"/>
                  </a:cubicBezTo>
                  <a:cubicBezTo>
                    <a:pt x="9332" y="80"/>
                    <a:pt x="9712" y="18"/>
                    <a:pt x="10086" y="18"/>
                  </a:cubicBezTo>
                  <a:cubicBezTo>
                    <a:pt x="10159" y="18"/>
                    <a:pt x="10233" y="20"/>
                    <a:pt x="10306" y="25"/>
                  </a:cubicBezTo>
                  <a:cubicBezTo>
                    <a:pt x="10179" y="9"/>
                    <a:pt x="10051" y="0"/>
                    <a:pt x="9922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3" name="Google Shape;1343;p38"/>
            <p:cNvSpPr/>
            <p:nvPr/>
          </p:nvSpPr>
          <p:spPr>
            <a:xfrm>
              <a:off x="2893413" y="3611338"/>
              <a:ext cx="32625" cy="25825"/>
            </a:xfrm>
            <a:custGeom>
              <a:rect b="b" l="l" r="r" t="t"/>
              <a:pathLst>
                <a:path extrusionOk="0" h="1033" w="1305">
                  <a:moveTo>
                    <a:pt x="1" y="1"/>
                  </a:moveTo>
                  <a:lnTo>
                    <a:pt x="1" y="1"/>
                  </a:lnTo>
                  <a:cubicBezTo>
                    <a:pt x="173" y="603"/>
                    <a:pt x="703" y="1019"/>
                    <a:pt x="1305" y="10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4" name="Google Shape;1344;p38"/>
            <p:cNvSpPr/>
            <p:nvPr/>
          </p:nvSpPr>
          <p:spPr>
            <a:xfrm>
              <a:off x="2605688" y="3545788"/>
              <a:ext cx="81350" cy="19100"/>
            </a:xfrm>
            <a:custGeom>
              <a:rect b="b" l="l" r="r" t="t"/>
              <a:pathLst>
                <a:path extrusionOk="0" h="764" w="3254">
                  <a:moveTo>
                    <a:pt x="3254" y="0"/>
                  </a:moveTo>
                  <a:lnTo>
                    <a:pt x="0" y="487"/>
                  </a:lnTo>
                  <a:cubicBezTo>
                    <a:pt x="0" y="487"/>
                    <a:pt x="635" y="764"/>
                    <a:pt x="1412" y="764"/>
                  </a:cubicBezTo>
                  <a:cubicBezTo>
                    <a:pt x="2017" y="764"/>
                    <a:pt x="2708" y="596"/>
                    <a:pt x="3254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5" name="Google Shape;1345;p38"/>
            <p:cNvSpPr/>
            <p:nvPr/>
          </p:nvSpPr>
          <p:spPr>
            <a:xfrm>
              <a:off x="2856513" y="3363763"/>
              <a:ext cx="20075" cy="17200"/>
            </a:xfrm>
            <a:custGeom>
              <a:rect b="b" l="l" r="r" t="t"/>
              <a:pathLst>
                <a:path extrusionOk="0" h="688" w="803">
                  <a:moveTo>
                    <a:pt x="459" y="0"/>
                  </a:moveTo>
                  <a:cubicBezTo>
                    <a:pt x="158" y="0"/>
                    <a:pt x="0" y="358"/>
                    <a:pt x="215" y="588"/>
                  </a:cubicBezTo>
                  <a:cubicBezTo>
                    <a:pt x="284" y="657"/>
                    <a:pt x="369" y="687"/>
                    <a:pt x="453" y="687"/>
                  </a:cubicBezTo>
                  <a:cubicBezTo>
                    <a:pt x="631" y="687"/>
                    <a:pt x="803" y="549"/>
                    <a:pt x="803" y="344"/>
                  </a:cubicBezTo>
                  <a:cubicBezTo>
                    <a:pt x="803" y="143"/>
                    <a:pt x="645" y="0"/>
                    <a:pt x="45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6" name="Google Shape;1346;p38"/>
            <p:cNvSpPr/>
            <p:nvPr/>
          </p:nvSpPr>
          <p:spPr>
            <a:xfrm>
              <a:off x="2960513" y="3401013"/>
              <a:ext cx="19650" cy="16850"/>
            </a:xfrm>
            <a:custGeom>
              <a:rect b="b" l="l" r="r" t="t"/>
              <a:pathLst>
                <a:path extrusionOk="0" h="674" w="786">
                  <a:moveTo>
                    <a:pt x="438" y="0"/>
                  </a:moveTo>
                  <a:cubicBezTo>
                    <a:pt x="135" y="0"/>
                    <a:pt x="1" y="363"/>
                    <a:pt x="212" y="574"/>
                  </a:cubicBezTo>
                  <a:cubicBezTo>
                    <a:pt x="281" y="643"/>
                    <a:pt x="364" y="673"/>
                    <a:pt x="446" y="673"/>
                  </a:cubicBezTo>
                  <a:cubicBezTo>
                    <a:pt x="619" y="673"/>
                    <a:pt x="785" y="535"/>
                    <a:pt x="785" y="330"/>
                  </a:cubicBezTo>
                  <a:cubicBezTo>
                    <a:pt x="785" y="144"/>
                    <a:pt x="642" y="1"/>
                    <a:pt x="455" y="1"/>
                  </a:cubicBezTo>
                  <a:cubicBezTo>
                    <a:pt x="450" y="0"/>
                    <a:pt x="444" y="0"/>
                    <a:pt x="43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7" name="Google Shape;1347;p38"/>
            <p:cNvSpPr/>
            <p:nvPr/>
          </p:nvSpPr>
          <p:spPr>
            <a:xfrm>
              <a:off x="3066113" y="3448313"/>
              <a:ext cx="20100" cy="17200"/>
            </a:xfrm>
            <a:custGeom>
              <a:rect b="b" l="l" r="r" t="t"/>
              <a:pathLst>
                <a:path extrusionOk="0" h="688" w="804">
                  <a:moveTo>
                    <a:pt x="460" y="1"/>
                  </a:moveTo>
                  <a:cubicBezTo>
                    <a:pt x="159" y="1"/>
                    <a:pt x="1" y="373"/>
                    <a:pt x="216" y="588"/>
                  </a:cubicBezTo>
                  <a:cubicBezTo>
                    <a:pt x="285" y="657"/>
                    <a:pt x="370" y="688"/>
                    <a:pt x="453" y="688"/>
                  </a:cubicBezTo>
                  <a:cubicBezTo>
                    <a:pt x="631" y="688"/>
                    <a:pt x="804" y="549"/>
                    <a:pt x="804" y="345"/>
                  </a:cubicBezTo>
                  <a:cubicBezTo>
                    <a:pt x="804" y="158"/>
                    <a:pt x="646" y="1"/>
                    <a:pt x="460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8" name="Google Shape;1348;p38"/>
            <p:cNvSpPr/>
            <p:nvPr/>
          </p:nvSpPr>
          <p:spPr>
            <a:xfrm>
              <a:off x="3153188" y="3493463"/>
              <a:ext cx="19750" cy="17200"/>
            </a:xfrm>
            <a:custGeom>
              <a:rect b="b" l="l" r="r" t="t"/>
              <a:pathLst>
                <a:path extrusionOk="0" h="688" w="790">
                  <a:moveTo>
                    <a:pt x="459" y="1"/>
                  </a:moveTo>
                  <a:cubicBezTo>
                    <a:pt x="144" y="1"/>
                    <a:pt x="1" y="373"/>
                    <a:pt x="216" y="588"/>
                  </a:cubicBezTo>
                  <a:cubicBezTo>
                    <a:pt x="285" y="657"/>
                    <a:pt x="368" y="688"/>
                    <a:pt x="450" y="688"/>
                  </a:cubicBezTo>
                  <a:cubicBezTo>
                    <a:pt x="623" y="688"/>
                    <a:pt x="789" y="549"/>
                    <a:pt x="789" y="344"/>
                  </a:cubicBezTo>
                  <a:cubicBezTo>
                    <a:pt x="789" y="144"/>
                    <a:pt x="646" y="1"/>
                    <a:pt x="45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9" name="Google Shape;1349;p38"/>
            <p:cNvSpPr/>
            <p:nvPr/>
          </p:nvSpPr>
          <p:spPr>
            <a:xfrm>
              <a:off x="3220188" y="3532163"/>
              <a:ext cx="20100" cy="17200"/>
            </a:xfrm>
            <a:custGeom>
              <a:rect b="b" l="l" r="r" t="t"/>
              <a:pathLst>
                <a:path extrusionOk="0" h="688" w="804">
                  <a:moveTo>
                    <a:pt x="460" y="0"/>
                  </a:moveTo>
                  <a:cubicBezTo>
                    <a:pt x="159" y="0"/>
                    <a:pt x="1" y="373"/>
                    <a:pt x="216" y="588"/>
                  </a:cubicBezTo>
                  <a:cubicBezTo>
                    <a:pt x="285" y="657"/>
                    <a:pt x="370" y="687"/>
                    <a:pt x="453" y="687"/>
                  </a:cubicBezTo>
                  <a:cubicBezTo>
                    <a:pt x="631" y="687"/>
                    <a:pt x="804" y="549"/>
                    <a:pt x="804" y="344"/>
                  </a:cubicBezTo>
                  <a:cubicBezTo>
                    <a:pt x="804" y="158"/>
                    <a:pt x="646" y="0"/>
                    <a:pt x="460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0" name="Google Shape;1350;p38"/>
            <p:cNvSpPr/>
            <p:nvPr/>
          </p:nvSpPr>
          <p:spPr>
            <a:xfrm>
              <a:off x="2737913" y="3327563"/>
              <a:ext cx="20075" cy="16925"/>
            </a:xfrm>
            <a:custGeom>
              <a:rect b="b" l="l" r="r" t="t"/>
              <a:pathLst>
                <a:path extrusionOk="0" h="677" w="803">
                  <a:moveTo>
                    <a:pt x="459" y="1"/>
                  </a:moveTo>
                  <a:cubicBezTo>
                    <a:pt x="158" y="1"/>
                    <a:pt x="0" y="359"/>
                    <a:pt x="215" y="574"/>
                  </a:cubicBezTo>
                  <a:cubicBezTo>
                    <a:pt x="286" y="644"/>
                    <a:pt x="373" y="676"/>
                    <a:pt x="459" y="676"/>
                  </a:cubicBezTo>
                  <a:cubicBezTo>
                    <a:pt x="635" y="676"/>
                    <a:pt x="803" y="542"/>
                    <a:pt x="803" y="330"/>
                  </a:cubicBezTo>
                  <a:cubicBezTo>
                    <a:pt x="803" y="144"/>
                    <a:pt x="645" y="1"/>
                    <a:pt x="459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1" name="Google Shape;1351;p38"/>
            <p:cNvSpPr/>
            <p:nvPr/>
          </p:nvSpPr>
          <p:spPr>
            <a:xfrm>
              <a:off x="2591363" y="3413863"/>
              <a:ext cx="122200" cy="140000"/>
            </a:xfrm>
            <a:custGeom>
              <a:rect b="b" l="l" r="r" t="t"/>
              <a:pathLst>
                <a:path extrusionOk="0" h="5600" w="4888">
                  <a:moveTo>
                    <a:pt x="3468" y="0"/>
                  </a:moveTo>
                  <a:cubicBezTo>
                    <a:pt x="3213" y="0"/>
                    <a:pt x="3053" y="533"/>
                    <a:pt x="3053" y="533"/>
                  </a:cubicBezTo>
                  <a:cubicBezTo>
                    <a:pt x="3053" y="533"/>
                    <a:pt x="2832" y="79"/>
                    <a:pt x="2550" y="79"/>
                  </a:cubicBezTo>
                  <a:cubicBezTo>
                    <a:pt x="2527" y="79"/>
                    <a:pt x="2503" y="82"/>
                    <a:pt x="2480" y="89"/>
                  </a:cubicBezTo>
                  <a:cubicBezTo>
                    <a:pt x="2150" y="175"/>
                    <a:pt x="2250" y="762"/>
                    <a:pt x="2250" y="762"/>
                  </a:cubicBezTo>
                  <a:cubicBezTo>
                    <a:pt x="2250" y="762"/>
                    <a:pt x="1942" y="401"/>
                    <a:pt x="1720" y="401"/>
                  </a:cubicBezTo>
                  <a:cubicBezTo>
                    <a:pt x="1684" y="401"/>
                    <a:pt x="1650" y="411"/>
                    <a:pt x="1620" y="433"/>
                  </a:cubicBezTo>
                  <a:cubicBezTo>
                    <a:pt x="1419" y="590"/>
                    <a:pt x="1806" y="1121"/>
                    <a:pt x="1806" y="1121"/>
                  </a:cubicBezTo>
                  <a:cubicBezTo>
                    <a:pt x="1806" y="1121"/>
                    <a:pt x="1535" y="951"/>
                    <a:pt x="1299" y="951"/>
                  </a:cubicBezTo>
                  <a:cubicBezTo>
                    <a:pt x="1228" y="951"/>
                    <a:pt x="1160" y="966"/>
                    <a:pt x="1104" y="1006"/>
                  </a:cubicBezTo>
                  <a:cubicBezTo>
                    <a:pt x="846" y="1164"/>
                    <a:pt x="1204" y="1637"/>
                    <a:pt x="1204" y="1637"/>
                  </a:cubicBezTo>
                  <a:cubicBezTo>
                    <a:pt x="1204" y="1637"/>
                    <a:pt x="937" y="1503"/>
                    <a:pt x="703" y="1503"/>
                  </a:cubicBezTo>
                  <a:cubicBezTo>
                    <a:pt x="586" y="1503"/>
                    <a:pt x="478" y="1536"/>
                    <a:pt x="416" y="1637"/>
                  </a:cubicBezTo>
                  <a:cubicBezTo>
                    <a:pt x="229" y="1938"/>
                    <a:pt x="817" y="2267"/>
                    <a:pt x="817" y="2267"/>
                  </a:cubicBezTo>
                  <a:cubicBezTo>
                    <a:pt x="817" y="2267"/>
                    <a:pt x="796" y="2266"/>
                    <a:pt x="762" y="2266"/>
                  </a:cubicBezTo>
                  <a:cubicBezTo>
                    <a:pt x="597" y="2266"/>
                    <a:pt x="119" y="2286"/>
                    <a:pt x="72" y="2511"/>
                  </a:cubicBezTo>
                  <a:cubicBezTo>
                    <a:pt x="0" y="2769"/>
                    <a:pt x="573" y="3013"/>
                    <a:pt x="573" y="3013"/>
                  </a:cubicBezTo>
                  <a:cubicBezTo>
                    <a:pt x="573" y="3013"/>
                    <a:pt x="86" y="3056"/>
                    <a:pt x="72" y="3414"/>
                  </a:cubicBezTo>
                  <a:cubicBezTo>
                    <a:pt x="54" y="3631"/>
                    <a:pt x="259" y="3671"/>
                    <a:pt x="412" y="3671"/>
                  </a:cubicBezTo>
                  <a:cubicBezTo>
                    <a:pt x="501" y="3671"/>
                    <a:pt x="573" y="3658"/>
                    <a:pt x="573" y="3657"/>
                  </a:cubicBezTo>
                  <a:lnTo>
                    <a:pt x="573" y="3657"/>
                  </a:lnTo>
                  <a:cubicBezTo>
                    <a:pt x="573" y="3658"/>
                    <a:pt x="29" y="4087"/>
                    <a:pt x="201" y="4288"/>
                  </a:cubicBezTo>
                  <a:cubicBezTo>
                    <a:pt x="245" y="4349"/>
                    <a:pt x="313" y="4371"/>
                    <a:pt x="387" y="4371"/>
                  </a:cubicBezTo>
                  <a:cubicBezTo>
                    <a:pt x="574" y="4371"/>
                    <a:pt x="803" y="4231"/>
                    <a:pt x="803" y="4231"/>
                  </a:cubicBezTo>
                  <a:lnTo>
                    <a:pt x="803" y="4231"/>
                  </a:lnTo>
                  <a:cubicBezTo>
                    <a:pt x="803" y="4231"/>
                    <a:pt x="273" y="4732"/>
                    <a:pt x="573" y="4976"/>
                  </a:cubicBezTo>
                  <a:cubicBezTo>
                    <a:pt x="653" y="5039"/>
                    <a:pt x="738" y="5062"/>
                    <a:pt x="821" y="5062"/>
                  </a:cubicBezTo>
                  <a:cubicBezTo>
                    <a:pt x="1037" y="5062"/>
                    <a:pt x="1233" y="4904"/>
                    <a:pt x="1233" y="4904"/>
                  </a:cubicBezTo>
                  <a:lnTo>
                    <a:pt x="1233" y="4904"/>
                  </a:lnTo>
                  <a:cubicBezTo>
                    <a:pt x="1233" y="4905"/>
                    <a:pt x="1075" y="5349"/>
                    <a:pt x="1462" y="5420"/>
                  </a:cubicBezTo>
                  <a:cubicBezTo>
                    <a:pt x="1489" y="5424"/>
                    <a:pt x="1517" y="5426"/>
                    <a:pt x="1544" y="5426"/>
                  </a:cubicBezTo>
                  <a:cubicBezTo>
                    <a:pt x="1731" y="5426"/>
                    <a:pt x="1910" y="5341"/>
                    <a:pt x="2035" y="5191"/>
                  </a:cubicBezTo>
                  <a:cubicBezTo>
                    <a:pt x="2035" y="5191"/>
                    <a:pt x="2209" y="5600"/>
                    <a:pt x="2521" y="5600"/>
                  </a:cubicBezTo>
                  <a:cubicBezTo>
                    <a:pt x="2545" y="5600"/>
                    <a:pt x="2569" y="5597"/>
                    <a:pt x="2594" y="5592"/>
                  </a:cubicBezTo>
                  <a:cubicBezTo>
                    <a:pt x="2809" y="5535"/>
                    <a:pt x="2967" y="5334"/>
                    <a:pt x="2967" y="5119"/>
                  </a:cubicBezTo>
                  <a:cubicBezTo>
                    <a:pt x="2967" y="5119"/>
                    <a:pt x="3236" y="5301"/>
                    <a:pt x="3483" y="5301"/>
                  </a:cubicBezTo>
                  <a:cubicBezTo>
                    <a:pt x="3554" y="5301"/>
                    <a:pt x="3623" y="5287"/>
                    <a:pt x="3684" y="5248"/>
                  </a:cubicBezTo>
                  <a:cubicBezTo>
                    <a:pt x="3970" y="5076"/>
                    <a:pt x="3569" y="4647"/>
                    <a:pt x="3569" y="4646"/>
                  </a:cubicBezTo>
                  <a:lnTo>
                    <a:pt x="3569" y="4646"/>
                  </a:lnTo>
                  <a:cubicBezTo>
                    <a:pt x="3569" y="4646"/>
                    <a:pt x="3689" y="4692"/>
                    <a:pt x="3842" y="4692"/>
                  </a:cubicBezTo>
                  <a:cubicBezTo>
                    <a:pt x="3974" y="4692"/>
                    <a:pt x="4131" y="4658"/>
                    <a:pt x="4257" y="4532"/>
                  </a:cubicBezTo>
                  <a:cubicBezTo>
                    <a:pt x="4544" y="4259"/>
                    <a:pt x="3927" y="4073"/>
                    <a:pt x="3927" y="4073"/>
                  </a:cubicBezTo>
                  <a:cubicBezTo>
                    <a:pt x="3927" y="4073"/>
                    <a:pt x="4529" y="3915"/>
                    <a:pt x="4601" y="3657"/>
                  </a:cubicBezTo>
                  <a:cubicBezTo>
                    <a:pt x="4687" y="3414"/>
                    <a:pt x="4157" y="3299"/>
                    <a:pt x="4157" y="3299"/>
                  </a:cubicBezTo>
                  <a:cubicBezTo>
                    <a:pt x="4157" y="3299"/>
                    <a:pt x="4572" y="3271"/>
                    <a:pt x="4673" y="3013"/>
                  </a:cubicBezTo>
                  <a:cubicBezTo>
                    <a:pt x="4773" y="2755"/>
                    <a:pt x="4257" y="2583"/>
                    <a:pt x="4257" y="2583"/>
                  </a:cubicBezTo>
                  <a:cubicBezTo>
                    <a:pt x="4257" y="2583"/>
                    <a:pt x="4859" y="2468"/>
                    <a:pt x="4859" y="2153"/>
                  </a:cubicBezTo>
                  <a:cubicBezTo>
                    <a:pt x="4859" y="1837"/>
                    <a:pt x="4257" y="1823"/>
                    <a:pt x="4257" y="1823"/>
                  </a:cubicBezTo>
                  <a:cubicBezTo>
                    <a:pt x="4257" y="1823"/>
                    <a:pt x="4888" y="1465"/>
                    <a:pt x="4744" y="1178"/>
                  </a:cubicBezTo>
                  <a:cubicBezTo>
                    <a:pt x="4686" y="1068"/>
                    <a:pt x="4575" y="1035"/>
                    <a:pt x="4462" y="1035"/>
                  </a:cubicBezTo>
                  <a:cubicBezTo>
                    <a:pt x="4296" y="1035"/>
                    <a:pt x="4128" y="1106"/>
                    <a:pt x="4128" y="1106"/>
                  </a:cubicBezTo>
                  <a:cubicBezTo>
                    <a:pt x="4128" y="1106"/>
                    <a:pt x="4501" y="519"/>
                    <a:pt x="4271" y="390"/>
                  </a:cubicBezTo>
                  <a:cubicBezTo>
                    <a:pt x="4227" y="365"/>
                    <a:pt x="4182" y="355"/>
                    <a:pt x="4137" y="355"/>
                  </a:cubicBezTo>
                  <a:cubicBezTo>
                    <a:pt x="3948" y="355"/>
                    <a:pt x="3770" y="533"/>
                    <a:pt x="3770" y="533"/>
                  </a:cubicBezTo>
                  <a:cubicBezTo>
                    <a:pt x="3770" y="533"/>
                    <a:pt x="3770" y="46"/>
                    <a:pt x="3497" y="3"/>
                  </a:cubicBezTo>
                  <a:cubicBezTo>
                    <a:pt x="3487" y="1"/>
                    <a:pt x="3478" y="0"/>
                    <a:pt x="3468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2" name="Google Shape;1352;p38"/>
            <p:cNvSpPr/>
            <p:nvPr/>
          </p:nvSpPr>
          <p:spPr>
            <a:xfrm>
              <a:off x="2600313" y="3427638"/>
              <a:ext cx="105000" cy="116975"/>
            </a:xfrm>
            <a:custGeom>
              <a:rect b="b" l="l" r="r" t="t"/>
              <a:pathLst>
                <a:path extrusionOk="0" h="4679" w="4200">
                  <a:moveTo>
                    <a:pt x="2763" y="0"/>
                  </a:moveTo>
                  <a:cubicBezTo>
                    <a:pt x="2098" y="0"/>
                    <a:pt x="1272" y="451"/>
                    <a:pt x="731" y="1229"/>
                  </a:cubicBezTo>
                  <a:cubicBezTo>
                    <a:pt x="244" y="1960"/>
                    <a:pt x="0" y="2863"/>
                    <a:pt x="445" y="3680"/>
                  </a:cubicBezTo>
                  <a:cubicBezTo>
                    <a:pt x="488" y="3751"/>
                    <a:pt x="531" y="3823"/>
                    <a:pt x="588" y="3895"/>
                  </a:cubicBezTo>
                  <a:cubicBezTo>
                    <a:pt x="932" y="4367"/>
                    <a:pt x="1476" y="4679"/>
                    <a:pt x="2042" y="4679"/>
                  </a:cubicBezTo>
                  <a:cubicBezTo>
                    <a:pt x="2231" y="4679"/>
                    <a:pt x="2422" y="4644"/>
                    <a:pt x="2609" y="4568"/>
                  </a:cubicBezTo>
                  <a:cubicBezTo>
                    <a:pt x="3899" y="4052"/>
                    <a:pt x="4200" y="1315"/>
                    <a:pt x="3655" y="455"/>
                  </a:cubicBezTo>
                  <a:cubicBezTo>
                    <a:pt x="3464" y="144"/>
                    <a:pt x="3139" y="0"/>
                    <a:pt x="2763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3" name="Google Shape;1353;p38"/>
            <p:cNvSpPr/>
            <p:nvPr/>
          </p:nvSpPr>
          <p:spPr>
            <a:xfrm>
              <a:off x="2883388" y="3492388"/>
              <a:ext cx="115050" cy="138725"/>
            </a:xfrm>
            <a:custGeom>
              <a:rect b="b" l="l" r="r" t="t"/>
              <a:pathLst>
                <a:path extrusionOk="0" h="5549" w="4602">
                  <a:moveTo>
                    <a:pt x="2915" y="0"/>
                  </a:moveTo>
                  <a:cubicBezTo>
                    <a:pt x="2675" y="0"/>
                    <a:pt x="2465" y="531"/>
                    <a:pt x="2465" y="531"/>
                  </a:cubicBezTo>
                  <a:lnTo>
                    <a:pt x="2451" y="531"/>
                  </a:lnTo>
                  <a:cubicBezTo>
                    <a:pt x="2451" y="531"/>
                    <a:pt x="2425" y="12"/>
                    <a:pt x="2141" y="12"/>
                  </a:cubicBezTo>
                  <a:cubicBezTo>
                    <a:pt x="2130" y="12"/>
                    <a:pt x="2119" y="13"/>
                    <a:pt x="2107" y="15"/>
                  </a:cubicBezTo>
                  <a:cubicBezTo>
                    <a:pt x="1792" y="44"/>
                    <a:pt x="1978" y="531"/>
                    <a:pt x="1978" y="531"/>
                  </a:cubicBezTo>
                  <a:cubicBezTo>
                    <a:pt x="1978" y="531"/>
                    <a:pt x="1729" y="168"/>
                    <a:pt x="1503" y="168"/>
                  </a:cubicBezTo>
                  <a:cubicBezTo>
                    <a:pt x="1474" y="168"/>
                    <a:pt x="1446" y="174"/>
                    <a:pt x="1419" y="187"/>
                  </a:cubicBezTo>
                  <a:cubicBezTo>
                    <a:pt x="1176" y="302"/>
                    <a:pt x="1462" y="803"/>
                    <a:pt x="1462" y="803"/>
                  </a:cubicBezTo>
                  <a:cubicBezTo>
                    <a:pt x="1462" y="803"/>
                    <a:pt x="1241" y="608"/>
                    <a:pt x="1021" y="608"/>
                  </a:cubicBezTo>
                  <a:cubicBezTo>
                    <a:pt x="961" y="608"/>
                    <a:pt x="901" y="623"/>
                    <a:pt x="846" y="660"/>
                  </a:cubicBezTo>
                  <a:cubicBezTo>
                    <a:pt x="588" y="846"/>
                    <a:pt x="1061" y="1247"/>
                    <a:pt x="1061" y="1247"/>
                  </a:cubicBezTo>
                  <a:cubicBezTo>
                    <a:pt x="1061" y="1247"/>
                    <a:pt x="906" y="1186"/>
                    <a:pt x="754" y="1186"/>
                  </a:cubicBezTo>
                  <a:cubicBezTo>
                    <a:pt x="653" y="1186"/>
                    <a:pt x="554" y="1213"/>
                    <a:pt x="502" y="1305"/>
                  </a:cubicBezTo>
                  <a:cubicBezTo>
                    <a:pt x="387" y="1548"/>
                    <a:pt x="789" y="1763"/>
                    <a:pt x="789" y="1763"/>
                  </a:cubicBezTo>
                  <a:cubicBezTo>
                    <a:pt x="789" y="1763"/>
                    <a:pt x="330" y="1763"/>
                    <a:pt x="244" y="2007"/>
                  </a:cubicBezTo>
                  <a:cubicBezTo>
                    <a:pt x="172" y="2251"/>
                    <a:pt x="588" y="2451"/>
                    <a:pt x="588" y="2451"/>
                  </a:cubicBezTo>
                  <a:cubicBezTo>
                    <a:pt x="588" y="2451"/>
                    <a:pt x="585" y="2451"/>
                    <a:pt x="578" y="2451"/>
                  </a:cubicBezTo>
                  <a:cubicBezTo>
                    <a:pt x="514" y="2451"/>
                    <a:pt x="142" y="2463"/>
                    <a:pt x="129" y="2738"/>
                  </a:cubicBezTo>
                  <a:cubicBezTo>
                    <a:pt x="115" y="3053"/>
                    <a:pt x="516" y="3082"/>
                    <a:pt x="516" y="3082"/>
                  </a:cubicBezTo>
                  <a:cubicBezTo>
                    <a:pt x="516" y="3082"/>
                    <a:pt x="0" y="3383"/>
                    <a:pt x="129" y="3555"/>
                  </a:cubicBezTo>
                  <a:cubicBezTo>
                    <a:pt x="219" y="3658"/>
                    <a:pt x="344" y="3715"/>
                    <a:pt x="473" y="3715"/>
                  </a:cubicBezTo>
                  <a:cubicBezTo>
                    <a:pt x="487" y="3715"/>
                    <a:pt x="502" y="3714"/>
                    <a:pt x="516" y="3713"/>
                  </a:cubicBezTo>
                  <a:lnTo>
                    <a:pt x="516" y="3713"/>
                  </a:lnTo>
                  <a:cubicBezTo>
                    <a:pt x="516" y="3713"/>
                    <a:pt x="101" y="3985"/>
                    <a:pt x="215" y="4186"/>
                  </a:cubicBezTo>
                  <a:cubicBezTo>
                    <a:pt x="277" y="4294"/>
                    <a:pt x="426" y="4319"/>
                    <a:pt x="550" y="4319"/>
                  </a:cubicBezTo>
                  <a:cubicBezTo>
                    <a:pt x="657" y="4319"/>
                    <a:pt x="746" y="4300"/>
                    <a:pt x="746" y="4300"/>
                  </a:cubicBezTo>
                  <a:lnTo>
                    <a:pt x="746" y="4300"/>
                  </a:lnTo>
                  <a:cubicBezTo>
                    <a:pt x="746" y="4300"/>
                    <a:pt x="445" y="4616"/>
                    <a:pt x="631" y="4759"/>
                  </a:cubicBezTo>
                  <a:cubicBezTo>
                    <a:pt x="721" y="4829"/>
                    <a:pt x="826" y="4864"/>
                    <a:pt x="929" y="4864"/>
                  </a:cubicBezTo>
                  <a:cubicBezTo>
                    <a:pt x="974" y="4864"/>
                    <a:pt x="1018" y="4858"/>
                    <a:pt x="1061" y="4845"/>
                  </a:cubicBezTo>
                  <a:lnTo>
                    <a:pt x="1061" y="4845"/>
                  </a:lnTo>
                  <a:cubicBezTo>
                    <a:pt x="1061" y="4845"/>
                    <a:pt x="903" y="5031"/>
                    <a:pt x="1190" y="5203"/>
                  </a:cubicBezTo>
                  <a:cubicBezTo>
                    <a:pt x="1261" y="5239"/>
                    <a:pt x="1341" y="5257"/>
                    <a:pt x="1420" y="5257"/>
                  </a:cubicBezTo>
                  <a:cubicBezTo>
                    <a:pt x="1531" y="5257"/>
                    <a:pt x="1642" y="5221"/>
                    <a:pt x="1735" y="5146"/>
                  </a:cubicBezTo>
                  <a:lnTo>
                    <a:pt x="1735" y="5146"/>
                  </a:lnTo>
                  <a:cubicBezTo>
                    <a:pt x="1735" y="5146"/>
                    <a:pt x="1634" y="5504"/>
                    <a:pt x="1978" y="5533"/>
                  </a:cubicBezTo>
                  <a:cubicBezTo>
                    <a:pt x="1991" y="5534"/>
                    <a:pt x="2003" y="5535"/>
                    <a:pt x="2015" y="5535"/>
                  </a:cubicBezTo>
                  <a:cubicBezTo>
                    <a:pt x="2310" y="5535"/>
                    <a:pt x="2337" y="5203"/>
                    <a:pt x="2337" y="5203"/>
                  </a:cubicBezTo>
                  <a:cubicBezTo>
                    <a:pt x="2337" y="5203"/>
                    <a:pt x="2497" y="5548"/>
                    <a:pt x="2747" y="5548"/>
                  </a:cubicBezTo>
                  <a:cubicBezTo>
                    <a:pt x="2776" y="5548"/>
                    <a:pt x="2807" y="5543"/>
                    <a:pt x="2838" y="5533"/>
                  </a:cubicBezTo>
                  <a:cubicBezTo>
                    <a:pt x="3125" y="5433"/>
                    <a:pt x="2924" y="4988"/>
                    <a:pt x="2924" y="4988"/>
                  </a:cubicBezTo>
                  <a:lnTo>
                    <a:pt x="2924" y="4988"/>
                  </a:lnTo>
                  <a:cubicBezTo>
                    <a:pt x="2924" y="4988"/>
                    <a:pt x="3172" y="5153"/>
                    <a:pt x="3366" y="5153"/>
                  </a:cubicBezTo>
                  <a:cubicBezTo>
                    <a:pt x="3415" y="5153"/>
                    <a:pt x="3460" y="5143"/>
                    <a:pt x="3497" y="5117"/>
                  </a:cubicBezTo>
                  <a:cubicBezTo>
                    <a:pt x="3698" y="4988"/>
                    <a:pt x="3354" y="4644"/>
                    <a:pt x="3354" y="4644"/>
                  </a:cubicBezTo>
                  <a:lnTo>
                    <a:pt x="3354" y="4644"/>
                  </a:lnTo>
                  <a:cubicBezTo>
                    <a:pt x="3354" y="4644"/>
                    <a:pt x="3515" y="4703"/>
                    <a:pt x="3676" y="4703"/>
                  </a:cubicBezTo>
                  <a:cubicBezTo>
                    <a:pt x="3778" y="4703"/>
                    <a:pt x="3880" y="4679"/>
                    <a:pt x="3942" y="4601"/>
                  </a:cubicBezTo>
                  <a:cubicBezTo>
                    <a:pt x="4114" y="4401"/>
                    <a:pt x="3670" y="4200"/>
                    <a:pt x="3669" y="4200"/>
                  </a:cubicBezTo>
                  <a:lnTo>
                    <a:pt x="3669" y="4200"/>
                  </a:lnTo>
                  <a:cubicBezTo>
                    <a:pt x="3670" y="4200"/>
                    <a:pt x="3783" y="4228"/>
                    <a:pt x="3915" y="4228"/>
                  </a:cubicBezTo>
                  <a:cubicBezTo>
                    <a:pt x="4080" y="4228"/>
                    <a:pt x="4275" y="4184"/>
                    <a:pt x="4314" y="3985"/>
                  </a:cubicBezTo>
                  <a:cubicBezTo>
                    <a:pt x="4369" y="3714"/>
                    <a:pt x="4078" y="3681"/>
                    <a:pt x="3933" y="3681"/>
                  </a:cubicBezTo>
                  <a:cubicBezTo>
                    <a:pt x="3887" y="3681"/>
                    <a:pt x="3856" y="3684"/>
                    <a:pt x="3856" y="3684"/>
                  </a:cubicBezTo>
                  <a:cubicBezTo>
                    <a:pt x="3856" y="3684"/>
                    <a:pt x="4443" y="3555"/>
                    <a:pt x="4486" y="3369"/>
                  </a:cubicBezTo>
                  <a:cubicBezTo>
                    <a:pt x="4515" y="3168"/>
                    <a:pt x="3942" y="3068"/>
                    <a:pt x="3942" y="3068"/>
                  </a:cubicBezTo>
                  <a:cubicBezTo>
                    <a:pt x="3942" y="3068"/>
                    <a:pt x="4558" y="2910"/>
                    <a:pt x="4486" y="2695"/>
                  </a:cubicBezTo>
                  <a:cubicBezTo>
                    <a:pt x="4449" y="2584"/>
                    <a:pt x="4301" y="2557"/>
                    <a:pt x="4167" y="2557"/>
                  </a:cubicBezTo>
                  <a:cubicBezTo>
                    <a:pt x="4041" y="2557"/>
                    <a:pt x="3927" y="2580"/>
                    <a:pt x="3927" y="2580"/>
                  </a:cubicBezTo>
                  <a:cubicBezTo>
                    <a:pt x="3927" y="2580"/>
                    <a:pt x="4601" y="2279"/>
                    <a:pt x="4486" y="2093"/>
                  </a:cubicBezTo>
                  <a:cubicBezTo>
                    <a:pt x="4448" y="2026"/>
                    <a:pt x="4361" y="2004"/>
                    <a:pt x="4261" y="2004"/>
                  </a:cubicBezTo>
                  <a:cubicBezTo>
                    <a:pt x="4061" y="2004"/>
                    <a:pt x="3813" y="2093"/>
                    <a:pt x="3813" y="2093"/>
                  </a:cubicBezTo>
                  <a:cubicBezTo>
                    <a:pt x="3813" y="2093"/>
                    <a:pt x="4372" y="1677"/>
                    <a:pt x="4271" y="1491"/>
                  </a:cubicBezTo>
                  <a:cubicBezTo>
                    <a:pt x="4247" y="1450"/>
                    <a:pt x="4204" y="1434"/>
                    <a:pt x="4153" y="1434"/>
                  </a:cubicBezTo>
                  <a:cubicBezTo>
                    <a:pt x="3989" y="1434"/>
                    <a:pt x="3741" y="1591"/>
                    <a:pt x="3741" y="1591"/>
                  </a:cubicBezTo>
                  <a:cubicBezTo>
                    <a:pt x="3741" y="1591"/>
                    <a:pt x="4042" y="1118"/>
                    <a:pt x="3942" y="946"/>
                  </a:cubicBezTo>
                  <a:cubicBezTo>
                    <a:pt x="3922" y="910"/>
                    <a:pt x="3891" y="896"/>
                    <a:pt x="3854" y="896"/>
                  </a:cubicBezTo>
                  <a:cubicBezTo>
                    <a:pt x="3701" y="896"/>
                    <a:pt x="3440" y="1147"/>
                    <a:pt x="3440" y="1147"/>
                  </a:cubicBezTo>
                  <a:cubicBezTo>
                    <a:pt x="3440" y="1147"/>
                    <a:pt x="3784" y="645"/>
                    <a:pt x="3555" y="430"/>
                  </a:cubicBezTo>
                  <a:cubicBezTo>
                    <a:pt x="3513" y="392"/>
                    <a:pt x="3472" y="376"/>
                    <a:pt x="3432" y="376"/>
                  </a:cubicBezTo>
                  <a:cubicBezTo>
                    <a:pt x="3250" y="376"/>
                    <a:pt x="3096" y="703"/>
                    <a:pt x="3096" y="703"/>
                  </a:cubicBezTo>
                  <a:cubicBezTo>
                    <a:pt x="3096" y="703"/>
                    <a:pt x="3168" y="15"/>
                    <a:pt x="2924" y="1"/>
                  </a:cubicBezTo>
                  <a:cubicBezTo>
                    <a:pt x="2921" y="0"/>
                    <a:pt x="2918" y="0"/>
                    <a:pt x="291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4" name="Google Shape;1354;p38"/>
            <p:cNvSpPr/>
            <p:nvPr/>
          </p:nvSpPr>
          <p:spPr>
            <a:xfrm>
              <a:off x="2895213" y="3505238"/>
              <a:ext cx="89950" cy="117075"/>
            </a:xfrm>
            <a:custGeom>
              <a:rect b="b" l="l" r="r" t="t"/>
              <a:pathLst>
                <a:path extrusionOk="0" h="4683" w="3598">
                  <a:moveTo>
                    <a:pt x="1804" y="1"/>
                  </a:moveTo>
                  <a:cubicBezTo>
                    <a:pt x="1516" y="1"/>
                    <a:pt x="1228" y="96"/>
                    <a:pt x="989" y="289"/>
                  </a:cubicBezTo>
                  <a:cubicBezTo>
                    <a:pt x="373" y="762"/>
                    <a:pt x="0" y="1837"/>
                    <a:pt x="43" y="2797"/>
                  </a:cubicBezTo>
                  <a:cubicBezTo>
                    <a:pt x="72" y="3514"/>
                    <a:pt x="330" y="4231"/>
                    <a:pt x="1032" y="4546"/>
                  </a:cubicBezTo>
                  <a:cubicBezTo>
                    <a:pt x="1241" y="4640"/>
                    <a:pt x="1451" y="4682"/>
                    <a:pt x="1655" y="4682"/>
                  </a:cubicBezTo>
                  <a:cubicBezTo>
                    <a:pt x="2422" y="4682"/>
                    <a:pt x="3110" y="4083"/>
                    <a:pt x="3325" y="3313"/>
                  </a:cubicBezTo>
                  <a:cubicBezTo>
                    <a:pt x="3598" y="2367"/>
                    <a:pt x="3440" y="1163"/>
                    <a:pt x="2766" y="418"/>
                  </a:cubicBezTo>
                  <a:cubicBezTo>
                    <a:pt x="2506" y="142"/>
                    <a:pt x="2155" y="1"/>
                    <a:pt x="1804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5" name="Google Shape;1355;p38"/>
            <p:cNvSpPr/>
            <p:nvPr/>
          </p:nvSpPr>
          <p:spPr>
            <a:xfrm>
              <a:off x="2803013" y="3424963"/>
              <a:ext cx="61400" cy="54550"/>
            </a:xfrm>
            <a:custGeom>
              <a:rect b="b" l="l" r="r" t="t"/>
              <a:pathLst>
                <a:path extrusionOk="0" h="2182" w="2456">
                  <a:moveTo>
                    <a:pt x="503" y="1"/>
                  </a:moveTo>
                  <a:cubicBezTo>
                    <a:pt x="1" y="1"/>
                    <a:pt x="258" y="1690"/>
                    <a:pt x="707" y="2182"/>
                  </a:cubicBezTo>
                  <a:cubicBezTo>
                    <a:pt x="1596" y="1881"/>
                    <a:pt x="2456" y="748"/>
                    <a:pt x="2083" y="404"/>
                  </a:cubicBezTo>
                  <a:cubicBezTo>
                    <a:pt x="2029" y="358"/>
                    <a:pt x="1969" y="339"/>
                    <a:pt x="1906" y="339"/>
                  </a:cubicBezTo>
                  <a:cubicBezTo>
                    <a:pt x="1514" y="339"/>
                    <a:pt x="994" y="1092"/>
                    <a:pt x="994" y="1092"/>
                  </a:cubicBezTo>
                  <a:cubicBezTo>
                    <a:pt x="994" y="1092"/>
                    <a:pt x="1065" y="89"/>
                    <a:pt x="535" y="3"/>
                  </a:cubicBezTo>
                  <a:cubicBezTo>
                    <a:pt x="524" y="2"/>
                    <a:pt x="514" y="1"/>
                    <a:pt x="503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6" name="Google Shape;1356;p38"/>
            <p:cNvSpPr/>
            <p:nvPr/>
          </p:nvSpPr>
          <p:spPr>
            <a:xfrm>
              <a:off x="2779463" y="3391713"/>
              <a:ext cx="126875" cy="103575"/>
            </a:xfrm>
            <a:custGeom>
              <a:rect b="b" l="l" r="r" t="t"/>
              <a:pathLst>
                <a:path extrusionOk="0" h="4143" w="5075">
                  <a:moveTo>
                    <a:pt x="115" y="0"/>
                  </a:moveTo>
                  <a:cubicBezTo>
                    <a:pt x="44" y="416"/>
                    <a:pt x="1" y="846"/>
                    <a:pt x="15" y="1276"/>
                  </a:cubicBezTo>
                  <a:cubicBezTo>
                    <a:pt x="1" y="1835"/>
                    <a:pt x="87" y="2379"/>
                    <a:pt x="273" y="2910"/>
                  </a:cubicBezTo>
                  <a:cubicBezTo>
                    <a:pt x="474" y="3454"/>
                    <a:pt x="904" y="3870"/>
                    <a:pt x="1448" y="4056"/>
                  </a:cubicBezTo>
                  <a:cubicBezTo>
                    <a:pt x="1649" y="4114"/>
                    <a:pt x="1850" y="4142"/>
                    <a:pt x="2050" y="4142"/>
                  </a:cubicBezTo>
                  <a:cubicBezTo>
                    <a:pt x="2925" y="4142"/>
                    <a:pt x="3670" y="3583"/>
                    <a:pt x="4215" y="3039"/>
                  </a:cubicBezTo>
                  <a:cubicBezTo>
                    <a:pt x="4544" y="2695"/>
                    <a:pt x="4831" y="2322"/>
                    <a:pt x="5075" y="1935"/>
                  </a:cubicBezTo>
                  <a:lnTo>
                    <a:pt x="4946" y="1849"/>
                  </a:lnTo>
                  <a:lnTo>
                    <a:pt x="4888" y="1935"/>
                  </a:lnTo>
                  <a:cubicBezTo>
                    <a:pt x="4602" y="2379"/>
                    <a:pt x="4272" y="2766"/>
                    <a:pt x="3899" y="3125"/>
                  </a:cubicBezTo>
                  <a:cubicBezTo>
                    <a:pt x="3398" y="3583"/>
                    <a:pt x="2753" y="3985"/>
                    <a:pt x="2050" y="3985"/>
                  </a:cubicBezTo>
                  <a:cubicBezTo>
                    <a:pt x="1864" y="3985"/>
                    <a:pt x="1678" y="3956"/>
                    <a:pt x="1506" y="3913"/>
                  </a:cubicBezTo>
                  <a:cubicBezTo>
                    <a:pt x="990" y="3741"/>
                    <a:pt x="603" y="3354"/>
                    <a:pt x="431" y="2852"/>
                  </a:cubicBezTo>
                  <a:cubicBezTo>
                    <a:pt x="244" y="2351"/>
                    <a:pt x="158" y="1806"/>
                    <a:pt x="173" y="1276"/>
                  </a:cubicBezTo>
                  <a:cubicBezTo>
                    <a:pt x="173" y="989"/>
                    <a:pt x="187" y="688"/>
                    <a:pt x="216" y="401"/>
                  </a:cubicBezTo>
                  <a:cubicBezTo>
                    <a:pt x="230" y="287"/>
                    <a:pt x="244" y="186"/>
                    <a:pt x="259" y="129"/>
                  </a:cubicBezTo>
                  <a:cubicBezTo>
                    <a:pt x="273" y="72"/>
                    <a:pt x="273" y="29"/>
                    <a:pt x="273" y="29"/>
                  </a:cubicBezTo>
                  <a:lnTo>
                    <a:pt x="130" y="0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7" name="Google Shape;1357;p38"/>
            <p:cNvSpPr/>
            <p:nvPr/>
          </p:nvSpPr>
          <p:spPr>
            <a:xfrm>
              <a:off x="2717038" y="3479488"/>
              <a:ext cx="64600" cy="58075"/>
            </a:xfrm>
            <a:custGeom>
              <a:rect b="b" l="l" r="r" t="t"/>
              <a:pathLst>
                <a:path extrusionOk="0" h="2323" w="2584">
                  <a:moveTo>
                    <a:pt x="2584" y="1"/>
                  </a:moveTo>
                  <a:cubicBezTo>
                    <a:pt x="2584" y="1"/>
                    <a:pt x="1580" y="1434"/>
                    <a:pt x="663" y="1720"/>
                  </a:cubicBezTo>
                  <a:cubicBezTo>
                    <a:pt x="1" y="1917"/>
                    <a:pt x="108" y="2323"/>
                    <a:pt x="618" y="2323"/>
                  </a:cubicBezTo>
                  <a:cubicBezTo>
                    <a:pt x="815" y="2323"/>
                    <a:pt x="1071" y="2263"/>
                    <a:pt x="1366" y="2107"/>
                  </a:cubicBezTo>
                  <a:cubicBezTo>
                    <a:pt x="2412" y="1534"/>
                    <a:pt x="2512" y="588"/>
                    <a:pt x="2584" y="1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8" name="Google Shape;1358;p38"/>
            <p:cNvSpPr/>
            <p:nvPr/>
          </p:nvSpPr>
          <p:spPr>
            <a:xfrm>
              <a:off x="2835363" y="3497413"/>
              <a:ext cx="44700" cy="73700"/>
            </a:xfrm>
            <a:custGeom>
              <a:rect b="b" l="l" r="r" t="t"/>
              <a:pathLst>
                <a:path extrusionOk="0" h="2948" w="1788">
                  <a:moveTo>
                    <a:pt x="646" y="0"/>
                  </a:moveTo>
                  <a:lnTo>
                    <a:pt x="646" y="0"/>
                  </a:lnTo>
                  <a:cubicBezTo>
                    <a:pt x="646" y="1"/>
                    <a:pt x="1" y="2809"/>
                    <a:pt x="961" y="2938"/>
                  </a:cubicBezTo>
                  <a:cubicBezTo>
                    <a:pt x="1006" y="2945"/>
                    <a:pt x="1047" y="2948"/>
                    <a:pt x="1082" y="2948"/>
                  </a:cubicBezTo>
                  <a:cubicBezTo>
                    <a:pt x="1787" y="2948"/>
                    <a:pt x="632" y="1747"/>
                    <a:pt x="64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9" name="Google Shape;1359;p38"/>
            <p:cNvSpPr/>
            <p:nvPr/>
          </p:nvSpPr>
          <p:spPr>
            <a:xfrm>
              <a:off x="2763713" y="3455488"/>
              <a:ext cx="8250" cy="7300"/>
            </a:xfrm>
            <a:custGeom>
              <a:rect b="b" l="l" r="r" t="t"/>
              <a:pathLst>
                <a:path extrusionOk="0" h="292" w="330">
                  <a:moveTo>
                    <a:pt x="186" y="0"/>
                  </a:moveTo>
                  <a:cubicBezTo>
                    <a:pt x="58" y="0"/>
                    <a:pt x="0" y="158"/>
                    <a:pt x="86" y="244"/>
                  </a:cubicBezTo>
                  <a:cubicBezTo>
                    <a:pt x="114" y="277"/>
                    <a:pt x="150" y="291"/>
                    <a:pt x="186" y="291"/>
                  </a:cubicBezTo>
                  <a:cubicBezTo>
                    <a:pt x="259" y="291"/>
                    <a:pt x="330" y="230"/>
                    <a:pt x="330" y="144"/>
                  </a:cubicBezTo>
                  <a:cubicBezTo>
                    <a:pt x="330" y="72"/>
                    <a:pt x="272" y="0"/>
                    <a:pt x="186" y="0"/>
                  </a:cubicBez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38"/>
            <p:cNvSpPr/>
            <p:nvPr/>
          </p:nvSpPr>
          <p:spPr>
            <a:xfrm>
              <a:off x="2808863" y="3504938"/>
              <a:ext cx="8625" cy="7125"/>
            </a:xfrm>
            <a:custGeom>
              <a:rect b="b" l="l" r="r" t="t"/>
              <a:pathLst>
                <a:path extrusionOk="0" h="285" w="345">
                  <a:moveTo>
                    <a:pt x="201" y="0"/>
                  </a:moveTo>
                  <a:cubicBezTo>
                    <a:pt x="72" y="0"/>
                    <a:pt x="0" y="158"/>
                    <a:pt x="86" y="244"/>
                  </a:cubicBezTo>
                  <a:cubicBezTo>
                    <a:pt x="119" y="272"/>
                    <a:pt x="158" y="285"/>
                    <a:pt x="195" y="285"/>
                  </a:cubicBezTo>
                  <a:cubicBezTo>
                    <a:pt x="273" y="285"/>
                    <a:pt x="344" y="230"/>
                    <a:pt x="344" y="143"/>
                  </a:cubicBezTo>
                  <a:cubicBezTo>
                    <a:pt x="344" y="72"/>
                    <a:pt x="272" y="0"/>
                    <a:pt x="201" y="0"/>
                  </a:cubicBez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38"/>
            <p:cNvSpPr/>
            <p:nvPr/>
          </p:nvSpPr>
          <p:spPr>
            <a:xfrm>
              <a:off x="2637938" y="3354088"/>
              <a:ext cx="446475" cy="399525"/>
            </a:xfrm>
            <a:custGeom>
              <a:rect b="b" l="l" r="r" t="t"/>
              <a:pathLst>
                <a:path extrusionOk="0" h="15981" w="17859">
                  <a:moveTo>
                    <a:pt x="5073" y="1880"/>
                  </a:moveTo>
                  <a:cubicBezTo>
                    <a:pt x="5146" y="1880"/>
                    <a:pt x="5217" y="1934"/>
                    <a:pt x="5217" y="2021"/>
                  </a:cubicBezTo>
                  <a:cubicBezTo>
                    <a:pt x="5217" y="2107"/>
                    <a:pt x="5160" y="2164"/>
                    <a:pt x="5074" y="2164"/>
                  </a:cubicBezTo>
                  <a:cubicBezTo>
                    <a:pt x="4945" y="2164"/>
                    <a:pt x="4888" y="2007"/>
                    <a:pt x="4974" y="1921"/>
                  </a:cubicBezTo>
                  <a:cubicBezTo>
                    <a:pt x="5002" y="1893"/>
                    <a:pt x="5038" y="1880"/>
                    <a:pt x="5073" y="1880"/>
                  </a:cubicBezTo>
                  <a:close/>
                  <a:moveTo>
                    <a:pt x="11386" y="3929"/>
                  </a:moveTo>
                  <a:cubicBezTo>
                    <a:pt x="11459" y="3929"/>
                    <a:pt x="11524" y="3984"/>
                    <a:pt x="11524" y="4071"/>
                  </a:cubicBezTo>
                  <a:cubicBezTo>
                    <a:pt x="11524" y="4157"/>
                    <a:pt x="11467" y="4214"/>
                    <a:pt x="11381" y="4214"/>
                  </a:cubicBezTo>
                  <a:cubicBezTo>
                    <a:pt x="11252" y="4214"/>
                    <a:pt x="11194" y="4056"/>
                    <a:pt x="11280" y="3970"/>
                  </a:cubicBezTo>
                  <a:cubicBezTo>
                    <a:pt x="11313" y="3942"/>
                    <a:pt x="11350" y="3929"/>
                    <a:pt x="11386" y="3929"/>
                  </a:cubicBezTo>
                  <a:close/>
                  <a:moveTo>
                    <a:pt x="9846" y="5543"/>
                  </a:moveTo>
                  <a:cubicBezTo>
                    <a:pt x="9919" y="5543"/>
                    <a:pt x="9990" y="5603"/>
                    <a:pt x="9990" y="5690"/>
                  </a:cubicBezTo>
                  <a:cubicBezTo>
                    <a:pt x="9990" y="5762"/>
                    <a:pt x="9919" y="5834"/>
                    <a:pt x="9847" y="5834"/>
                  </a:cubicBezTo>
                  <a:cubicBezTo>
                    <a:pt x="9718" y="5834"/>
                    <a:pt x="9646" y="5676"/>
                    <a:pt x="9747" y="5590"/>
                  </a:cubicBezTo>
                  <a:cubicBezTo>
                    <a:pt x="9775" y="5557"/>
                    <a:pt x="9811" y="5543"/>
                    <a:pt x="9846" y="5543"/>
                  </a:cubicBezTo>
                  <a:close/>
                  <a:moveTo>
                    <a:pt x="8543" y="5733"/>
                  </a:moveTo>
                  <a:cubicBezTo>
                    <a:pt x="8528" y="7482"/>
                    <a:pt x="9689" y="8686"/>
                    <a:pt x="8973" y="8686"/>
                  </a:cubicBezTo>
                  <a:cubicBezTo>
                    <a:pt x="8930" y="8686"/>
                    <a:pt x="8901" y="8671"/>
                    <a:pt x="8858" y="8671"/>
                  </a:cubicBezTo>
                  <a:cubicBezTo>
                    <a:pt x="7898" y="8542"/>
                    <a:pt x="8543" y="5734"/>
                    <a:pt x="8543" y="5733"/>
                  </a:cubicBezTo>
                  <a:close/>
                  <a:moveTo>
                    <a:pt x="13473" y="9732"/>
                  </a:moveTo>
                  <a:cubicBezTo>
                    <a:pt x="13473" y="9732"/>
                    <a:pt x="13474" y="9732"/>
                    <a:pt x="13474" y="9732"/>
                  </a:cubicBezTo>
                  <a:lnTo>
                    <a:pt x="13474" y="9732"/>
                  </a:lnTo>
                  <a:cubicBezTo>
                    <a:pt x="13474" y="9732"/>
                    <a:pt x="13473" y="9732"/>
                    <a:pt x="13473" y="9732"/>
                  </a:cubicBezTo>
                  <a:close/>
                  <a:moveTo>
                    <a:pt x="12728" y="5533"/>
                  </a:moveTo>
                  <a:cubicBezTo>
                    <a:pt x="12971" y="5547"/>
                    <a:pt x="12900" y="6235"/>
                    <a:pt x="12900" y="6235"/>
                  </a:cubicBezTo>
                  <a:cubicBezTo>
                    <a:pt x="12900" y="6235"/>
                    <a:pt x="13057" y="5919"/>
                    <a:pt x="13229" y="5919"/>
                  </a:cubicBezTo>
                  <a:cubicBezTo>
                    <a:pt x="13272" y="5919"/>
                    <a:pt x="13315" y="5934"/>
                    <a:pt x="13358" y="5962"/>
                  </a:cubicBezTo>
                  <a:cubicBezTo>
                    <a:pt x="13588" y="6177"/>
                    <a:pt x="13244" y="6679"/>
                    <a:pt x="13244" y="6679"/>
                  </a:cubicBezTo>
                  <a:cubicBezTo>
                    <a:pt x="13244" y="6679"/>
                    <a:pt x="13502" y="6435"/>
                    <a:pt x="13659" y="6435"/>
                  </a:cubicBezTo>
                  <a:cubicBezTo>
                    <a:pt x="13665" y="6433"/>
                    <a:pt x="13670" y="6432"/>
                    <a:pt x="13676" y="6432"/>
                  </a:cubicBezTo>
                  <a:cubicBezTo>
                    <a:pt x="13703" y="6432"/>
                    <a:pt x="13734" y="6455"/>
                    <a:pt x="13745" y="6478"/>
                  </a:cubicBezTo>
                  <a:cubicBezTo>
                    <a:pt x="13846" y="6650"/>
                    <a:pt x="13545" y="7123"/>
                    <a:pt x="13545" y="7123"/>
                  </a:cubicBezTo>
                  <a:cubicBezTo>
                    <a:pt x="13659" y="7037"/>
                    <a:pt x="13803" y="6994"/>
                    <a:pt x="13946" y="6966"/>
                  </a:cubicBezTo>
                  <a:cubicBezTo>
                    <a:pt x="14003" y="6966"/>
                    <a:pt x="14046" y="6994"/>
                    <a:pt x="14075" y="7037"/>
                  </a:cubicBezTo>
                  <a:cubicBezTo>
                    <a:pt x="14175" y="7195"/>
                    <a:pt x="13731" y="7539"/>
                    <a:pt x="13645" y="7611"/>
                  </a:cubicBezTo>
                  <a:cubicBezTo>
                    <a:pt x="13774" y="7568"/>
                    <a:pt x="13917" y="7539"/>
                    <a:pt x="14061" y="7539"/>
                  </a:cubicBezTo>
                  <a:cubicBezTo>
                    <a:pt x="14075" y="7537"/>
                    <a:pt x="14089" y="7535"/>
                    <a:pt x="14104" y="7535"/>
                  </a:cubicBezTo>
                  <a:cubicBezTo>
                    <a:pt x="14175" y="7535"/>
                    <a:pt x="14242" y="7565"/>
                    <a:pt x="14290" y="7625"/>
                  </a:cubicBezTo>
                  <a:cubicBezTo>
                    <a:pt x="14419" y="7811"/>
                    <a:pt x="13731" y="8112"/>
                    <a:pt x="13731" y="8112"/>
                  </a:cubicBezTo>
                  <a:cubicBezTo>
                    <a:pt x="13803" y="8084"/>
                    <a:pt x="13889" y="8084"/>
                    <a:pt x="13975" y="8084"/>
                  </a:cubicBezTo>
                  <a:cubicBezTo>
                    <a:pt x="14104" y="8084"/>
                    <a:pt x="14247" y="8112"/>
                    <a:pt x="14290" y="8227"/>
                  </a:cubicBezTo>
                  <a:cubicBezTo>
                    <a:pt x="14347" y="8442"/>
                    <a:pt x="13745" y="8600"/>
                    <a:pt x="13745" y="8600"/>
                  </a:cubicBezTo>
                  <a:cubicBezTo>
                    <a:pt x="13745" y="8600"/>
                    <a:pt x="14319" y="8700"/>
                    <a:pt x="14290" y="8886"/>
                  </a:cubicBezTo>
                  <a:cubicBezTo>
                    <a:pt x="14247" y="9087"/>
                    <a:pt x="13674" y="9216"/>
                    <a:pt x="13674" y="9216"/>
                  </a:cubicBezTo>
                  <a:lnTo>
                    <a:pt x="13760" y="9216"/>
                  </a:lnTo>
                  <a:cubicBezTo>
                    <a:pt x="13903" y="9216"/>
                    <a:pt x="14175" y="9245"/>
                    <a:pt x="14118" y="9517"/>
                  </a:cubicBezTo>
                  <a:cubicBezTo>
                    <a:pt x="14075" y="9718"/>
                    <a:pt x="13889" y="9761"/>
                    <a:pt x="13731" y="9761"/>
                  </a:cubicBezTo>
                  <a:cubicBezTo>
                    <a:pt x="13645" y="9761"/>
                    <a:pt x="13560" y="9746"/>
                    <a:pt x="13474" y="9732"/>
                  </a:cubicBezTo>
                  <a:lnTo>
                    <a:pt x="13474" y="9732"/>
                  </a:lnTo>
                  <a:cubicBezTo>
                    <a:pt x="13502" y="9739"/>
                    <a:pt x="13900" y="9936"/>
                    <a:pt x="13745" y="10133"/>
                  </a:cubicBezTo>
                  <a:cubicBezTo>
                    <a:pt x="13683" y="10196"/>
                    <a:pt x="13599" y="10236"/>
                    <a:pt x="13521" y="10236"/>
                  </a:cubicBezTo>
                  <a:cubicBezTo>
                    <a:pt x="13510" y="10236"/>
                    <a:pt x="13499" y="10235"/>
                    <a:pt x="13487" y="10234"/>
                  </a:cubicBezTo>
                  <a:cubicBezTo>
                    <a:pt x="13373" y="10234"/>
                    <a:pt x="13258" y="10205"/>
                    <a:pt x="13158" y="10176"/>
                  </a:cubicBezTo>
                  <a:lnTo>
                    <a:pt x="13158" y="10176"/>
                  </a:lnTo>
                  <a:cubicBezTo>
                    <a:pt x="13158" y="10176"/>
                    <a:pt x="13502" y="10520"/>
                    <a:pt x="13301" y="10649"/>
                  </a:cubicBezTo>
                  <a:cubicBezTo>
                    <a:pt x="13258" y="10678"/>
                    <a:pt x="13215" y="10692"/>
                    <a:pt x="13172" y="10692"/>
                  </a:cubicBezTo>
                  <a:cubicBezTo>
                    <a:pt x="13014" y="10664"/>
                    <a:pt x="12857" y="10606"/>
                    <a:pt x="12728" y="10520"/>
                  </a:cubicBezTo>
                  <a:lnTo>
                    <a:pt x="12728" y="10520"/>
                  </a:lnTo>
                  <a:cubicBezTo>
                    <a:pt x="12728" y="10535"/>
                    <a:pt x="12928" y="10965"/>
                    <a:pt x="12627" y="11065"/>
                  </a:cubicBezTo>
                  <a:cubicBezTo>
                    <a:pt x="12599" y="11079"/>
                    <a:pt x="12570" y="11079"/>
                    <a:pt x="12541" y="11079"/>
                  </a:cubicBezTo>
                  <a:cubicBezTo>
                    <a:pt x="12298" y="11079"/>
                    <a:pt x="12126" y="10721"/>
                    <a:pt x="12126" y="10721"/>
                  </a:cubicBezTo>
                  <a:cubicBezTo>
                    <a:pt x="12126" y="10721"/>
                    <a:pt x="12112" y="11051"/>
                    <a:pt x="11811" y="11051"/>
                  </a:cubicBezTo>
                  <a:lnTo>
                    <a:pt x="11768" y="11051"/>
                  </a:lnTo>
                  <a:cubicBezTo>
                    <a:pt x="11438" y="11022"/>
                    <a:pt x="11524" y="10678"/>
                    <a:pt x="11524" y="10664"/>
                  </a:cubicBezTo>
                  <a:lnTo>
                    <a:pt x="11524" y="10664"/>
                  </a:lnTo>
                  <a:cubicBezTo>
                    <a:pt x="11438" y="10735"/>
                    <a:pt x="11323" y="10778"/>
                    <a:pt x="11209" y="10793"/>
                  </a:cubicBezTo>
                  <a:cubicBezTo>
                    <a:pt x="11137" y="10778"/>
                    <a:pt x="11065" y="10764"/>
                    <a:pt x="10994" y="10721"/>
                  </a:cubicBezTo>
                  <a:cubicBezTo>
                    <a:pt x="10707" y="10563"/>
                    <a:pt x="10865" y="10363"/>
                    <a:pt x="10865" y="10363"/>
                  </a:cubicBezTo>
                  <a:lnTo>
                    <a:pt x="10865" y="10363"/>
                  </a:lnTo>
                  <a:cubicBezTo>
                    <a:pt x="10822" y="10377"/>
                    <a:pt x="10779" y="10391"/>
                    <a:pt x="10721" y="10391"/>
                  </a:cubicBezTo>
                  <a:cubicBezTo>
                    <a:pt x="10621" y="10391"/>
                    <a:pt x="10521" y="10363"/>
                    <a:pt x="10449" y="10291"/>
                  </a:cubicBezTo>
                  <a:cubicBezTo>
                    <a:pt x="10263" y="10148"/>
                    <a:pt x="10535" y="9847"/>
                    <a:pt x="10549" y="9818"/>
                  </a:cubicBezTo>
                  <a:lnTo>
                    <a:pt x="10549" y="9818"/>
                  </a:lnTo>
                  <a:cubicBezTo>
                    <a:pt x="10478" y="9832"/>
                    <a:pt x="10406" y="9847"/>
                    <a:pt x="10349" y="9847"/>
                  </a:cubicBezTo>
                  <a:cubicBezTo>
                    <a:pt x="10332" y="9848"/>
                    <a:pt x="10316" y="9849"/>
                    <a:pt x="10300" y="9849"/>
                  </a:cubicBezTo>
                  <a:cubicBezTo>
                    <a:pt x="10188" y="9849"/>
                    <a:pt x="10082" y="9805"/>
                    <a:pt x="10019" y="9718"/>
                  </a:cubicBezTo>
                  <a:cubicBezTo>
                    <a:pt x="9904" y="9517"/>
                    <a:pt x="10320" y="9245"/>
                    <a:pt x="10320" y="9245"/>
                  </a:cubicBezTo>
                  <a:lnTo>
                    <a:pt x="10291" y="9245"/>
                  </a:lnTo>
                  <a:cubicBezTo>
                    <a:pt x="10279" y="9246"/>
                    <a:pt x="10267" y="9246"/>
                    <a:pt x="10255" y="9246"/>
                  </a:cubicBezTo>
                  <a:cubicBezTo>
                    <a:pt x="10126" y="9246"/>
                    <a:pt x="10012" y="9179"/>
                    <a:pt x="9933" y="9087"/>
                  </a:cubicBezTo>
                  <a:cubicBezTo>
                    <a:pt x="9804" y="8915"/>
                    <a:pt x="10320" y="8614"/>
                    <a:pt x="10320" y="8614"/>
                  </a:cubicBezTo>
                  <a:cubicBezTo>
                    <a:pt x="10320" y="8614"/>
                    <a:pt x="9919" y="8571"/>
                    <a:pt x="9933" y="8270"/>
                  </a:cubicBezTo>
                  <a:cubicBezTo>
                    <a:pt x="9947" y="7998"/>
                    <a:pt x="10277" y="7983"/>
                    <a:pt x="10363" y="7983"/>
                  </a:cubicBezTo>
                  <a:lnTo>
                    <a:pt x="10392" y="7983"/>
                  </a:lnTo>
                  <a:cubicBezTo>
                    <a:pt x="10392" y="7983"/>
                    <a:pt x="9962" y="7783"/>
                    <a:pt x="10048" y="7539"/>
                  </a:cubicBezTo>
                  <a:cubicBezTo>
                    <a:pt x="10134" y="7281"/>
                    <a:pt x="10549" y="7281"/>
                    <a:pt x="10592" y="7281"/>
                  </a:cubicBezTo>
                  <a:cubicBezTo>
                    <a:pt x="10592" y="7281"/>
                    <a:pt x="10177" y="7080"/>
                    <a:pt x="10306" y="6837"/>
                  </a:cubicBezTo>
                  <a:cubicBezTo>
                    <a:pt x="10344" y="6760"/>
                    <a:pt x="10429" y="6706"/>
                    <a:pt x="10518" y="6706"/>
                  </a:cubicBezTo>
                  <a:cubicBezTo>
                    <a:pt x="10529" y="6706"/>
                    <a:pt x="10539" y="6706"/>
                    <a:pt x="10549" y="6708"/>
                  </a:cubicBezTo>
                  <a:cubicBezTo>
                    <a:pt x="10650" y="6708"/>
                    <a:pt x="10764" y="6736"/>
                    <a:pt x="10850" y="6779"/>
                  </a:cubicBezTo>
                  <a:cubicBezTo>
                    <a:pt x="10850" y="6779"/>
                    <a:pt x="10392" y="6378"/>
                    <a:pt x="10650" y="6192"/>
                  </a:cubicBezTo>
                  <a:cubicBezTo>
                    <a:pt x="10707" y="6149"/>
                    <a:pt x="10764" y="6134"/>
                    <a:pt x="10836" y="6134"/>
                  </a:cubicBezTo>
                  <a:cubicBezTo>
                    <a:pt x="10994" y="6163"/>
                    <a:pt x="11137" y="6220"/>
                    <a:pt x="11266" y="6335"/>
                  </a:cubicBezTo>
                  <a:cubicBezTo>
                    <a:pt x="11266" y="6335"/>
                    <a:pt x="10965" y="5834"/>
                    <a:pt x="11209" y="5719"/>
                  </a:cubicBezTo>
                  <a:cubicBezTo>
                    <a:pt x="11229" y="5709"/>
                    <a:pt x="11249" y="5699"/>
                    <a:pt x="11269" y="5699"/>
                  </a:cubicBezTo>
                  <a:cubicBezTo>
                    <a:pt x="11278" y="5699"/>
                    <a:pt x="11286" y="5700"/>
                    <a:pt x="11295" y="5705"/>
                  </a:cubicBezTo>
                  <a:cubicBezTo>
                    <a:pt x="11524" y="5705"/>
                    <a:pt x="11782" y="6063"/>
                    <a:pt x="11782" y="6063"/>
                  </a:cubicBezTo>
                  <a:cubicBezTo>
                    <a:pt x="11782" y="6063"/>
                    <a:pt x="11596" y="5576"/>
                    <a:pt x="11911" y="5533"/>
                  </a:cubicBezTo>
                  <a:lnTo>
                    <a:pt x="11940" y="5533"/>
                  </a:lnTo>
                  <a:cubicBezTo>
                    <a:pt x="12212" y="5533"/>
                    <a:pt x="12240" y="6034"/>
                    <a:pt x="12240" y="6063"/>
                  </a:cubicBezTo>
                  <a:lnTo>
                    <a:pt x="12269" y="6063"/>
                  </a:lnTo>
                  <a:cubicBezTo>
                    <a:pt x="12283" y="6034"/>
                    <a:pt x="12484" y="5533"/>
                    <a:pt x="12728" y="5533"/>
                  </a:cubicBezTo>
                  <a:close/>
                  <a:moveTo>
                    <a:pt x="10220" y="10291"/>
                  </a:moveTo>
                  <a:lnTo>
                    <a:pt x="11524" y="11323"/>
                  </a:lnTo>
                  <a:cubicBezTo>
                    <a:pt x="10922" y="11309"/>
                    <a:pt x="10392" y="10893"/>
                    <a:pt x="10220" y="10291"/>
                  </a:cubicBezTo>
                  <a:close/>
                  <a:moveTo>
                    <a:pt x="1864" y="0"/>
                  </a:moveTo>
                  <a:cubicBezTo>
                    <a:pt x="1219" y="201"/>
                    <a:pt x="602" y="444"/>
                    <a:pt x="0" y="745"/>
                  </a:cubicBezTo>
                  <a:lnTo>
                    <a:pt x="29" y="774"/>
                  </a:lnTo>
                  <a:cubicBezTo>
                    <a:pt x="1176" y="1777"/>
                    <a:pt x="2652" y="2494"/>
                    <a:pt x="4085" y="2924"/>
                  </a:cubicBezTo>
                  <a:cubicBezTo>
                    <a:pt x="4630" y="3082"/>
                    <a:pt x="5160" y="3211"/>
                    <a:pt x="5705" y="3397"/>
                  </a:cubicBezTo>
                  <a:cubicBezTo>
                    <a:pt x="5676" y="3196"/>
                    <a:pt x="5676" y="2981"/>
                    <a:pt x="5676" y="2781"/>
                  </a:cubicBezTo>
                  <a:cubicBezTo>
                    <a:pt x="5676" y="2351"/>
                    <a:pt x="5705" y="1935"/>
                    <a:pt x="5776" y="1505"/>
                  </a:cubicBezTo>
                  <a:lnTo>
                    <a:pt x="5934" y="1534"/>
                  </a:lnTo>
                  <a:cubicBezTo>
                    <a:pt x="5934" y="1534"/>
                    <a:pt x="5934" y="1577"/>
                    <a:pt x="5920" y="1634"/>
                  </a:cubicBezTo>
                  <a:cubicBezTo>
                    <a:pt x="5905" y="1691"/>
                    <a:pt x="5891" y="1792"/>
                    <a:pt x="5877" y="1892"/>
                  </a:cubicBezTo>
                  <a:cubicBezTo>
                    <a:pt x="5848" y="2193"/>
                    <a:pt x="5819" y="2494"/>
                    <a:pt x="5819" y="2781"/>
                  </a:cubicBezTo>
                  <a:cubicBezTo>
                    <a:pt x="5819" y="3010"/>
                    <a:pt x="5834" y="3239"/>
                    <a:pt x="5862" y="3454"/>
                  </a:cubicBezTo>
                  <a:cubicBezTo>
                    <a:pt x="6221" y="3583"/>
                    <a:pt x="6565" y="3770"/>
                    <a:pt x="6894" y="3985"/>
                  </a:cubicBezTo>
                  <a:cubicBezTo>
                    <a:pt x="6780" y="3411"/>
                    <a:pt x="6823" y="2838"/>
                    <a:pt x="7109" y="2838"/>
                  </a:cubicBezTo>
                  <a:lnTo>
                    <a:pt x="7138" y="2838"/>
                  </a:lnTo>
                  <a:cubicBezTo>
                    <a:pt x="7668" y="2924"/>
                    <a:pt x="7597" y="3927"/>
                    <a:pt x="7597" y="3927"/>
                  </a:cubicBezTo>
                  <a:cubicBezTo>
                    <a:pt x="7597" y="3927"/>
                    <a:pt x="8127" y="3182"/>
                    <a:pt x="8500" y="3182"/>
                  </a:cubicBezTo>
                  <a:cubicBezTo>
                    <a:pt x="8571" y="3182"/>
                    <a:pt x="8629" y="3211"/>
                    <a:pt x="8686" y="3254"/>
                  </a:cubicBezTo>
                  <a:cubicBezTo>
                    <a:pt x="9001" y="3540"/>
                    <a:pt x="8428" y="4386"/>
                    <a:pt x="7711" y="4830"/>
                  </a:cubicBezTo>
                  <a:cubicBezTo>
                    <a:pt x="7840" y="5031"/>
                    <a:pt x="7955" y="5246"/>
                    <a:pt x="8041" y="5461"/>
                  </a:cubicBezTo>
                  <a:cubicBezTo>
                    <a:pt x="8614" y="5332"/>
                    <a:pt x="9145" y="5045"/>
                    <a:pt x="9560" y="4630"/>
                  </a:cubicBezTo>
                  <a:cubicBezTo>
                    <a:pt x="9933" y="4271"/>
                    <a:pt x="10263" y="3884"/>
                    <a:pt x="10549" y="3440"/>
                  </a:cubicBezTo>
                  <a:lnTo>
                    <a:pt x="10607" y="3354"/>
                  </a:lnTo>
                  <a:lnTo>
                    <a:pt x="10736" y="3426"/>
                  </a:lnTo>
                  <a:cubicBezTo>
                    <a:pt x="10492" y="3827"/>
                    <a:pt x="10205" y="4200"/>
                    <a:pt x="9876" y="4529"/>
                  </a:cubicBezTo>
                  <a:cubicBezTo>
                    <a:pt x="9417" y="5002"/>
                    <a:pt x="8801" y="5475"/>
                    <a:pt x="8098" y="5604"/>
                  </a:cubicBezTo>
                  <a:cubicBezTo>
                    <a:pt x="8242" y="6048"/>
                    <a:pt x="8299" y="6493"/>
                    <a:pt x="8270" y="6951"/>
                  </a:cubicBezTo>
                  <a:cubicBezTo>
                    <a:pt x="8170" y="7725"/>
                    <a:pt x="7883" y="8471"/>
                    <a:pt x="7425" y="9101"/>
                  </a:cubicBezTo>
                  <a:lnTo>
                    <a:pt x="7496" y="9101"/>
                  </a:lnTo>
                  <a:cubicBezTo>
                    <a:pt x="8256" y="9101"/>
                    <a:pt x="9073" y="9431"/>
                    <a:pt x="9274" y="10764"/>
                  </a:cubicBezTo>
                  <a:cubicBezTo>
                    <a:pt x="9403" y="11610"/>
                    <a:pt x="9460" y="12555"/>
                    <a:pt x="9618" y="13430"/>
                  </a:cubicBezTo>
                  <a:cubicBezTo>
                    <a:pt x="9947" y="13100"/>
                    <a:pt x="10392" y="12871"/>
                    <a:pt x="11108" y="12856"/>
                  </a:cubicBezTo>
                  <a:cubicBezTo>
                    <a:pt x="11108" y="12856"/>
                    <a:pt x="12527" y="13874"/>
                    <a:pt x="14118" y="13874"/>
                  </a:cubicBezTo>
                  <a:cubicBezTo>
                    <a:pt x="15193" y="13874"/>
                    <a:pt x="16340" y="13415"/>
                    <a:pt x="17157" y="11839"/>
                  </a:cubicBezTo>
                  <a:cubicBezTo>
                    <a:pt x="17630" y="10979"/>
                    <a:pt x="17859" y="10004"/>
                    <a:pt x="17859" y="9030"/>
                  </a:cubicBezTo>
                  <a:cubicBezTo>
                    <a:pt x="17830" y="7797"/>
                    <a:pt x="17515" y="6593"/>
                    <a:pt x="16956" y="5504"/>
                  </a:cubicBezTo>
                  <a:cubicBezTo>
                    <a:pt x="16168" y="5117"/>
                    <a:pt x="15394" y="4744"/>
                    <a:pt x="14620" y="4400"/>
                  </a:cubicBezTo>
                  <a:cubicBezTo>
                    <a:pt x="14577" y="4372"/>
                    <a:pt x="14548" y="4372"/>
                    <a:pt x="14505" y="4357"/>
                  </a:cubicBezTo>
                  <a:cubicBezTo>
                    <a:pt x="13373" y="3841"/>
                    <a:pt x="12240" y="3368"/>
                    <a:pt x="11137" y="2938"/>
                  </a:cubicBezTo>
                  <a:lnTo>
                    <a:pt x="10951" y="2867"/>
                  </a:lnTo>
                  <a:cubicBezTo>
                    <a:pt x="10865" y="2838"/>
                    <a:pt x="10764" y="2824"/>
                    <a:pt x="10764" y="2795"/>
                  </a:cubicBezTo>
                  <a:lnTo>
                    <a:pt x="10650" y="2752"/>
                  </a:lnTo>
                  <a:lnTo>
                    <a:pt x="10578" y="2709"/>
                  </a:lnTo>
                  <a:cubicBezTo>
                    <a:pt x="9919" y="2465"/>
                    <a:pt x="9274" y="2236"/>
                    <a:pt x="8643" y="2007"/>
                  </a:cubicBezTo>
                  <a:cubicBezTo>
                    <a:pt x="8070" y="1820"/>
                    <a:pt x="7511" y="1620"/>
                    <a:pt x="6952" y="1448"/>
                  </a:cubicBezTo>
                  <a:lnTo>
                    <a:pt x="6264" y="1233"/>
                  </a:lnTo>
                  <a:cubicBezTo>
                    <a:pt x="6149" y="1190"/>
                    <a:pt x="6049" y="1161"/>
                    <a:pt x="5934" y="1132"/>
                  </a:cubicBezTo>
                  <a:lnTo>
                    <a:pt x="5791" y="1075"/>
                  </a:lnTo>
                  <a:cubicBezTo>
                    <a:pt x="4773" y="774"/>
                    <a:pt x="3799" y="502"/>
                    <a:pt x="2867" y="244"/>
                  </a:cubicBezTo>
                  <a:cubicBezTo>
                    <a:pt x="2552" y="172"/>
                    <a:pt x="2251" y="100"/>
                    <a:pt x="1964" y="14"/>
                  </a:cubicBezTo>
                  <a:cubicBezTo>
                    <a:pt x="1935" y="14"/>
                    <a:pt x="1892" y="0"/>
                    <a:pt x="1864" y="0"/>
                  </a:cubicBezTo>
                  <a:close/>
                  <a:moveTo>
                    <a:pt x="4014" y="15895"/>
                  </a:moveTo>
                  <a:lnTo>
                    <a:pt x="4128" y="15909"/>
                  </a:lnTo>
                  <a:cubicBezTo>
                    <a:pt x="4128" y="15909"/>
                    <a:pt x="4128" y="15908"/>
                    <a:pt x="4129" y="15908"/>
                  </a:cubicBezTo>
                  <a:lnTo>
                    <a:pt x="4129" y="15908"/>
                  </a:lnTo>
                  <a:lnTo>
                    <a:pt x="4014" y="15895"/>
                  </a:lnTo>
                  <a:close/>
                  <a:moveTo>
                    <a:pt x="6221" y="10664"/>
                  </a:moveTo>
                  <a:cubicBezTo>
                    <a:pt x="5676" y="11337"/>
                    <a:pt x="5160" y="12040"/>
                    <a:pt x="4687" y="12756"/>
                  </a:cubicBezTo>
                  <a:cubicBezTo>
                    <a:pt x="4501" y="13014"/>
                    <a:pt x="4329" y="13286"/>
                    <a:pt x="4186" y="13573"/>
                  </a:cubicBezTo>
                  <a:cubicBezTo>
                    <a:pt x="4400" y="14175"/>
                    <a:pt x="4257" y="15263"/>
                    <a:pt x="4129" y="15908"/>
                  </a:cubicBezTo>
                  <a:lnTo>
                    <a:pt x="4129" y="15908"/>
                  </a:lnTo>
                  <a:lnTo>
                    <a:pt x="4143" y="15909"/>
                  </a:lnTo>
                  <a:lnTo>
                    <a:pt x="4214" y="15909"/>
                  </a:lnTo>
                  <a:cubicBezTo>
                    <a:pt x="4501" y="15207"/>
                    <a:pt x="5089" y="13989"/>
                    <a:pt x="5791" y="13989"/>
                  </a:cubicBezTo>
                  <a:lnTo>
                    <a:pt x="5862" y="13989"/>
                  </a:lnTo>
                  <a:cubicBezTo>
                    <a:pt x="6550" y="14060"/>
                    <a:pt x="6665" y="15164"/>
                    <a:pt x="6679" y="15881"/>
                  </a:cubicBezTo>
                  <a:lnTo>
                    <a:pt x="6837" y="15852"/>
                  </a:lnTo>
                  <a:cubicBezTo>
                    <a:pt x="7009" y="15279"/>
                    <a:pt x="7324" y="14462"/>
                    <a:pt x="7726" y="14075"/>
                  </a:cubicBezTo>
                  <a:cubicBezTo>
                    <a:pt x="6995" y="13057"/>
                    <a:pt x="6479" y="11896"/>
                    <a:pt x="6221" y="10664"/>
                  </a:cubicBezTo>
                  <a:close/>
                  <a:moveTo>
                    <a:pt x="4860" y="15967"/>
                  </a:moveTo>
                  <a:cubicBezTo>
                    <a:pt x="5074" y="15981"/>
                    <a:pt x="5275" y="15981"/>
                    <a:pt x="5475" y="15981"/>
                  </a:cubicBezTo>
                  <a:cubicBezTo>
                    <a:pt x="5289" y="15981"/>
                    <a:pt x="5074" y="15981"/>
                    <a:pt x="4860" y="15967"/>
                  </a:cubicBezTo>
                  <a:close/>
                </a:path>
              </a:pathLst>
            </a:custGeom>
            <a:solidFill>
              <a:srgbClr val="FFC4C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2" name="Google Shape;1362;p38"/>
            <p:cNvSpPr/>
            <p:nvPr/>
          </p:nvSpPr>
          <p:spPr>
            <a:xfrm>
              <a:off x="2730738" y="3693413"/>
              <a:ext cx="16875" cy="58775"/>
            </a:xfrm>
            <a:custGeom>
              <a:rect b="b" l="l" r="r" t="t"/>
              <a:pathLst>
                <a:path extrusionOk="0" h="2351" w="675">
                  <a:moveTo>
                    <a:pt x="459" y="0"/>
                  </a:moveTo>
                  <a:lnTo>
                    <a:pt x="459" y="0"/>
                  </a:lnTo>
                  <a:cubicBezTo>
                    <a:pt x="187" y="473"/>
                    <a:pt x="29" y="1003"/>
                    <a:pt x="1" y="1548"/>
                  </a:cubicBezTo>
                  <a:cubicBezTo>
                    <a:pt x="1" y="1806"/>
                    <a:pt x="29" y="2050"/>
                    <a:pt x="115" y="2293"/>
                  </a:cubicBezTo>
                  <a:lnTo>
                    <a:pt x="287" y="2336"/>
                  </a:lnTo>
                  <a:lnTo>
                    <a:pt x="402" y="2351"/>
                  </a:lnTo>
                  <a:cubicBezTo>
                    <a:pt x="531" y="1706"/>
                    <a:pt x="674" y="602"/>
                    <a:pt x="459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3" name="Google Shape;1363;p38"/>
            <p:cNvSpPr/>
            <p:nvPr/>
          </p:nvSpPr>
          <p:spPr>
            <a:xfrm>
              <a:off x="2742913" y="3704163"/>
              <a:ext cx="61675" cy="50175"/>
            </a:xfrm>
            <a:custGeom>
              <a:rect b="b" l="l" r="r" t="t"/>
              <a:pathLst>
                <a:path extrusionOk="0" h="2007" w="2467">
                  <a:moveTo>
                    <a:pt x="1592" y="0"/>
                  </a:moveTo>
                  <a:cubicBezTo>
                    <a:pt x="890" y="0"/>
                    <a:pt x="288" y="1218"/>
                    <a:pt x="1" y="1921"/>
                  </a:cubicBezTo>
                  <a:cubicBezTo>
                    <a:pt x="230" y="1949"/>
                    <a:pt x="445" y="1964"/>
                    <a:pt x="646" y="1978"/>
                  </a:cubicBezTo>
                  <a:cubicBezTo>
                    <a:pt x="847" y="1992"/>
                    <a:pt x="1076" y="2007"/>
                    <a:pt x="1262" y="2007"/>
                  </a:cubicBezTo>
                  <a:cubicBezTo>
                    <a:pt x="1663" y="2007"/>
                    <a:pt x="2065" y="1964"/>
                    <a:pt x="2466" y="1906"/>
                  </a:cubicBezTo>
                  <a:cubicBezTo>
                    <a:pt x="2466" y="1190"/>
                    <a:pt x="2337" y="86"/>
                    <a:pt x="1649" y="14"/>
                  </a:cubicBezTo>
                  <a:lnTo>
                    <a:pt x="1592" y="14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38"/>
            <p:cNvSpPr/>
            <p:nvPr/>
          </p:nvSpPr>
          <p:spPr>
            <a:xfrm>
              <a:off x="2808488" y="3706313"/>
              <a:ext cx="40525" cy="44450"/>
            </a:xfrm>
            <a:custGeom>
              <a:rect b="b" l="l" r="r" t="t"/>
              <a:pathLst>
                <a:path extrusionOk="0" h="1778" w="1621">
                  <a:moveTo>
                    <a:pt x="889" y="0"/>
                  </a:moveTo>
                  <a:cubicBezTo>
                    <a:pt x="488" y="401"/>
                    <a:pt x="173" y="1204"/>
                    <a:pt x="1" y="1777"/>
                  </a:cubicBezTo>
                  <a:cubicBezTo>
                    <a:pt x="259" y="1720"/>
                    <a:pt x="517" y="1634"/>
                    <a:pt x="760" y="1519"/>
                  </a:cubicBezTo>
                  <a:cubicBezTo>
                    <a:pt x="1090" y="1376"/>
                    <a:pt x="1391" y="1147"/>
                    <a:pt x="1620" y="889"/>
                  </a:cubicBezTo>
                  <a:cubicBezTo>
                    <a:pt x="1405" y="659"/>
                    <a:pt x="1205" y="430"/>
                    <a:pt x="1018" y="172"/>
                  </a:cubicBezTo>
                  <a:cubicBezTo>
                    <a:pt x="975" y="115"/>
                    <a:pt x="932" y="57"/>
                    <a:pt x="889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38"/>
            <p:cNvSpPr/>
            <p:nvPr/>
          </p:nvSpPr>
          <p:spPr>
            <a:xfrm>
              <a:off x="2793438" y="3581613"/>
              <a:ext cx="84950" cy="146925"/>
            </a:xfrm>
            <a:custGeom>
              <a:rect b="b" l="l" r="r" t="t"/>
              <a:pathLst>
                <a:path extrusionOk="0" h="5877" w="3398">
                  <a:moveTo>
                    <a:pt x="1205" y="0"/>
                  </a:moveTo>
                  <a:cubicBezTo>
                    <a:pt x="1147" y="86"/>
                    <a:pt x="1090" y="172"/>
                    <a:pt x="1018" y="258"/>
                  </a:cubicBezTo>
                  <a:cubicBezTo>
                    <a:pt x="1262" y="273"/>
                    <a:pt x="1491" y="344"/>
                    <a:pt x="1692" y="473"/>
                  </a:cubicBezTo>
                  <a:cubicBezTo>
                    <a:pt x="1979" y="645"/>
                    <a:pt x="2179" y="903"/>
                    <a:pt x="2265" y="1219"/>
                  </a:cubicBezTo>
                  <a:cubicBezTo>
                    <a:pt x="2366" y="1520"/>
                    <a:pt x="2437" y="1835"/>
                    <a:pt x="2480" y="2150"/>
                  </a:cubicBezTo>
                  <a:cubicBezTo>
                    <a:pt x="2523" y="2767"/>
                    <a:pt x="2652" y="3383"/>
                    <a:pt x="2853" y="3970"/>
                  </a:cubicBezTo>
                  <a:cubicBezTo>
                    <a:pt x="2925" y="4200"/>
                    <a:pt x="3025" y="4415"/>
                    <a:pt x="3125" y="4630"/>
                  </a:cubicBezTo>
                  <a:cubicBezTo>
                    <a:pt x="3211" y="4529"/>
                    <a:pt x="3297" y="4415"/>
                    <a:pt x="3398" y="4329"/>
                  </a:cubicBezTo>
                  <a:cubicBezTo>
                    <a:pt x="3240" y="3440"/>
                    <a:pt x="3183" y="2509"/>
                    <a:pt x="3054" y="1663"/>
                  </a:cubicBezTo>
                  <a:cubicBezTo>
                    <a:pt x="2839" y="330"/>
                    <a:pt x="2036" y="0"/>
                    <a:pt x="1276" y="0"/>
                  </a:cubicBezTo>
                  <a:close/>
                  <a:moveTo>
                    <a:pt x="990" y="301"/>
                  </a:moveTo>
                  <a:cubicBezTo>
                    <a:pt x="875" y="488"/>
                    <a:pt x="732" y="645"/>
                    <a:pt x="603" y="817"/>
                  </a:cubicBezTo>
                  <a:cubicBezTo>
                    <a:pt x="932" y="989"/>
                    <a:pt x="1219" y="1247"/>
                    <a:pt x="1420" y="1563"/>
                  </a:cubicBezTo>
                  <a:cubicBezTo>
                    <a:pt x="1778" y="2107"/>
                    <a:pt x="1964" y="2724"/>
                    <a:pt x="2108" y="3325"/>
                  </a:cubicBezTo>
                  <a:cubicBezTo>
                    <a:pt x="2265" y="3942"/>
                    <a:pt x="2423" y="4558"/>
                    <a:pt x="2738" y="5088"/>
                  </a:cubicBezTo>
                  <a:lnTo>
                    <a:pt x="2781" y="5146"/>
                  </a:lnTo>
                  <a:cubicBezTo>
                    <a:pt x="2882" y="4988"/>
                    <a:pt x="2982" y="4830"/>
                    <a:pt x="3097" y="4673"/>
                  </a:cubicBezTo>
                  <a:cubicBezTo>
                    <a:pt x="2982" y="4458"/>
                    <a:pt x="2882" y="4228"/>
                    <a:pt x="2796" y="3985"/>
                  </a:cubicBezTo>
                  <a:cubicBezTo>
                    <a:pt x="2581" y="3397"/>
                    <a:pt x="2452" y="2781"/>
                    <a:pt x="2380" y="2150"/>
                  </a:cubicBezTo>
                  <a:cubicBezTo>
                    <a:pt x="2351" y="1849"/>
                    <a:pt x="2294" y="1534"/>
                    <a:pt x="2208" y="1247"/>
                  </a:cubicBezTo>
                  <a:cubicBezTo>
                    <a:pt x="2122" y="946"/>
                    <a:pt x="1936" y="688"/>
                    <a:pt x="1663" y="531"/>
                  </a:cubicBezTo>
                  <a:cubicBezTo>
                    <a:pt x="1463" y="402"/>
                    <a:pt x="1233" y="330"/>
                    <a:pt x="990" y="301"/>
                  </a:cubicBezTo>
                  <a:close/>
                  <a:moveTo>
                    <a:pt x="574" y="846"/>
                  </a:moveTo>
                  <a:lnTo>
                    <a:pt x="287" y="1219"/>
                  </a:lnTo>
                  <a:cubicBezTo>
                    <a:pt x="488" y="1333"/>
                    <a:pt x="660" y="1491"/>
                    <a:pt x="775" y="1677"/>
                  </a:cubicBezTo>
                  <a:cubicBezTo>
                    <a:pt x="947" y="1978"/>
                    <a:pt x="1047" y="2308"/>
                    <a:pt x="1104" y="2638"/>
                  </a:cubicBezTo>
                  <a:cubicBezTo>
                    <a:pt x="1233" y="3297"/>
                    <a:pt x="1434" y="3942"/>
                    <a:pt x="1721" y="4558"/>
                  </a:cubicBezTo>
                  <a:cubicBezTo>
                    <a:pt x="1893" y="4974"/>
                    <a:pt x="2108" y="5361"/>
                    <a:pt x="2366" y="5733"/>
                  </a:cubicBezTo>
                  <a:cubicBezTo>
                    <a:pt x="2495" y="5561"/>
                    <a:pt x="2624" y="5389"/>
                    <a:pt x="2738" y="5217"/>
                  </a:cubicBezTo>
                  <a:lnTo>
                    <a:pt x="2681" y="5131"/>
                  </a:lnTo>
                  <a:cubicBezTo>
                    <a:pt x="2351" y="4601"/>
                    <a:pt x="2179" y="3970"/>
                    <a:pt x="2022" y="3354"/>
                  </a:cubicBezTo>
                  <a:cubicBezTo>
                    <a:pt x="1850" y="2752"/>
                    <a:pt x="1706" y="2136"/>
                    <a:pt x="1362" y="1606"/>
                  </a:cubicBezTo>
                  <a:cubicBezTo>
                    <a:pt x="1162" y="1290"/>
                    <a:pt x="889" y="1032"/>
                    <a:pt x="574" y="846"/>
                  </a:cubicBezTo>
                  <a:close/>
                  <a:moveTo>
                    <a:pt x="273" y="1233"/>
                  </a:moveTo>
                  <a:lnTo>
                    <a:pt x="1" y="1563"/>
                  </a:lnTo>
                  <a:cubicBezTo>
                    <a:pt x="259" y="2795"/>
                    <a:pt x="775" y="3956"/>
                    <a:pt x="1491" y="4988"/>
                  </a:cubicBezTo>
                  <a:cubicBezTo>
                    <a:pt x="1534" y="5045"/>
                    <a:pt x="1577" y="5103"/>
                    <a:pt x="1620" y="5174"/>
                  </a:cubicBezTo>
                  <a:cubicBezTo>
                    <a:pt x="1807" y="5418"/>
                    <a:pt x="2022" y="5662"/>
                    <a:pt x="2237" y="5877"/>
                  </a:cubicBezTo>
                  <a:cubicBezTo>
                    <a:pt x="2265" y="5848"/>
                    <a:pt x="2294" y="5819"/>
                    <a:pt x="2323" y="5776"/>
                  </a:cubicBezTo>
                  <a:cubicBezTo>
                    <a:pt x="2050" y="5418"/>
                    <a:pt x="1821" y="5017"/>
                    <a:pt x="1635" y="4587"/>
                  </a:cubicBezTo>
                  <a:cubicBezTo>
                    <a:pt x="1348" y="3970"/>
                    <a:pt x="1162" y="3325"/>
                    <a:pt x="1047" y="2652"/>
                  </a:cubicBezTo>
                  <a:cubicBezTo>
                    <a:pt x="1004" y="2322"/>
                    <a:pt x="889" y="1993"/>
                    <a:pt x="746" y="1706"/>
                  </a:cubicBezTo>
                  <a:cubicBezTo>
                    <a:pt x="631" y="1505"/>
                    <a:pt x="474" y="1348"/>
                    <a:pt x="273" y="1233"/>
                  </a:cubicBezTo>
                  <a:close/>
                </a:path>
              </a:pathLst>
            </a:custGeom>
            <a:solidFill>
              <a:srgbClr val="FF3E3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38"/>
            <p:cNvSpPr/>
            <p:nvPr/>
          </p:nvSpPr>
          <p:spPr>
            <a:xfrm>
              <a:off x="2818163" y="3587688"/>
              <a:ext cx="53425" cy="110750"/>
            </a:xfrm>
            <a:custGeom>
              <a:rect b="b" l="l" r="r" t="t"/>
              <a:pathLst>
                <a:path extrusionOk="0" h="4430" w="2137">
                  <a:moveTo>
                    <a:pt x="44" y="1"/>
                  </a:moveTo>
                  <a:lnTo>
                    <a:pt x="1" y="58"/>
                  </a:lnTo>
                  <a:cubicBezTo>
                    <a:pt x="244" y="73"/>
                    <a:pt x="474" y="159"/>
                    <a:pt x="674" y="273"/>
                  </a:cubicBezTo>
                  <a:cubicBezTo>
                    <a:pt x="947" y="445"/>
                    <a:pt x="1133" y="703"/>
                    <a:pt x="1219" y="990"/>
                  </a:cubicBezTo>
                  <a:cubicBezTo>
                    <a:pt x="1305" y="1291"/>
                    <a:pt x="1362" y="1592"/>
                    <a:pt x="1391" y="1907"/>
                  </a:cubicBezTo>
                  <a:cubicBezTo>
                    <a:pt x="1463" y="2538"/>
                    <a:pt x="1592" y="3154"/>
                    <a:pt x="1807" y="3742"/>
                  </a:cubicBezTo>
                  <a:cubicBezTo>
                    <a:pt x="1893" y="3971"/>
                    <a:pt x="1993" y="4200"/>
                    <a:pt x="2108" y="4430"/>
                  </a:cubicBezTo>
                  <a:cubicBezTo>
                    <a:pt x="2122" y="4415"/>
                    <a:pt x="2136" y="4401"/>
                    <a:pt x="2136" y="4372"/>
                  </a:cubicBezTo>
                  <a:cubicBezTo>
                    <a:pt x="2036" y="4172"/>
                    <a:pt x="1950" y="3942"/>
                    <a:pt x="1864" y="3727"/>
                  </a:cubicBezTo>
                  <a:cubicBezTo>
                    <a:pt x="1663" y="3125"/>
                    <a:pt x="1534" y="2509"/>
                    <a:pt x="1491" y="1893"/>
                  </a:cubicBezTo>
                  <a:cubicBezTo>
                    <a:pt x="1448" y="1578"/>
                    <a:pt x="1377" y="1262"/>
                    <a:pt x="1291" y="976"/>
                  </a:cubicBezTo>
                  <a:cubicBezTo>
                    <a:pt x="1190" y="660"/>
                    <a:pt x="990" y="388"/>
                    <a:pt x="717" y="216"/>
                  </a:cubicBezTo>
                  <a:cubicBezTo>
                    <a:pt x="502" y="101"/>
                    <a:pt x="273" y="30"/>
                    <a:pt x="44" y="1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7" name="Google Shape;1367;p38"/>
            <p:cNvSpPr/>
            <p:nvPr/>
          </p:nvSpPr>
          <p:spPr>
            <a:xfrm>
              <a:off x="2807788" y="3602038"/>
              <a:ext cx="55200" cy="109675"/>
            </a:xfrm>
            <a:custGeom>
              <a:rect b="b" l="l" r="r" t="t"/>
              <a:pathLst>
                <a:path extrusionOk="0" h="4387" w="2208">
                  <a:moveTo>
                    <a:pt x="29" y="0"/>
                  </a:moveTo>
                  <a:lnTo>
                    <a:pt x="0" y="29"/>
                  </a:lnTo>
                  <a:cubicBezTo>
                    <a:pt x="315" y="215"/>
                    <a:pt x="588" y="473"/>
                    <a:pt x="788" y="789"/>
                  </a:cubicBezTo>
                  <a:cubicBezTo>
                    <a:pt x="1132" y="1305"/>
                    <a:pt x="1290" y="1921"/>
                    <a:pt x="1448" y="2537"/>
                  </a:cubicBezTo>
                  <a:cubicBezTo>
                    <a:pt x="1605" y="3139"/>
                    <a:pt x="1777" y="3770"/>
                    <a:pt x="2107" y="4314"/>
                  </a:cubicBezTo>
                  <a:lnTo>
                    <a:pt x="2164" y="4386"/>
                  </a:lnTo>
                  <a:lnTo>
                    <a:pt x="2179" y="4372"/>
                  </a:lnTo>
                  <a:lnTo>
                    <a:pt x="2207" y="4329"/>
                  </a:lnTo>
                  <a:lnTo>
                    <a:pt x="2164" y="4271"/>
                  </a:lnTo>
                  <a:cubicBezTo>
                    <a:pt x="1835" y="3741"/>
                    <a:pt x="1691" y="3125"/>
                    <a:pt x="1534" y="2508"/>
                  </a:cubicBezTo>
                  <a:cubicBezTo>
                    <a:pt x="1390" y="1907"/>
                    <a:pt x="1204" y="1290"/>
                    <a:pt x="846" y="746"/>
                  </a:cubicBezTo>
                  <a:cubicBezTo>
                    <a:pt x="645" y="430"/>
                    <a:pt x="358" y="172"/>
                    <a:pt x="29" y="0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8" name="Google Shape;1368;p38"/>
            <p:cNvSpPr/>
            <p:nvPr/>
          </p:nvSpPr>
          <p:spPr>
            <a:xfrm>
              <a:off x="2800263" y="3612063"/>
              <a:ext cx="52325" cy="113975"/>
            </a:xfrm>
            <a:custGeom>
              <a:rect b="b" l="l" r="r" t="t"/>
              <a:pathLst>
                <a:path extrusionOk="0" h="4559" w="2093">
                  <a:moveTo>
                    <a:pt x="14" y="1"/>
                  </a:moveTo>
                  <a:lnTo>
                    <a:pt x="0" y="15"/>
                  </a:lnTo>
                  <a:cubicBezTo>
                    <a:pt x="201" y="115"/>
                    <a:pt x="358" y="287"/>
                    <a:pt x="473" y="488"/>
                  </a:cubicBezTo>
                  <a:cubicBezTo>
                    <a:pt x="616" y="775"/>
                    <a:pt x="731" y="1104"/>
                    <a:pt x="774" y="1434"/>
                  </a:cubicBezTo>
                  <a:cubicBezTo>
                    <a:pt x="889" y="2093"/>
                    <a:pt x="1075" y="2752"/>
                    <a:pt x="1362" y="3369"/>
                  </a:cubicBezTo>
                  <a:cubicBezTo>
                    <a:pt x="1548" y="3799"/>
                    <a:pt x="1777" y="4186"/>
                    <a:pt x="2050" y="4558"/>
                  </a:cubicBezTo>
                  <a:lnTo>
                    <a:pt x="2093" y="4501"/>
                  </a:lnTo>
                  <a:cubicBezTo>
                    <a:pt x="1835" y="4143"/>
                    <a:pt x="1620" y="3741"/>
                    <a:pt x="1448" y="3326"/>
                  </a:cubicBezTo>
                  <a:cubicBezTo>
                    <a:pt x="1161" y="2724"/>
                    <a:pt x="960" y="2079"/>
                    <a:pt x="831" y="1420"/>
                  </a:cubicBezTo>
                  <a:cubicBezTo>
                    <a:pt x="774" y="1090"/>
                    <a:pt x="674" y="760"/>
                    <a:pt x="502" y="459"/>
                  </a:cubicBezTo>
                  <a:cubicBezTo>
                    <a:pt x="387" y="259"/>
                    <a:pt x="215" y="101"/>
                    <a:pt x="14" y="1"/>
                  </a:cubicBez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38"/>
            <p:cNvSpPr/>
            <p:nvPr/>
          </p:nvSpPr>
          <p:spPr>
            <a:xfrm>
              <a:off x="2893413" y="3611338"/>
              <a:ext cx="32625" cy="25825"/>
            </a:xfrm>
            <a:custGeom>
              <a:rect b="b" l="l" r="r" t="t"/>
              <a:pathLst>
                <a:path extrusionOk="0" h="1033" w="1305">
                  <a:moveTo>
                    <a:pt x="1" y="1"/>
                  </a:moveTo>
                  <a:lnTo>
                    <a:pt x="1" y="1"/>
                  </a:lnTo>
                  <a:cubicBezTo>
                    <a:pt x="173" y="603"/>
                    <a:pt x="703" y="1019"/>
                    <a:pt x="1305" y="1033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09D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38"/>
            <p:cNvSpPr/>
            <p:nvPr/>
          </p:nvSpPr>
          <p:spPr>
            <a:xfrm>
              <a:off x="2883388" y="3492038"/>
              <a:ext cx="115050" cy="139050"/>
            </a:xfrm>
            <a:custGeom>
              <a:rect b="b" l="l" r="r" t="t"/>
              <a:pathLst>
                <a:path extrusionOk="0" h="5562" w="4602">
                  <a:moveTo>
                    <a:pt x="2150" y="0"/>
                  </a:moveTo>
                  <a:lnTo>
                    <a:pt x="2150" y="15"/>
                  </a:lnTo>
                  <a:lnTo>
                    <a:pt x="2122" y="15"/>
                  </a:lnTo>
                  <a:cubicBezTo>
                    <a:pt x="1806" y="58"/>
                    <a:pt x="1993" y="530"/>
                    <a:pt x="1993" y="530"/>
                  </a:cubicBezTo>
                  <a:cubicBezTo>
                    <a:pt x="1993" y="530"/>
                    <a:pt x="1735" y="172"/>
                    <a:pt x="1505" y="172"/>
                  </a:cubicBezTo>
                  <a:cubicBezTo>
                    <a:pt x="1477" y="172"/>
                    <a:pt x="1448" y="187"/>
                    <a:pt x="1434" y="201"/>
                  </a:cubicBezTo>
                  <a:cubicBezTo>
                    <a:pt x="1176" y="316"/>
                    <a:pt x="1477" y="817"/>
                    <a:pt x="1477" y="817"/>
                  </a:cubicBezTo>
                  <a:cubicBezTo>
                    <a:pt x="1720" y="631"/>
                    <a:pt x="2021" y="530"/>
                    <a:pt x="2322" y="530"/>
                  </a:cubicBezTo>
                  <a:lnTo>
                    <a:pt x="2451" y="530"/>
                  </a:lnTo>
                  <a:cubicBezTo>
                    <a:pt x="2451" y="502"/>
                    <a:pt x="2422" y="0"/>
                    <a:pt x="2150" y="0"/>
                  </a:cubicBezTo>
                  <a:close/>
                  <a:moveTo>
                    <a:pt x="1047" y="631"/>
                  </a:moveTo>
                  <a:cubicBezTo>
                    <a:pt x="975" y="631"/>
                    <a:pt x="918" y="645"/>
                    <a:pt x="860" y="674"/>
                  </a:cubicBezTo>
                  <a:cubicBezTo>
                    <a:pt x="602" y="860"/>
                    <a:pt x="1061" y="1261"/>
                    <a:pt x="1075" y="1261"/>
                  </a:cubicBezTo>
                  <a:cubicBezTo>
                    <a:pt x="1176" y="1089"/>
                    <a:pt x="1319" y="946"/>
                    <a:pt x="1477" y="817"/>
                  </a:cubicBezTo>
                  <a:cubicBezTo>
                    <a:pt x="1362" y="717"/>
                    <a:pt x="1204" y="645"/>
                    <a:pt x="1047" y="631"/>
                  </a:cubicBezTo>
                  <a:close/>
                  <a:moveTo>
                    <a:pt x="760" y="1190"/>
                  </a:moveTo>
                  <a:cubicBezTo>
                    <a:pt x="660" y="1190"/>
                    <a:pt x="574" y="1233"/>
                    <a:pt x="516" y="1319"/>
                  </a:cubicBezTo>
                  <a:cubicBezTo>
                    <a:pt x="402" y="1562"/>
                    <a:pt x="789" y="1763"/>
                    <a:pt x="803" y="1777"/>
                  </a:cubicBezTo>
                  <a:cubicBezTo>
                    <a:pt x="875" y="1591"/>
                    <a:pt x="961" y="1419"/>
                    <a:pt x="1061" y="1261"/>
                  </a:cubicBezTo>
                  <a:cubicBezTo>
                    <a:pt x="975" y="1218"/>
                    <a:pt x="875" y="1204"/>
                    <a:pt x="760" y="1190"/>
                  </a:cubicBezTo>
                  <a:close/>
                  <a:moveTo>
                    <a:pt x="2910" y="0"/>
                  </a:moveTo>
                  <a:cubicBezTo>
                    <a:pt x="2680" y="0"/>
                    <a:pt x="2465" y="502"/>
                    <a:pt x="2465" y="530"/>
                  </a:cubicBezTo>
                  <a:cubicBezTo>
                    <a:pt x="2766" y="559"/>
                    <a:pt x="3053" y="702"/>
                    <a:pt x="3254" y="932"/>
                  </a:cubicBezTo>
                  <a:cubicBezTo>
                    <a:pt x="3540" y="1261"/>
                    <a:pt x="3741" y="1648"/>
                    <a:pt x="3841" y="2078"/>
                  </a:cubicBezTo>
                  <a:cubicBezTo>
                    <a:pt x="3927" y="2007"/>
                    <a:pt x="4372" y="1648"/>
                    <a:pt x="4271" y="1491"/>
                  </a:cubicBezTo>
                  <a:cubicBezTo>
                    <a:pt x="4248" y="1455"/>
                    <a:pt x="4215" y="1430"/>
                    <a:pt x="4172" y="1430"/>
                  </a:cubicBezTo>
                  <a:cubicBezTo>
                    <a:pt x="4162" y="1430"/>
                    <a:pt x="4153" y="1431"/>
                    <a:pt x="4142" y="1433"/>
                  </a:cubicBezTo>
                  <a:cubicBezTo>
                    <a:pt x="3999" y="1448"/>
                    <a:pt x="3856" y="1505"/>
                    <a:pt x="3727" y="1577"/>
                  </a:cubicBezTo>
                  <a:cubicBezTo>
                    <a:pt x="3727" y="1577"/>
                    <a:pt x="4042" y="1118"/>
                    <a:pt x="3942" y="932"/>
                  </a:cubicBezTo>
                  <a:cubicBezTo>
                    <a:pt x="3927" y="903"/>
                    <a:pt x="3884" y="889"/>
                    <a:pt x="3856" y="889"/>
                  </a:cubicBezTo>
                  <a:cubicBezTo>
                    <a:pt x="3698" y="889"/>
                    <a:pt x="3440" y="1147"/>
                    <a:pt x="3440" y="1147"/>
                  </a:cubicBezTo>
                  <a:cubicBezTo>
                    <a:pt x="3440" y="1147"/>
                    <a:pt x="3784" y="645"/>
                    <a:pt x="3555" y="430"/>
                  </a:cubicBezTo>
                  <a:cubicBezTo>
                    <a:pt x="3512" y="401"/>
                    <a:pt x="3469" y="373"/>
                    <a:pt x="3426" y="373"/>
                  </a:cubicBezTo>
                  <a:cubicBezTo>
                    <a:pt x="3254" y="373"/>
                    <a:pt x="3096" y="702"/>
                    <a:pt x="3096" y="702"/>
                  </a:cubicBezTo>
                  <a:cubicBezTo>
                    <a:pt x="3096" y="702"/>
                    <a:pt x="3168" y="15"/>
                    <a:pt x="2924" y="0"/>
                  </a:cubicBezTo>
                  <a:close/>
                  <a:moveTo>
                    <a:pt x="789" y="1777"/>
                  </a:moveTo>
                  <a:cubicBezTo>
                    <a:pt x="731" y="1777"/>
                    <a:pt x="330" y="1777"/>
                    <a:pt x="244" y="2021"/>
                  </a:cubicBezTo>
                  <a:cubicBezTo>
                    <a:pt x="158" y="2265"/>
                    <a:pt x="574" y="2465"/>
                    <a:pt x="588" y="2465"/>
                  </a:cubicBezTo>
                  <a:cubicBezTo>
                    <a:pt x="631" y="2236"/>
                    <a:pt x="703" y="1992"/>
                    <a:pt x="789" y="1777"/>
                  </a:cubicBezTo>
                  <a:close/>
                  <a:moveTo>
                    <a:pt x="4243" y="2007"/>
                  </a:moveTo>
                  <a:lnTo>
                    <a:pt x="4243" y="2021"/>
                  </a:lnTo>
                  <a:cubicBezTo>
                    <a:pt x="4099" y="2035"/>
                    <a:pt x="3956" y="2064"/>
                    <a:pt x="3827" y="2107"/>
                  </a:cubicBezTo>
                  <a:cubicBezTo>
                    <a:pt x="3907" y="2426"/>
                    <a:pt x="3942" y="2754"/>
                    <a:pt x="3931" y="3081"/>
                  </a:cubicBezTo>
                  <a:lnTo>
                    <a:pt x="3931" y="3081"/>
                  </a:lnTo>
                  <a:cubicBezTo>
                    <a:pt x="3979" y="3068"/>
                    <a:pt x="4541" y="2915"/>
                    <a:pt x="4472" y="2709"/>
                  </a:cubicBezTo>
                  <a:cubicBezTo>
                    <a:pt x="4443" y="2594"/>
                    <a:pt x="4286" y="2566"/>
                    <a:pt x="4157" y="2566"/>
                  </a:cubicBezTo>
                  <a:cubicBezTo>
                    <a:pt x="4071" y="2566"/>
                    <a:pt x="3999" y="2566"/>
                    <a:pt x="3913" y="2580"/>
                  </a:cubicBezTo>
                  <a:cubicBezTo>
                    <a:pt x="3913" y="2580"/>
                    <a:pt x="4601" y="2293"/>
                    <a:pt x="4472" y="2093"/>
                  </a:cubicBezTo>
                  <a:cubicBezTo>
                    <a:pt x="4415" y="2035"/>
                    <a:pt x="4329" y="2007"/>
                    <a:pt x="4243" y="2007"/>
                  </a:cubicBezTo>
                  <a:close/>
                  <a:moveTo>
                    <a:pt x="3931" y="3081"/>
                  </a:moveTo>
                  <a:cubicBezTo>
                    <a:pt x="3929" y="3081"/>
                    <a:pt x="3927" y="3082"/>
                    <a:pt x="3927" y="3082"/>
                  </a:cubicBezTo>
                  <a:cubicBezTo>
                    <a:pt x="3927" y="3082"/>
                    <a:pt x="3929" y="3082"/>
                    <a:pt x="3931" y="3082"/>
                  </a:cubicBezTo>
                  <a:lnTo>
                    <a:pt x="3931" y="3082"/>
                  </a:lnTo>
                  <a:cubicBezTo>
                    <a:pt x="3931" y="3082"/>
                    <a:pt x="3931" y="3081"/>
                    <a:pt x="3931" y="3081"/>
                  </a:cubicBezTo>
                  <a:close/>
                  <a:moveTo>
                    <a:pt x="559" y="2480"/>
                  </a:moveTo>
                  <a:cubicBezTo>
                    <a:pt x="459" y="2480"/>
                    <a:pt x="129" y="2494"/>
                    <a:pt x="129" y="2766"/>
                  </a:cubicBezTo>
                  <a:cubicBezTo>
                    <a:pt x="115" y="3067"/>
                    <a:pt x="502" y="3110"/>
                    <a:pt x="502" y="3110"/>
                  </a:cubicBezTo>
                  <a:cubicBezTo>
                    <a:pt x="502" y="3110"/>
                    <a:pt x="0" y="3397"/>
                    <a:pt x="129" y="3583"/>
                  </a:cubicBezTo>
                  <a:cubicBezTo>
                    <a:pt x="207" y="3686"/>
                    <a:pt x="319" y="3743"/>
                    <a:pt x="445" y="3743"/>
                  </a:cubicBezTo>
                  <a:cubicBezTo>
                    <a:pt x="459" y="3743"/>
                    <a:pt x="473" y="3742"/>
                    <a:pt x="488" y="3741"/>
                  </a:cubicBezTo>
                  <a:lnTo>
                    <a:pt x="516" y="3741"/>
                  </a:lnTo>
                  <a:cubicBezTo>
                    <a:pt x="516" y="3741"/>
                    <a:pt x="86" y="4013"/>
                    <a:pt x="201" y="4214"/>
                  </a:cubicBezTo>
                  <a:cubicBezTo>
                    <a:pt x="276" y="4302"/>
                    <a:pt x="373" y="4346"/>
                    <a:pt x="483" y="4346"/>
                  </a:cubicBezTo>
                  <a:cubicBezTo>
                    <a:pt x="499" y="4346"/>
                    <a:pt x="514" y="4345"/>
                    <a:pt x="531" y="4343"/>
                  </a:cubicBezTo>
                  <a:cubicBezTo>
                    <a:pt x="602" y="4343"/>
                    <a:pt x="674" y="4329"/>
                    <a:pt x="731" y="4314"/>
                  </a:cubicBezTo>
                  <a:lnTo>
                    <a:pt x="731" y="4314"/>
                  </a:lnTo>
                  <a:cubicBezTo>
                    <a:pt x="717" y="4329"/>
                    <a:pt x="445" y="4630"/>
                    <a:pt x="631" y="4787"/>
                  </a:cubicBezTo>
                  <a:cubicBezTo>
                    <a:pt x="703" y="4845"/>
                    <a:pt x="803" y="4873"/>
                    <a:pt x="903" y="4873"/>
                  </a:cubicBezTo>
                  <a:cubicBezTo>
                    <a:pt x="961" y="4873"/>
                    <a:pt x="1004" y="4873"/>
                    <a:pt x="1061" y="4859"/>
                  </a:cubicBezTo>
                  <a:lnTo>
                    <a:pt x="1061" y="4859"/>
                  </a:lnTo>
                  <a:cubicBezTo>
                    <a:pt x="1061" y="4859"/>
                    <a:pt x="903" y="5045"/>
                    <a:pt x="1176" y="5217"/>
                  </a:cubicBezTo>
                  <a:cubicBezTo>
                    <a:pt x="1247" y="5260"/>
                    <a:pt x="1319" y="5275"/>
                    <a:pt x="1405" y="5275"/>
                  </a:cubicBezTo>
                  <a:cubicBezTo>
                    <a:pt x="1518" y="5275"/>
                    <a:pt x="1617" y="5233"/>
                    <a:pt x="1703" y="5163"/>
                  </a:cubicBezTo>
                  <a:lnTo>
                    <a:pt x="1703" y="5163"/>
                  </a:lnTo>
                  <a:cubicBezTo>
                    <a:pt x="1690" y="5234"/>
                    <a:pt x="1663" y="5508"/>
                    <a:pt x="1950" y="5533"/>
                  </a:cubicBezTo>
                  <a:lnTo>
                    <a:pt x="2007" y="5533"/>
                  </a:lnTo>
                  <a:cubicBezTo>
                    <a:pt x="2294" y="5533"/>
                    <a:pt x="2308" y="5203"/>
                    <a:pt x="2308" y="5203"/>
                  </a:cubicBezTo>
                  <a:cubicBezTo>
                    <a:pt x="2308" y="5203"/>
                    <a:pt x="2480" y="5561"/>
                    <a:pt x="2723" y="5561"/>
                  </a:cubicBezTo>
                  <a:cubicBezTo>
                    <a:pt x="2752" y="5561"/>
                    <a:pt x="2781" y="5561"/>
                    <a:pt x="2809" y="5547"/>
                  </a:cubicBezTo>
                  <a:cubicBezTo>
                    <a:pt x="3110" y="5432"/>
                    <a:pt x="2910" y="5002"/>
                    <a:pt x="2910" y="5002"/>
                  </a:cubicBezTo>
                  <a:lnTo>
                    <a:pt x="2910" y="5002"/>
                  </a:lnTo>
                  <a:cubicBezTo>
                    <a:pt x="3039" y="5088"/>
                    <a:pt x="3196" y="5146"/>
                    <a:pt x="3354" y="5174"/>
                  </a:cubicBezTo>
                  <a:cubicBezTo>
                    <a:pt x="3397" y="5174"/>
                    <a:pt x="3440" y="5160"/>
                    <a:pt x="3483" y="5131"/>
                  </a:cubicBezTo>
                  <a:cubicBezTo>
                    <a:pt x="3684" y="5002"/>
                    <a:pt x="3340" y="4658"/>
                    <a:pt x="3340" y="4658"/>
                  </a:cubicBezTo>
                  <a:lnTo>
                    <a:pt x="3340" y="4658"/>
                  </a:lnTo>
                  <a:cubicBezTo>
                    <a:pt x="3440" y="4701"/>
                    <a:pt x="3555" y="4716"/>
                    <a:pt x="3669" y="4716"/>
                  </a:cubicBezTo>
                  <a:cubicBezTo>
                    <a:pt x="3682" y="4717"/>
                    <a:pt x="3695" y="4718"/>
                    <a:pt x="3708" y="4718"/>
                  </a:cubicBezTo>
                  <a:cubicBezTo>
                    <a:pt x="3792" y="4718"/>
                    <a:pt x="3865" y="4678"/>
                    <a:pt x="3927" y="4615"/>
                  </a:cubicBezTo>
                  <a:cubicBezTo>
                    <a:pt x="4082" y="4418"/>
                    <a:pt x="3684" y="4221"/>
                    <a:pt x="3656" y="4214"/>
                  </a:cubicBezTo>
                  <a:lnTo>
                    <a:pt x="3656" y="4214"/>
                  </a:lnTo>
                  <a:cubicBezTo>
                    <a:pt x="3742" y="4228"/>
                    <a:pt x="3827" y="4243"/>
                    <a:pt x="3913" y="4243"/>
                  </a:cubicBezTo>
                  <a:cubicBezTo>
                    <a:pt x="4071" y="4243"/>
                    <a:pt x="4257" y="4200"/>
                    <a:pt x="4300" y="3999"/>
                  </a:cubicBezTo>
                  <a:cubicBezTo>
                    <a:pt x="4357" y="3727"/>
                    <a:pt x="4085" y="3698"/>
                    <a:pt x="3942" y="3698"/>
                  </a:cubicBezTo>
                  <a:lnTo>
                    <a:pt x="3856" y="3698"/>
                  </a:lnTo>
                  <a:cubicBezTo>
                    <a:pt x="3856" y="3698"/>
                    <a:pt x="4429" y="3569"/>
                    <a:pt x="4472" y="3368"/>
                  </a:cubicBezTo>
                  <a:cubicBezTo>
                    <a:pt x="4513" y="3190"/>
                    <a:pt x="3978" y="3091"/>
                    <a:pt x="3931" y="3082"/>
                  </a:cubicBezTo>
                  <a:lnTo>
                    <a:pt x="3931" y="3082"/>
                  </a:lnTo>
                  <a:cubicBezTo>
                    <a:pt x="3921" y="3342"/>
                    <a:pt x="3883" y="3602"/>
                    <a:pt x="3813" y="3856"/>
                  </a:cubicBezTo>
                  <a:cubicBezTo>
                    <a:pt x="3770" y="3970"/>
                    <a:pt x="3727" y="4099"/>
                    <a:pt x="3655" y="4214"/>
                  </a:cubicBezTo>
                  <a:cubicBezTo>
                    <a:pt x="3483" y="4544"/>
                    <a:pt x="3225" y="4816"/>
                    <a:pt x="2910" y="5002"/>
                  </a:cubicBezTo>
                  <a:lnTo>
                    <a:pt x="2910" y="4988"/>
                  </a:lnTo>
                  <a:cubicBezTo>
                    <a:pt x="2666" y="5131"/>
                    <a:pt x="2394" y="5203"/>
                    <a:pt x="2122" y="5203"/>
                  </a:cubicBezTo>
                  <a:cubicBezTo>
                    <a:pt x="1978" y="5203"/>
                    <a:pt x="1849" y="5189"/>
                    <a:pt x="1706" y="5146"/>
                  </a:cubicBezTo>
                  <a:lnTo>
                    <a:pt x="1706" y="5146"/>
                  </a:lnTo>
                  <a:cubicBezTo>
                    <a:pt x="1706" y="5146"/>
                    <a:pt x="1705" y="5150"/>
                    <a:pt x="1703" y="5159"/>
                  </a:cubicBezTo>
                  <a:lnTo>
                    <a:pt x="1703" y="5159"/>
                  </a:lnTo>
                  <a:cubicBezTo>
                    <a:pt x="1632" y="5131"/>
                    <a:pt x="1562" y="5116"/>
                    <a:pt x="1505" y="5074"/>
                  </a:cubicBezTo>
                  <a:cubicBezTo>
                    <a:pt x="1161" y="4931"/>
                    <a:pt x="889" y="4658"/>
                    <a:pt x="731" y="4314"/>
                  </a:cubicBezTo>
                  <a:cubicBezTo>
                    <a:pt x="602" y="4013"/>
                    <a:pt x="516" y="3669"/>
                    <a:pt x="516" y="3340"/>
                  </a:cubicBezTo>
                  <a:cubicBezTo>
                    <a:pt x="502" y="3053"/>
                    <a:pt x="516" y="2766"/>
                    <a:pt x="574" y="2480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38"/>
            <p:cNvSpPr/>
            <p:nvPr/>
          </p:nvSpPr>
          <p:spPr>
            <a:xfrm>
              <a:off x="2895913" y="3505288"/>
              <a:ext cx="86750" cy="116825"/>
            </a:xfrm>
            <a:custGeom>
              <a:rect b="b" l="l" r="r" t="t"/>
              <a:pathLst>
                <a:path extrusionOk="0" h="4673" w="3470">
                  <a:moveTo>
                    <a:pt x="1807" y="0"/>
                  </a:moveTo>
                  <a:cubicBezTo>
                    <a:pt x="1492" y="0"/>
                    <a:pt x="1205" y="101"/>
                    <a:pt x="961" y="287"/>
                  </a:cubicBezTo>
                  <a:cubicBezTo>
                    <a:pt x="804" y="416"/>
                    <a:pt x="660" y="559"/>
                    <a:pt x="546" y="731"/>
                  </a:cubicBezTo>
                  <a:cubicBezTo>
                    <a:pt x="445" y="889"/>
                    <a:pt x="359" y="1061"/>
                    <a:pt x="288" y="1247"/>
                  </a:cubicBezTo>
                  <a:cubicBezTo>
                    <a:pt x="187" y="1462"/>
                    <a:pt x="116" y="1706"/>
                    <a:pt x="73" y="1935"/>
                  </a:cubicBezTo>
                  <a:cubicBezTo>
                    <a:pt x="15" y="2222"/>
                    <a:pt x="1" y="2509"/>
                    <a:pt x="1" y="2795"/>
                  </a:cubicBezTo>
                  <a:cubicBezTo>
                    <a:pt x="15" y="3139"/>
                    <a:pt x="87" y="3469"/>
                    <a:pt x="230" y="3784"/>
                  </a:cubicBezTo>
                  <a:cubicBezTo>
                    <a:pt x="388" y="4114"/>
                    <a:pt x="660" y="4386"/>
                    <a:pt x="990" y="4544"/>
                  </a:cubicBezTo>
                  <a:cubicBezTo>
                    <a:pt x="1062" y="4573"/>
                    <a:pt x="1133" y="4601"/>
                    <a:pt x="1205" y="4616"/>
                  </a:cubicBezTo>
                  <a:cubicBezTo>
                    <a:pt x="1348" y="4659"/>
                    <a:pt x="1477" y="4673"/>
                    <a:pt x="1621" y="4673"/>
                  </a:cubicBezTo>
                  <a:cubicBezTo>
                    <a:pt x="1893" y="4673"/>
                    <a:pt x="2165" y="4601"/>
                    <a:pt x="2409" y="4458"/>
                  </a:cubicBezTo>
                  <a:cubicBezTo>
                    <a:pt x="2724" y="4272"/>
                    <a:pt x="2982" y="3999"/>
                    <a:pt x="3154" y="3670"/>
                  </a:cubicBezTo>
                  <a:cubicBezTo>
                    <a:pt x="3211" y="3555"/>
                    <a:pt x="3269" y="3440"/>
                    <a:pt x="3297" y="3311"/>
                  </a:cubicBezTo>
                  <a:cubicBezTo>
                    <a:pt x="3455" y="2738"/>
                    <a:pt x="3469" y="2136"/>
                    <a:pt x="3326" y="1577"/>
                  </a:cubicBezTo>
                  <a:cubicBezTo>
                    <a:pt x="3226" y="1147"/>
                    <a:pt x="3025" y="760"/>
                    <a:pt x="2738" y="430"/>
                  </a:cubicBezTo>
                  <a:cubicBezTo>
                    <a:pt x="2523" y="201"/>
                    <a:pt x="2251" y="58"/>
                    <a:pt x="1950" y="29"/>
                  </a:cubicBezTo>
                  <a:cubicBezTo>
                    <a:pt x="1921" y="22"/>
                    <a:pt x="1896" y="18"/>
                    <a:pt x="1873" y="18"/>
                  </a:cubicBezTo>
                  <a:cubicBezTo>
                    <a:pt x="1850" y="18"/>
                    <a:pt x="1828" y="22"/>
                    <a:pt x="1807" y="29"/>
                  </a:cubicBezTo>
                  <a:lnTo>
                    <a:pt x="1807" y="0"/>
                  </a:lnTo>
                  <a:close/>
                </a:path>
              </a:pathLst>
            </a:custGeom>
            <a:solidFill>
              <a:srgbClr val="1E022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38"/>
            <p:cNvSpPr/>
            <p:nvPr/>
          </p:nvSpPr>
          <p:spPr>
            <a:xfrm>
              <a:off x="2807413" y="3425013"/>
              <a:ext cx="55575" cy="49850"/>
            </a:xfrm>
            <a:custGeom>
              <a:rect b="b" l="l" r="r" t="t"/>
              <a:pathLst>
                <a:path extrusionOk="0" h="1994" w="2223">
                  <a:moveTo>
                    <a:pt x="330" y="1"/>
                  </a:moveTo>
                  <a:cubicBezTo>
                    <a:pt x="44" y="1"/>
                    <a:pt x="1" y="574"/>
                    <a:pt x="115" y="1133"/>
                  </a:cubicBezTo>
                  <a:lnTo>
                    <a:pt x="187" y="1191"/>
                  </a:lnTo>
                  <a:cubicBezTo>
                    <a:pt x="474" y="1420"/>
                    <a:pt x="732" y="1692"/>
                    <a:pt x="932" y="1993"/>
                  </a:cubicBezTo>
                  <a:cubicBezTo>
                    <a:pt x="1649" y="1549"/>
                    <a:pt x="2222" y="703"/>
                    <a:pt x="1907" y="417"/>
                  </a:cubicBezTo>
                  <a:cubicBezTo>
                    <a:pt x="1864" y="359"/>
                    <a:pt x="1792" y="345"/>
                    <a:pt x="1721" y="345"/>
                  </a:cubicBezTo>
                  <a:cubicBezTo>
                    <a:pt x="1348" y="345"/>
                    <a:pt x="818" y="1090"/>
                    <a:pt x="818" y="1090"/>
                  </a:cubicBezTo>
                  <a:cubicBezTo>
                    <a:pt x="818" y="1090"/>
                    <a:pt x="904" y="87"/>
                    <a:pt x="359" y="1"/>
                  </a:cubicBezTo>
                  <a:close/>
                </a:path>
              </a:pathLst>
            </a:custGeom>
            <a:solidFill>
              <a:srgbClr val="E727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38"/>
            <p:cNvSpPr/>
            <p:nvPr/>
          </p:nvSpPr>
          <p:spPr>
            <a:xfrm>
              <a:off x="2779463" y="3391713"/>
              <a:ext cx="126875" cy="102500"/>
            </a:xfrm>
            <a:custGeom>
              <a:rect b="b" l="l" r="r" t="t"/>
              <a:pathLst>
                <a:path extrusionOk="0" h="4100" w="5075">
                  <a:moveTo>
                    <a:pt x="115" y="0"/>
                  </a:moveTo>
                  <a:cubicBezTo>
                    <a:pt x="44" y="416"/>
                    <a:pt x="1" y="846"/>
                    <a:pt x="15" y="1276"/>
                  </a:cubicBezTo>
                  <a:cubicBezTo>
                    <a:pt x="1" y="1491"/>
                    <a:pt x="15" y="1691"/>
                    <a:pt x="44" y="1892"/>
                  </a:cubicBezTo>
                  <a:lnTo>
                    <a:pt x="201" y="1949"/>
                  </a:lnTo>
                  <a:cubicBezTo>
                    <a:pt x="173" y="1734"/>
                    <a:pt x="158" y="1505"/>
                    <a:pt x="158" y="1276"/>
                  </a:cubicBezTo>
                  <a:cubicBezTo>
                    <a:pt x="158" y="989"/>
                    <a:pt x="187" y="688"/>
                    <a:pt x="216" y="401"/>
                  </a:cubicBezTo>
                  <a:cubicBezTo>
                    <a:pt x="230" y="287"/>
                    <a:pt x="244" y="186"/>
                    <a:pt x="259" y="129"/>
                  </a:cubicBezTo>
                  <a:cubicBezTo>
                    <a:pt x="259" y="72"/>
                    <a:pt x="273" y="29"/>
                    <a:pt x="273" y="29"/>
                  </a:cubicBezTo>
                  <a:lnTo>
                    <a:pt x="115" y="0"/>
                  </a:lnTo>
                  <a:close/>
                  <a:moveTo>
                    <a:pt x="4946" y="1849"/>
                  </a:moveTo>
                  <a:lnTo>
                    <a:pt x="4888" y="1935"/>
                  </a:lnTo>
                  <a:cubicBezTo>
                    <a:pt x="4602" y="2365"/>
                    <a:pt x="4272" y="2766"/>
                    <a:pt x="3899" y="3125"/>
                  </a:cubicBezTo>
                  <a:cubicBezTo>
                    <a:pt x="3484" y="3540"/>
                    <a:pt x="2953" y="3827"/>
                    <a:pt x="2380" y="3956"/>
                  </a:cubicBezTo>
                  <a:cubicBezTo>
                    <a:pt x="2394" y="3999"/>
                    <a:pt x="2423" y="4056"/>
                    <a:pt x="2437" y="4099"/>
                  </a:cubicBezTo>
                  <a:cubicBezTo>
                    <a:pt x="3154" y="3970"/>
                    <a:pt x="3756" y="3497"/>
                    <a:pt x="4215" y="3024"/>
                  </a:cubicBezTo>
                  <a:cubicBezTo>
                    <a:pt x="4544" y="2695"/>
                    <a:pt x="4831" y="2322"/>
                    <a:pt x="5075" y="1921"/>
                  </a:cubicBezTo>
                  <a:lnTo>
                    <a:pt x="4946" y="1849"/>
                  </a:lnTo>
                  <a:close/>
                </a:path>
              </a:pathLst>
            </a:custGeom>
            <a:solidFill>
              <a:srgbClr val="009D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4" name="Google Shape;1374;p38"/>
            <p:cNvSpPr/>
            <p:nvPr/>
          </p:nvSpPr>
          <p:spPr>
            <a:xfrm>
              <a:off x="2835363" y="3497413"/>
              <a:ext cx="44825" cy="73825"/>
            </a:xfrm>
            <a:custGeom>
              <a:rect b="b" l="l" r="r" t="t"/>
              <a:pathLst>
                <a:path extrusionOk="0" h="2953" w="1793">
                  <a:moveTo>
                    <a:pt x="646" y="0"/>
                  </a:moveTo>
                  <a:cubicBezTo>
                    <a:pt x="646" y="1"/>
                    <a:pt x="1" y="2809"/>
                    <a:pt x="961" y="2938"/>
                  </a:cubicBezTo>
                  <a:cubicBezTo>
                    <a:pt x="1004" y="2938"/>
                    <a:pt x="1033" y="2953"/>
                    <a:pt x="1076" y="2953"/>
                  </a:cubicBezTo>
                  <a:cubicBezTo>
                    <a:pt x="1792" y="2953"/>
                    <a:pt x="631" y="1749"/>
                    <a:pt x="646" y="0"/>
                  </a:cubicBezTo>
                  <a:close/>
                </a:path>
              </a:pathLst>
            </a:custGeom>
            <a:solidFill>
              <a:srgbClr val="009D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5" name="Google Shape;1375;p38"/>
            <p:cNvSpPr/>
            <p:nvPr/>
          </p:nvSpPr>
          <p:spPr>
            <a:xfrm>
              <a:off x="2760113" y="3401013"/>
              <a:ext cx="8275" cy="7050"/>
            </a:xfrm>
            <a:custGeom>
              <a:rect b="b" l="l" r="r" t="t"/>
              <a:pathLst>
                <a:path extrusionOk="0" h="282" w="331">
                  <a:moveTo>
                    <a:pt x="187" y="1"/>
                  </a:moveTo>
                  <a:cubicBezTo>
                    <a:pt x="58" y="1"/>
                    <a:pt x="1" y="144"/>
                    <a:pt x="87" y="244"/>
                  </a:cubicBezTo>
                  <a:cubicBezTo>
                    <a:pt x="113" y="270"/>
                    <a:pt x="145" y="282"/>
                    <a:pt x="178" y="282"/>
                  </a:cubicBezTo>
                  <a:cubicBezTo>
                    <a:pt x="254" y="282"/>
                    <a:pt x="330" y="220"/>
                    <a:pt x="330" y="130"/>
                  </a:cubicBezTo>
                  <a:cubicBezTo>
                    <a:pt x="330" y="58"/>
                    <a:pt x="273" y="1"/>
                    <a:pt x="187" y="1"/>
                  </a:cubicBezTo>
                  <a:close/>
                </a:path>
              </a:pathLst>
            </a:custGeom>
            <a:solidFill>
              <a:srgbClr val="FF76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38"/>
            <p:cNvSpPr/>
            <p:nvPr/>
          </p:nvSpPr>
          <p:spPr>
            <a:xfrm>
              <a:off x="2879088" y="3492388"/>
              <a:ext cx="8625" cy="7150"/>
            </a:xfrm>
            <a:custGeom>
              <a:rect b="b" l="l" r="r" t="t"/>
              <a:pathLst>
                <a:path extrusionOk="0" h="286" w="345">
                  <a:moveTo>
                    <a:pt x="201" y="1"/>
                  </a:moveTo>
                  <a:cubicBezTo>
                    <a:pt x="72" y="1"/>
                    <a:pt x="0" y="158"/>
                    <a:pt x="101" y="244"/>
                  </a:cubicBezTo>
                  <a:cubicBezTo>
                    <a:pt x="129" y="272"/>
                    <a:pt x="164" y="285"/>
                    <a:pt x="200" y="285"/>
                  </a:cubicBezTo>
                  <a:cubicBezTo>
                    <a:pt x="273" y="285"/>
                    <a:pt x="344" y="231"/>
                    <a:pt x="344" y="144"/>
                  </a:cubicBezTo>
                  <a:cubicBezTo>
                    <a:pt x="344" y="58"/>
                    <a:pt x="273" y="1"/>
                    <a:pt x="201" y="1"/>
                  </a:cubicBezTo>
                  <a:close/>
                </a:path>
              </a:pathLst>
            </a:custGeom>
            <a:solidFill>
              <a:srgbClr val="FF76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38"/>
            <p:cNvSpPr/>
            <p:nvPr/>
          </p:nvSpPr>
          <p:spPr>
            <a:xfrm>
              <a:off x="2917788" y="3451888"/>
              <a:ext cx="8250" cy="7300"/>
            </a:xfrm>
            <a:custGeom>
              <a:rect b="b" l="l" r="r" t="t"/>
              <a:pathLst>
                <a:path extrusionOk="0" h="292" w="330">
                  <a:moveTo>
                    <a:pt x="187" y="1"/>
                  </a:moveTo>
                  <a:cubicBezTo>
                    <a:pt x="58" y="1"/>
                    <a:pt x="0" y="159"/>
                    <a:pt x="86" y="245"/>
                  </a:cubicBezTo>
                  <a:cubicBezTo>
                    <a:pt x="119" y="277"/>
                    <a:pt x="157" y="292"/>
                    <a:pt x="192" y="292"/>
                  </a:cubicBezTo>
                  <a:cubicBezTo>
                    <a:pt x="265" y="292"/>
                    <a:pt x="330" y="231"/>
                    <a:pt x="330" y="144"/>
                  </a:cubicBezTo>
                  <a:cubicBezTo>
                    <a:pt x="330" y="73"/>
                    <a:pt x="273" y="1"/>
                    <a:pt x="187" y="1"/>
                  </a:cubicBezTo>
                  <a:close/>
                </a:path>
              </a:pathLst>
            </a:custGeom>
            <a:solidFill>
              <a:srgbClr val="FF76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8" name="Google Shape;1378;p38"/>
            <p:cNvSpPr/>
            <p:nvPr/>
          </p:nvSpPr>
          <p:spPr>
            <a:xfrm>
              <a:off x="2773738" y="2997888"/>
              <a:ext cx="384150" cy="418200"/>
            </a:xfrm>
            <a:custGeom>
              <a:rect b="b" l="l" r="r" t="t"/>
              <a:pathLst>
                <a:path extrusionOk="0" h="16728" w="15366">
                  <a:moveTo>
                    <a:pt x="12170" y="0"/>
                  </a:moveTo>
                  <a:cubicBezTo>
                    <a:pt x="12033" y="0"/>
                    <a:pt x="11900" y="13"/>
                    <a:pt x="11768" y="30"/>
                  </a:cubicBezTo>
                  <a:cubicBezTo>
                    <a:pt x="8571" y="604"/>
                    <a:pt x="3727" y="6824"/>
                    <a:pt x="1376" y="10106"/>
                  </a:cubicBezTo>
                  <a:cubicBezTo>
                    <a:pt x="832" y="10866"/>
                    <a:pt x="430" y="11468"/>
                    <a:pt x="201" y="11797"/>
                  </a:cubicBezTo>
                  <a:cubicBezTo>
                    <a:pt x="187" y="11826"/>
                    <a:pt x="158" y="11855"/>
                    <a:pt x="144" y="11883"/>
                  </a:cubicBezTo>
                  <a:cubicBezTo>
                    <a:pt x="43" y="12012"/>
                    <a:pt x="0" y="12098"/>
                    <a:pt x="0" y="12098"/>
                  </a:cubicBezTo>
                  <a:lnTo>
                    <a:pt x="531" y="12299"/>
                  </a:lnTo>
                  <a:lnTo>
                    <a:pt x="3283" y="13374"/>
                  </a:lnTo>
                  <a:lnTo>
                    <a:pt x="5648" y="14305"/>
                  </a:lnTo>
                  <a:lnTo>
                    <a:pt x="6608" y="14678"/>
                  </a:lnTo>
                  <a:lnTo>
                    <a:pt x="6995" y="14836"/>
                  </a:lnTo>
                  <a:lnTo>
                    <a:pt x="9919" y="15982"/>
                  </a:lnTo>
                  <a:lnTo>
                    <a:pt x="11438" y="16570"/>
                  </a:lnTo>
                  <a:lnTo>
                    <a:pt x="11839" y="16728"/>
                  </a:lnTo>
                  <a:cubicBezTo>
                    <a:pt x="11839" y="16728"/>
                    <a:pt x="11897" y="16584"/>
                    <a:pt x="11968" y="16298"/>
                  </a:cubicBezTo>
                  <a:cubicBezTo>
                    <a:pt x="12011" y="16154"/>
                    <a:pt x="12054" y="15982"/>
                    <a:pt x="12112" y="15767"/>
                  </a:cubicBezTo>
                  <a:cubicBezTo>
                    <a:pt x="12284" y="15137"/>
                    <a:pt x="12513" y="14248"/>
                    <a:pt x="12757" y="13202"/>
                  </a:cubicBezTo>
                  <a:lnTo>
                    <a:pt x="12757" y="13216"/>
                  </a:lnTo>
                  <a:cubicBezTo>
                    <a:pt x="13903" y="8386"/>
                    <a:pt x="15365" y="303"/>
                    <a:pt x="12427" y="16"/>
                  </a:cubicBezTo>
                  <a:cubicBezTo>
                    <a:pt x="12339" y="5"/>
                    <a:pt x="12254" y="0"/>
                    <a:pt x="1217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9" name="Google Shape;1379;p38"/>
            <p:cNvSpPr/>
            <p:nvPr/>
          </p:nvSpPr>
          <p:spPr>
            <a:xfrm>
              <a:off x="2773738" y="3250538"/>
              <a:ext cx="318925" cy="165900"/>
            </a:xfrm>
            <a:custGeom>
              <a:rect b="b" l="l" r="r" t="t"/>
              <a:pathLst>
                <a:path extrusionOk="0" h="6636" w="12757">
                  <a:moveTo>
                    <a:pt x="1376" y="0"/>
                  </a:moveTo>
                  <a:cubicBezTo>
                    <a:pt x="545" y="1190"/>
                    <a:pt x="0" y="1992"/>
                    <a:pt x="0" y="1992"/>
                  </a:cubicBezTo>
                  <a:lnTo>
                    <a:pt x="11839" y="6636"/>
                  </a:lnTo>
                  <a:cubicBezTo>
                    <a:pt x="11839" y="6636"/>
                    <a:pt x="12269" y="5160"/>
                    <a:pt x="12757" y="3096"/>
                  </a:cubicBezTo>
                  <a:cubicBezTo>
                    <a:pt x="8901" y="631"/>
                    <a:pt x="3655" y="100"/>
                    <a:pt x="1376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0" name="Google Shape;1380;p38"/>
            <p:cNvSpPr/>
            <p:nvPr/>
          </p:nvSpPr>
          <p:spPr>
            <a:xfrm>
              <a:off x="2421513" y="3249813"/>
              <a:ext cx="844575" cy="332900"/>
            </a:xfrm>
            <a:custGeom>
              <a:rect b="b" l="l" r="r" t="t"/>
              <a:pathLst>
                <a:path extrusionOk="0" h="13316" w="33783">
                  <a:moveTo>
                    <a:pt x="0" y="0"/>
                  </a:moveTo>
                  <a:lnTo>
                    <a:pt x="230" y="2050"/>
                  </a:lnTo>
                  <a:lnTo>
                    <a:pt x="273" y="2408"/>
                  </a:lnTo>
                  <a:cubicBezTo>
                    <a:pt x="273" y="2408"/>
                    <a:pt x="1290" y="2466"/>
                    <a:pt x="3068" y="2709"/>
                  </a:cubicBezTo>
                  <a:cubicBezTo>
                    <a:pt x="3139" y="2724"/>
                    <a:pt x="3197" y="2738"/>
                    <a:pt x="3268" y="2738"/>
                  </a:cubicBezTo>
                  <a:cubicBezTo>
                    <a:pt x="4171" y="2867"/>
                    <a:pt x="5261" y="3039"/>
                    <a:pt x="6493" y="3283"/>
                  </a:cubicBezTo>
                  <a:cubicBezTo>
                    <a:pt x="6565" y="3283"/>
                    <a:pt x="6651" y="3297"/>
                    <a:pt x="6723" y="3311"/>
                  </a:cubicBezTo>
                  <a:cubicBezTo>
                    <a:pt x="7855" y="3541"/>
                    <a:pt x="9102" y="3813"/>
                    <a:pt x="10449" y="4142"/>
                  </a:cubicBezTo>
                  <a:cubicBezTo>
                    <a:pt x="10506" y="4157"/>
                    <a:pt x="10564" y="4171"/>
                    <a:pt x="10635" y="4185"/>
                  </a:cubicBezTo>
                  <a:cubicBezTo>
                    <a:pt x="11882" y="4501"/>
                    <a:pt x="13215" y="4859"/>
                    <a:pt x="14605" y="5289"/>
                  </a:cubicBezTo>
                  <a:cubicBezTo>
                    <a:pt x="14720" y="5332"/>
                    <a:pt x="14820" y="5361"/>
                    <a:pt x="14935" y="5404"/>
                  </a:cubicBezTo>
                  <a:cubicBezTo>
                    <a:pt x="16311" y="5834"/>
                    <a:pt x="17759" y="6321"/>
                    <a:pt x="19235" y="6880"/>
                  </a:cubicBezTo>
                  <a:lnTo>
                    <a:pt x="19321" y="6923"/>
                  </a:lnTo>
                  <a:cubicBezTo>
                    <a:pt x="19479" y="6980"/>
                    <a:pt x="19651" y="7038"/>
                    <a:pt x="19808" y="7109"/>
                  </a:cubicBezTo>
                  <a:cubicBezTo>
                    <a:pt x="20912" y="7525"/>
                    <a:pt x="22044" y="7998"/>
                    <a:pt x="23176" y="8514"/>
                  </a:cubicBezTo>
                  <a:cubicBezTo>
                    <a:pt x="23205" y="8528"/>
                    <a:pt x="23248" y="8543"/>
                    <a:pt x="23277" y="8571"/>
                  </a:cubicBezTo>
                  <a:cubicBezTo>
                    <a:pt x="24567" y="9145"/>
                    <a:pt x="25871" y="9775"/>
                    <a:pt x="27190" y="10492"/>
                  </a:cubicBezTo>
                  <a:cubicBezTo>
                    <a:pt x="27233" y="10506"/>
                    <a:pt x="27290" y="10535"/>
                    <a:pt x="27347" y="10563"/>
                  </a:cubicBezTo>
                  <a:cubicBezTo>
                    <a:pt x="28293" y="11079"/>
                    <a:pt x="29268" y="11638"/>
                    <a:pt x="30228" y="12226"/>
                  </a:cubicBezTo>
                  <a:lnTo>
                    <a:pt x="30328" y="12283"/>
                  </a:lnTo>
                  <a:cubicBezTo>
                    <a:pt x="30873" y="12613"/>
                    <a:pt x="31418" y="12957"/>
                    <a:pt x="31977" y="13315"/>
                  </a:cubicBezTo>
                  <a:lnTo>
                    <a:pt x="33625" y="10291"/>
                  </a:lnTo>
                  <a:lnTo>
                    <a:pt x="33783" y="10005"/>
                  </a:lnTo>
                  <a:cubicBezTo>
                    <a:pt x="32822" y="9274"/>
                    <a:pt x="31833" y="8614"/>
                    <a:pt x="30787" y="8012"/>
                  </a:cubicBezTo>
                  <a:lnTo>
                    <a:pt x="30773" y="7998"/>
                  </a:lnTo>
                  <a:cubicBezTo>
                    <a:pt x="29827" y="7453"/>
                    <a:pt x="28666" y="6823"/>
                    <a:pt x="27304" y="6178"/>
                  </a:cubicBezTo>
                  <a:lnTo>
                    <a:pt x="27233" y="6135"/>
                  </a:lnTo>
                  <a:cubicBezTo>
                    <a:pt x="26903" y="5977"/>
                    <a:pt x="26559" y="5819"/>
                    <a:pt x="26201" y="5662"/>
                  </a:cubicBezTo>
                  <a:cubicBezTo>
                    <a:pt x="25255" y="5217"/>
                    <a:pt x="24237" y="4787"/>
                    <a:pt x="23119" y="4357"/>
                  </a:cubicBezTo>
                  <a:lnTo>
                    <a:pt x="23090" y="4343"/>
                  </a:lnTo>
                  <a:cubicBezTo>
                    <a:pt x="23047" y="4329"/>
                    <a:pt x="23004" y="4314"/>
                    <a:pt x="22961" y="4300"/>
                  </a:cubicBezTo>
                  <a:lnTo>
                    <a:pt x="22918" y="4286"/>
                  </a:lnTo>
                  <a:cubicBezTo>
                    <a:pt x="22216" y="4013"/>
                    <a:pt x="21471" y="3741"/>
                    <a:pt x="20683" y="3483"/>
                  </a:cubicBezTo>
                  <a:cubicBezTo>
                    <a:pt x="20152" y="3297"/>
                    <a:pt x="19593" y="3125"/>
                    <a:pt x="19020" y="2939"/>
                  </a:cubicBezTo>
                  <a:lnTo>
                    <a:pt x="18977" y="2924"/>
                  </a:lnTo>
                  <a:lnTo>
                    <a:pt x="18920" y="2910"/>
                  </a:lnTo>
                  <a:lnTo>
                    <a:pt x="18891" y="2910"/>
                  </a:lnTo>
                  <a:cubicBezTo>
                    <a:pt x="17443" y="2480"/>
                    <a:pt x="15910" y="2064"/>
                    <a:pt x="14290" y="1692"/>
                  </a:cubicBezTo>
                  <a:lnTo>
                    <a:pt x="13817" y="1591"/>
                  </a:lnTo>
                  <a:lnTo>
                    <a:pt x="13746" y="1591"/>
                  </a:lnTo>
                  <a:cubicBezTo>
                    <a:pt x="12413" y="1290"/>
                    <a:pt x="11022" y="1032"/>
                    <a:pt x="9560" y="803"/>
                  </a:cubicBezTo>
                  <a:cubicBezTo>
                    <a:pt x="9431" y="789"/>
                    <a:pt x="9317" y="774"/>
                    <a:pt x="9188" y="760"/>
                  </a:cubicBezTo>
                  <a:cubicBezTo>
                    <a:pt x="8070" y="588"/>
                    <a:pt x="6923" y="445"/>
                    <a:pt x="5748" y="330"/>
                  </a:cubicBezTo>
                  <a:lnTo>
                    <a:pt x="5691" y="330"/>
                  </a:lnTo>
                  <a:cubicBezTo>
                    <a:pt x="4444" y="215"/>
                    <a:pt x="3154" y="115"/>
                    <a:pt x="1821" y="58"/>
                  </a:cubicBezTo>
                  <a:lnTo>
                    <a:pt x="1778" y="58"/>
                  </a:lnTo>
                  <a:cubicBezTo>
                    <a:pt x="1190" y="29"/>
                    <a:pt x="588" y="0"/>
                    <a:pt x="0" y="0"/>
                  </a:cubicBezTo>
                  <a:close/>
                </a:path>
              </a:pathLst>
            </a:custGeom>
            <a:solidFill>
              <a:srgbClr val="FFD3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1" name="Google Shape;1381;p38"/>
            <p:cNvSpPr/>
            <p:nvPr/>
          </p:nvSpPr>
          <p:spPr>
            <a:xfrm>
              <a:off x="2427613" y="3251238"/>
              <a:ext cx="39425" cy="58800"/>
            </a:xfrm>
            <a:custGeom>
              <a:rect b="b" l="l" r="r" t="t"/>
              <a:pathLst>
                <a:path extrusionOk="0" h="2352" w="1577">
                  <a:moveTo>
                    <a:pt x="0" y="2351"/>
                  </a:moveTo>
                  <a:lnTo>
                    <a:pt x="0" y="2351"/>
                  </a:lnTo>
                  <a:close/>
                  <a:moveTo>
                    <a:pt x="1577" y="1"/>
                  </a:moveTo>
                  <a:lnTo>
                    <a:pt x="1577" y="1"/>
                  </a:ln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2" name="Google Shape;1382;p38"/>
            <p:cNvSpPr/>
            <p:nvPr/>
          </p:nvSpPr>
          <p:spPr>
            <a:xfrm>
              <a:off x="2427613" y="3310013"/>
              <a:ext cx="70250" cy="7550"/>
            </a:xfrm>
            <a:custGeom>
              <a:rect b="b" l="l" r="r" t="t"/>
              <a:pathLst>
                <a:path extrusionOk="0" h="302" w="2810">
                  <a:moveTo>
                    <a:pt x="0" y="0"/>
                  </a:moveTo>
                  <a:cubicBezTo>
                    <a:pt x="0" y="0"/>
                    <a:pt x="13" y="1"/>
                    <a:pt x="39" y="3"/>
                  </a:cubicBezTo>
                  <a:lnTo>
                    <a:pt x="39" y="3"/>
                  </a:lnTo>
                  <a:cubicBezTo>
                    <a:pt x="29" y="2"/>
                    <a:pt x="21" y="1"/>
                    <a:pt x="14" y="0"/>
                  </a:cubicBezTo>
                  <a:close/>
                  <a:moveTo>
                    <a:pt x="39" y="3"/>
                  </a:moveTo>
                  <a:cubicBezTo>
                    <a:pt x="196" y="17"/>
                    <a:pt x="830" y="58"/>
                    <a:pt x="1853" y="179"/>
                  </a:cubicBezTo>
                  <a:lnTo>
                    <a:pt x="1853" y="179"/>
                  </a:lnTo>
                  <a:cubicBezTo>
                    <a:pt x="833" y="57"/>
                    <a:pt x="197" y="13"/>
                    <a:pt x="39" y="3"/>
                  </a:cubicBezTo>
                  <a:close/>
                  <a:moveTo>
                    <a:pt x="1853" y="179"/>
                  </a:moveTo>
                  <a:lnTo>
                    <a:pt x="1853" y="179"/>
                  </a:lnTo>
                  <a:cubicBezTo>
                    <a:pt x="2142" y="213"/>
                    <a:pt x="2461" y="254"/>
                    <a:pt x="2809" y="301"/>
                  </a:cubicBezTo>
                  <a:cubicBezTo>
                    <a:pt x="2461" y="253"/>
                    <a:pt x="2142" y="213"/>
                    <a:pt x="1853" y="179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3" name="Google Shape;1383;p38"/>
            <p:cNvSpPr/>
            <p:nvPr/>
          </p:nvSpPr>
          <p:spPr>
            <a:xfrm>
              <a:off x="2426888" y="3251238"/>
              <a:ext cx="70975" cy="66325"/>
            </a:xfrm>
            <a:custGeom>
              <a:rect b="b" l="l" r="r" t="t"/>
              <a:pathLst>
                <a:path extrusionOk="0" h="2653" w="2839">
                  <a:moveTo>
                    <a:pt x="1548" y="1"/>
                  </a:moveTo>
                  <a:cubicBezTo>
                    <a:pt x="860" y="15"/>
                    <a:pt x="330" y="1061"/>
                    <a:pt x="0" y="1993"/>
                  </a:cubicBezTo>
                  <a:lnTo>
                    <a:pt x="29" y="2351"/>
                  </a:lnTo>
                  <a:lnTo>
                    <a:pt x="43" y="2351"/>
                  </a:lnTo>
                  <a:cubicBezTo>
                    <a:pt x="172" y="2351"/>
                    <a:pt x="1176" y="2423"/>
                    <a:pt x="2838" y="2652"/>
                  </a:cubicBezTo>
                  <a:cubicBezTo>
                    <a:pt x="2767" y="1778"/>
                    <a:pt x="2537" y="58"/>
                    <a:pt x="1620" y="1"/>
                  </a:cubicBez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4" name="Google Shape;1384;p38"/>
            <p:cNvSpPr/>
            <p:nvPr/>
          </p:nvSpPr>
          <p:spPr>
            <a:xfrm>
              <a:off x="2564838" y="3258413"/>
              <a:ext cx="375" cy="25"/>
            </a:xfrm>
            <a:custGeom>
              <a:rect b="b" l="l" r="r" t="t"/>
              <a:pathLst>
                <a:path extrusionOk="0" h="1" w="15">
                  <a:moveTo>
                    <a:pt x="1" y="0"/>
                  </a:moveTo>
                  <a:lnTo>
                    <a:pt x="15" y="0"/>
                  </a:lnTo>
                  <a:lnTo>
                    <a:pt x="15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5" name="Google Shape;1385;p38"/>
            <p:cNvSpPr/>
            <p:nvPr/>
          </p:nvSpPr>
          <p:spPr>
            <a:xfrm>
              <a:off x="2502863" y="3318238"/>
              <a:ext cx="6825" cy="1100"/>
            </a:xfrm>
            <a:custGeom>
              <a:rect b="b" l="l" r="r" t="t"/>
              <a:pathLst>
                <a:path extrusionOk="0" h="44" w="273">
                  <a:moveTo>
                    <a:pt x="0" y="1"/>
                  </a:moveTo>
                  <a:lnTo>
                    <a:pt x="0" y="1"/>
                  </a:lnTo>
                  <a:lnTo>
                    <a:pt x="272" y="4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2502863" y="3258063"/>
              <a:ext cx="89600" cy="73475"/>
            </a:xfrm>
            <a:custGeom>
              <a:rect b="b" l="l" r="r" t="t"/>
              <a:pathLst>
                <a:path extrusionOk="0" h="2939" w="3584">
                  <a:moveTo>
                    <a:pt x="2351" y="0"/>
                  </a:moveTo>
                  <a:cubicBezTo>
                    <a:pt x="1190" y="0"/>
                    <a:pt x="358" y="1591"/>
                    <a:pt x="0" y="2408"/>
                  </a:cubicBezTo>
                  <a:lnTo>
                    <a:pt x="272" y="2451"/>
                  </a:lnTo>
                  <a:cubicBezTo>
                    <a:pt x="1118" y="2566"/>
                    <a:pt x="2121" y="2738"/>
                    <a:pt x="3225" y="2938"/>
                  </a:cubicBezTo>
                  <a:cubicBezTo>
                    <a:pt x="3440" y="1863"/>
                    <a:pt x="3583" y="158"/>
                    <a:pt x="2508" y="14"/>
                  </a:cubicBezTo>
                  <a:lnTo>
                    <a:pt x="2351" y="14"/>
                  </a:lnTo>
                  <a:lnTo>
                    <a:pt x="2351" y="0"/>
                  </a:ln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2651563" y="3268788"/>
              <a:ext cx="8975" cy="1475"/>
            </a:xfrm>
            <a:custGeom>
              <a:rect b="b" l="l" r="r" t="t"/>
              <a:pathLst>
                <a:path extrusionOk="0" h="59" w="359">
                  <a:moveTo>
                    <a:pt x="0" y="1"/>
                  </a:moveTo>
                  <a:cubicBezTo>
                    <a:pt x="115" y="15"/>
                    <a:pt x="229" y="44"/>
                    <a:pt x="358" y="58"/>
                  </a:cubicBezTo>
                  <a:cubicBezTo>
                    <a:pt x="258" y="15"/>
                    <a:pt x="172" y="1"/>
                    <a:pt x="72" y="1"/>
                  </a:cubicBez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2589213" y="3332588"/>
              <a:ext cx="69525" cy="15075"/>
            </a:xfrm>
            <a:custGeom>
              <a:rect b="b" l="l" r="r" t="t"/>
              <a:pathLst>
                <a:path extrusionOk="0" h="603" w="2781">
                  <a:moveTo>
                    <a:pt x="15" y="0"/>
                  </a:moveTo>
                  <a:lnTo>
                    <a:pt x="0" y="15"/>
                  </a:lnTo>
                  <a:cubicBezTo>
                    <a:pt x="860" y="172"/>
                    <a:pt x="1792" y="373"/>
                    <a:pt x="2781" y="602"/>
                  </a:cubicBezTo>
                  <a:cubicBezTo>
                    <a:pt x="1792" y="373"/>
                    <a:pt x="874" y="172"/>
                    <a:pt x="15" y="0"/>
                  </a:cubicBezTo>
                  <a:close/>
                </a:path>
              </a:pathLst>
            </a:custGeom>
            <a:solidFill>
              <a:srgbClr val="FF51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2589563" y="3268788"/>
              <a:ext cx="96400" cy="84600"/>
            </a:xfrm>
            <a:custGeom>
              <a:rect b="b" l="l" r="r" t="t"/>
              <a:pathLst>
                <a:path extrusionOk="0" h="3384" w="3856">
                  <a:moveTo>
                    <a:pt x="2480" y="1"/>
                  </a:moveTo>
                  <a:cubicBezTo>
                    <a:pt x="1577" y="87"/>
                    <a:pt x="559" y="1592"/>
                    <a:pt x="1" y="2567"/>
                  </a:cubicBezTo>
                  <a:cubicBezTo>
                    <a:pt x="860" y="2724"/>
                    <a:pt x="1792" y="2925"/>
                    <a:pt x="2767" y="3154"/>
                  </a:cubicBezTo>
                  <a:cubicBezTo>
                    <a:pt x="3082" y="3226"/>
                    <a:pt x="3397" y="3312"/>
                    <a:pt x="3727" y="3383"/>
                  </a:cubicBezTo>
                  <a:cubicBezTo>
                    <a:pt x="3827" y="2366"/>
                    <a:pt x="3856" y="488"/>
                    <a:pt x="2853" y="58"/>
                  </a:cubicBezTo>
                  <a:lnTo>
                    <a:pt x="2838" y="58"/>
                  </a:lnTo>
                  <a:cubicBezTo>
                    <a:pt x="2724" y="44"/>
                    <a:pt x="2609" y="30"/>
                    <a:pt x="2480" y="15"/>
                  </a:cubicBezTo>
                  <a:lnTo>
                    <a:pt x="2480" y="1"/>
                  </a:ln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2765863" y="3289938"/>
              <a:ext cx="725" cy="25"/>
            </a:xfrm>
            <a:custGeom>
              <a:rect b="b" l="l" r="r" t="t"/>
              <a:pathLst>
                <a:path extrusionOk="0" h="1" w="29">
                  <a:moveTo>
                    <a:pt x="0" y="1"/>
                  </a:moveTo>
                  <a:lnTo>
                    <a:pt x="15" y="1"/>
                  </a:lnTo>
                  <a:lnTo>
                    <a:pt x="29" y="1"/>
                  </a:lnTo>
                  <a:lnTo>
                    <a:pt x="15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9A9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1" name="Google Shape;1391;p38"/>
            <p:cNvSpPr/>
            <p:nvPr/>
          </p:nvSpPr>
          <p:spPr>
            <a:xfrm>
              <a:off x="2687013" y="3354438"/>
              <a:ext cx="99650" cy="27975"/>
            </a:xfrm>
            <a:custGeom>
              <a:rect b="b" l="l" r="r" t="t"/>
              <a:pathLst>
                <a:path extrusionOk="0" h="1119" w="3986">
                  <a:moveTo>
                    <a:pt x="3842" y="1061"/>
                  </a:moveTo>
                  <a:lnTo>
                    <a:pt x="3985" y="1118"/>
                  </a:lnTo>
                  <a:lnTo>
                    <a:pt x="3985" y="1118"/>
                  </a:lnTo>
                  <a:lnTo>
                    <a:pt x="3842" y="1061"/>
                  </a:lnTo>
                  <a:close/>
                  <a:moveTo>
                    <a:pt x="1" y="0"/>
                  </a:moveTo>
                  <a:lnTo>
                    <a:pt x="1" y="0"/>
                  </a:lnTo>
                  <a:cubicBezTo>
                    <a:pt x="302" y="72"/>
                    <a:pt x="603" y="158"/>
                    <a:pt x="904" y="230"/>
                  </a:cubicBezTo>
                  <a:cubicBezTo>
                    <a:pt x="603" y="158"/>
                    <a:pt x="302" y="72"/>
                    <a:pt x="1" y="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81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2" name="Google Shape;1392;p38"/>
            <p:cNvSpPr/>
            <p:nvPr/>
          </p:nvSpPr>
          <p:spPr>
            <a:xfrm>
              <a:off x="2687013" y="3288863"/>
              <a:ext cx="116500" cy="93200"/>
            </a:xfrm>
            <a:custGeom>
              <a:rect b="b" l="l" r="r" t="t"/>
              <a:pathLst>
                <a:path extrusionOk="0" h="3728" w="4660">
                  <a:moveTo>
                    <a:pt x="2782" y="1"/>
                  </a:moveTo>
                  <a:cubicBezTo>
                    <a:pt x="1449" y="1"/>
                    <a:pt x="460" y="1678"/>
                    <a:pt x="1" y="2623"/>
                  </a:cubicBezTo>
                  <a:cubicBezTo>
                    <a:pt x="302" y="2695"/>
                    <a:pt x="603" y="2781"/>
                    <a:pt x="904" y="2853"/>
                  </a:cubicBezTo>
                  <a:cubicBezTo>
                    <a:pt x="1836" y="3096"/>
                    <a:pt x="2825" y="3383"/>
                    <a:pt x="3828" y="3684"/>
                  </a:cubicBezTo>
                  <a:lnTo>
                    <a:pt x="3971" y="3727"/>
                  </a:lnTo>
                  <a:cubicBezTo>
                    <a:pt x="4301" y="2552"/>
                    <a:pt x="4659" y="416"/>
                    <a:pt x="3183" y="44"/>
                  </a:cubicBezTo>
                  <a:lnTo>
                    <a:pt x="3126" y="44"/>
                  </a:lnTo>
                  <a:cubicBezTo>
                    <a:pt x="3011" y="29"/>
                    <a:pt x="2896" y="15"/>
                    <a:pt x="2782" y="15"/>
                  </a:cubicBezTo>
                  <a:lnTo>
                    <a:pt x="2782" y="1"/>
                  </a:ln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2794888" y="3384888"/>
              <a:ext cx="107500" cy="36925"/>
            </a:xfrm>
            <a:custGeom>
              <a:rect b="b" l="l" r="r" t="t"/>
              <a:pathLst>
                <a:path extrusionOk="0" h="1477" w="4300">
                  <a:moveTo>
                    <a:pt x="2379" y="775"/>
                  </a:moveTo>
                  <a:cubicBezTo>
                    <a:pt x="3010" y="1004"/>
                    <a:pt x="3655" y="1233"/>
                    <a:pt x="4300" y="1477"/>
                  </a:cubicBezTo>
                  <a:lnTo>
                    <a:pt x="4300" y="1477"/>
                  </a:lnTo>
                  <a:cubicBezTo>
                    <a:pt x="3655" y="1233"/>
                    <a:pt x="3010" y="1004"/>
                    <a:pt x="2379" y="775"/>
                  </a:cubicBez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688" y="216"/>
                  </a:lnTo>
                  <a:lnTo>
                    <a:pt x="0" y="1"/>
                  </a:lnTo>
                </a:path>
              </a:pathLst>
            </a:custGeom>
            <a:solidFill>
              <a:srgbClr val="FF817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2794888" y="3322188"/>
              <a:ext cx="130800" cy="99625"/>
            </a:xfrm>
            <a:custGeom>
              <a:rect b="b" l="l" r="r" t="t"/>
              <a:pathLst>
                <a:path extrusionOk="0" h="3985" w="5232">
                  <a:moveTo>
                    <a:pt x="3684" y="1"/>
                  </a:moveTo>
                  <a:lnTo>
                    <a:pt x="3669" y="15"/>
                  </a:lnTo>
                  <a:cubicBezTo>
                    <a:pt x="2451" y="15"/>
                    <a:pt x="846" y="1577"/>
                    <a:pt x="0" y="2509"/>
                  </a:cubicBezTo>
                  <a:lnTo>
                    <a:pt x="688" y="2724"/>
                  </a:lnTo>
                  <a:cubicBezTo>
                    <a:pt x="1233" y="2896"/>
                    <a:pt x="1806" y="3082"/>
                    <a:pt x="2379" y="3283"/>
                  </a:cubicBezTo>
                  <a:cubicBezTo>
                    <a:pt x="3010" y="3512"/>
                    <a:pt x="3655" y="3741"/>
                    <a:pt x="4300" y="3985"/>
                  </a:cubicBezTo>
                  <a:cubicBezTo>
                    <a:pt x="4673" y="2896"/>
                    <a:pt x="5232" y="803"/>
                    <a:pt x="4300" y="187"/>
                  </a:cubicBezTo>
                  <a:lnTo>
                    <a:pt x="3727" y="1"/>
                  </a:ln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2904513" y="3380588"/>
              <a:ext cx="30850" cy="46975"/>
            </a:xfrm>
            <a:custGeom>
              <a:rect b="b" l="l" r="r" t="t"/>
              <a:pathLst>
                <a:path extrusionOk="0" h="1879" w="1234">
                  <a:moveTo>
                    <a:pt x="1234" y="1"/>
                  </a:moveTo>
                  <a:lnTo>
                    <a:pt x="1234" y="1"/>
                  </a:lnTo>
                  <a:cubicBezTo>
                    <a:pt x="761" y="517"/>
                    <a:pt x="345" y="1090"/>
                    <a:pt x="1" y="1692"/>
                  </a:cubicBezTo>
                  <a:lnTo>
                    <a:pt x="116" y="1735"/>
                  </a:lnTo>
                  <a:cubicBezTo>
                    <a:pt x="546" y="1147"/>
                    <a:pt x="1105" y="502"/>
                    <a:pt x="1234" y="1"/>
                  </a:cubicBezTo>
                  <a:close/>
                  <a:moveTo>
                    <a:pt x="288" y="1792"/>
                  </a:moveTo>
                  <a:lnTo>
                    <a:pt x="488" y="1878"/>
                  </a:lnTo>
                  <a:cubicBezTo>
                    <a:pt x="474" y="1835"/>
                    <a:pt x="374" y="1821"/>
                    <a:pt x="288" y="1792"/>
                  </a:cubicBezTo>
                  <a:close/>
                </a:path>
              </a:pathLst>
            </a:custGeom>
            <a:solidFill>
              <a:srgbClr val="FF88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2635063" y="3302488"/>
              <a:ext cx="19750" cy="17200"/>
            </a:xfrm>
            <a:custGeom>
              <a:rect b="b" l="l" r="r" t="t"/>
              <a:pathLst>
                <a:path extrusionOk="0" h="688" w="790">
                  <a:moveTo>
                    <a:pt x="459" y="0"/>
                  </a:moveTo>
                  <a:cubicBezTo>
                    <a:pt x="144" y="0"/>
                    <a:pt x="1" y="373"/>
                    <a:pt x="216" y="588"/>
                  </a:cubicBezTo>
                  <a:cubicBezTo>
                    <a:pt x="285" y="657"/>
                    <a:pt x="368" y="687"/>
                    <a:pt x="450" y="687"/>
                  </a:cubicBezTo>
                  <a:cubicBezTo>
                    <a:pt x="623" y="687"/>
                    <a:pt x="789" y="549"/>
                    <a:pt x="789" y="344"/>
                  </a:cubicBezTo>
                  <a:cubicBezTo>
                    <a:pt x="789" y="158"/>
                    <a:pt x="646" y="0"/>
                    <a:pt x="45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2546563" y="3286363"/>
              <a:ext cx="19725" cy="16925"/>
            </a:xfrm>
            <a:custGeom>
              <a:rect b="b" l="l" r="r" t="t"/>
              <a:pathLst>
                <a:path extrusionOk="0" h="677" w="789">
                  <a:moveTo>
                    <a:pt x="459" y="0"/>
                  </a:moveTo>
                  <a:cubicBezTo>
                    <a:pt x="144" y="0"/>
                    <a:pt x="1" y="373"/>
                    <a:pt x="216" y="574"/>
                  </a:cubicBezTo>
                  <a:cubicBezTo>
                    <a:pt x="287" y="645"/>
                    <a:pt x="373" y="677"/>
                    <a:pt x="458" y="677"/>
                  </a:cubicBezTo>
                  <a:cubicBezTo>
                    <a:pt x="628" y="677"/>
                    <a:pt x="789" y="546"/>
                    <a:pt x="789" y="344"/>
                  </a:cubicBezTo>
                  <a:cubicBezTo>
                    <a:pt x="789" y="158"/>
                    <a:pt x="646" y="0"/>
                    <a:pt x="45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2450538" y="3277763"/>
              <a:ext cx="20100" cy="17200"/>
            </a:xfrm>
            <a:custGeom>
              <a:rect b="b" l="l" r="r" t="t"/>
              <a:pathLst>
                <a:path extrusionOk="0" h="688" w="804">
                  <a:moveTo>
                    <a:pt x="459" y="0"/>
                  </a:moveTo>
                  <a:cubicBezTo>
                    <a:pt x="158" y="0"/>
                    <a:pt x="0" y="373"/>
                    <a:pt x="215" y="588"/>
                  </a:cubicBezTo>
                  <a:cubicBezTo>
                    <a:pt x="284" y="657"/>
                    <a:pt x="369" y="687"/>
                    <a:pt x="453" y="687"/>
                  </a:cubicBezTo>
                  <a:cubicBezTo>
                    <a:pt x="631" y="687"/>
                    <a:pt x="803" y="549"/>
                    <a:pt x="803" y="344"/>
                  </a:cubicBezTo>
                  <a:cubicBezTo>
                    <a:pt x="803" y="158"/>
                    <a:pt x="645" y="0"/>
                    <a:pt x="459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2969738" y="2997563"/>
              <a:ext cx="158050" cy="330375"/>
            </a:xfrm>
            <a:custGeom>
              <a:rect b="b" l="l" r="r" t="t"/>
              <a:pathLst>
                <a:path extrusionOk="0" h="13215" w="6322">
                  <a:moveTo>
                    <a:pt x="4386" y="0"/>
                  </a:moveTo>
                  <a:cubicBezTo>
                    <a:pt x="4229" y="0"/>
                    <a:pt x="4085" y="15"/>
                    <a:pt x="3928" y="43"/>
                  </a:cubicBezTo>
                  <a:lnTo>
                    <a:pt x="0" y="11108"/>
                  </a:lnTo>
                  <a:cubicBezTo>
                    <a:pt x="1735" y="11567"/>
                    <a:pt x="3397" y="12269"/>
                    <a:pt x="4917" y="13215"/>
                  </a:cubicBezTo>
                  <a:cubicBezTo>
                    <a:pt x="5576" y="10492"/>
                    <a:pt x="6321" y="6722"/>
                    <a:pt x="6321" y="3913"/>
                  </a:cubicBezTo>
                  <a:cubicBezTo>
                    <a:pt x="6321" y="1749"/>
                    <a:pt x="5877" y="144"/>
                    <a:pt x="4587" y="15"/>
                  </a:cubicBezTo>
                  <a:cubicBezTo>
                    <a:pt x="4515" y="15"/>
                    <a:pt x="4458" y="0"/>
                    <a:pt x="4386" y="0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2828213" y="3274888"/>
              <a:ext cx="264100" cy="116850"/>
            </a:xfrm>
            <a:custGeom>
              <a:rect b="b" l="l" r="r" t="t"/>
              <a:pathLst>
                <a:path extrusionOk="0" h="4674" w="10564">
                  <a:moveTo>
                    <a:pt x="5647" y="1"/>
                  </a:moveTo>
                  <a:lnTo>
                    <a:pt x="5661" y="15"/>
                  </a:lnTo>
                  <a:lnTo>
                    <a:pt x="5131" y="1534"/>
                  </a:lnTo>
                  <a:lnTo>
                    <a:pt x="0" y="1190"/>
                  </a:lnTo>
                  <a:lnTo>
                    <a:pt x="0" y="1190"/>
                  </a:lnTo>
                  <a:cubicBezTo>
                    <a:pt x="903" y="1434"/>
                    <a:pt x="1777" y="1678"/>
                    <a:pt x="2609" y="1936"/>
                  </a:cubicBezTo>
                  <a:lnTo>
                    <a:pt x="2709" y="1936"/>
                  </a:lnTo>
                  <a:lnTo>
                    <a:pt x="2738" y="1950"/>
                  </a:lnTo>
                  <a:cubicBezTo>
                    <a:pt x="3311" y="2122"/>
                    <a:pt x="3870" y="2308"/>
                    <a:pt x="4415" y="2495"/>
                  </a:cubicBezTo>
                  <a:cubicBezTo>
                    <a:pt x="5188" y="2752"/>
                    <a:pt x="5934" y="3025"/>
                    <a:pt x="6650" y="3297"/>
                  </a:cubicBezTo>
                  <a:lnTo>
                    <a:pt x="6693" y="3311"/>
                  </a:lnTo>
                  <a:cubicBezTo>
                    <a:pt x="6722" y="3326"/>
                    <a:pt x="6765" y="3340"/>
                    <a:pt x="6808" y="3354"/>
                  </a:cubicBezTo>
                  <a:lnTo>
                    <a:pt x="6851" y="3383"/>
                  </a:lnTo>
                  <a:cubicBezTo>
                    <a:pt x="7955" y="3799"/>
                    <a:pt x="8972" y="4229"/>
                    <a:pt x="9918" y="4673"/>
                  </a:cubicBezTo>
                  <a:cubicBezTo>
                    <a:pt x="10019" y="4315"/>
                    <a:pt x="10133" y="3870"/>
                    <a:pt x="10262" y="3354"/>
                  </a:cubicBezTo>
                  <a:cubicBezTo>
                    <a:pt x="10363" y="2967"/>
                    <a:pt x="10463" y="2552"/>
                    <a:pt x="10563" y="2093"/>
                  </a:cubicBezTo>
                  <a:cubicBezTo>
                    <a:pt x="9044" y="1162"/>
                    <a:pt x="7381" y="445"/>
                    <a:pt x="5647" y="1"/>
                  </a:cubicBezTo>
                  <a:close/>
                </a:path>
              </a:pathLst>
            </a:custGeom>
            <a:solidFill>
              <a:srgbClr val="009D7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2828563" y="3304988"/>
              <a:ext cx="437525" cy="251925"/>
            </a:xfrm>
            <a:custGeom>
              <a:rect b="b" l="l" r="r" t="t"/>
              <a:pathLst>
                <a:path extrusionOk="0" h="10077" w="17501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4"/>
                    <a:pt x="23" y="6"/>
                  </a:cubicBezTo>
                  <a:lnTo>
                    <a:pt x="23" y="6"/>
                  </a:lnTo>
                  <a:cubicBezTo>
                    <a:pt x="9" y="3"/>
                    <a:pt x="1" y="1"/>
                    <a:pt x="0" y="1"/>
                  </a:cubicBezTo>
                  <a:close/>
                  <a:moveTo>
                    <a:pt x="23" y="6"/>
                  </a:moveTo>
                  <a:lnTo>
                    <a:pt x="23" y="6"/>
                  </a:lnTo>
                  <a:cubicBezTo>
                    <a:pt x="194" y="53"/>
                    <a:pt x="1280" y="372"/>
                    <a:pt x="2380" y="703"/>
                  </a:cubicBezTo>
                  <a:cubicBezTo>
                    <a:pt x="2451" y="703"/>
                    <a:pt x="2537" y="717"/>
                    <a:pt x="2609" y="732"/>
                  </a:cubicBezTo>
                  <a:cubicBezTo>
                    <a:pt x="1770" y="476"/>
                    <a:pt x="918" y="234"/>
                    <a:pt x="23" y="6"/>
                  </a:cubicBezTo>
                  <a:close/>
                  <a:moveTo>
                    <a:pt x="2752" y="775"/>
                  </a:moveTo>
                  <a:lnTo>
                    <a:pt x="2752" y="789"/>
                  </a:lnTo>
                  <a:cubicBezTo>
                    <a:pt x="2824" y="803"/>
                    <a:pt x="2896" y="846"/>
                    <a:pt x="2953" y="889"/>
                  </a:cubicBezTo>
                  <a:cubicBezTo>
                    <a:pt x="3799" y="1147"/>
                    <a:pt x="4572" y="1377"/>
                    <a:pt x="4802" y="1477"/>
                  </a:cubicBezTo>
                  <a:cubicBezTo>
                    <a:pt x="4787" y="1663"/>
                    <a:pt x="4343" y="2810"/>
                    <a:pt x="4286" y="3039"/>
                  </a:cubicBezTo>
                  <a:cubicBezTo>
                    <a:pt x="4444" y="2867"/>
                    <a:pt x="4630" y="2709"/>
                    <a:pt x="4816" y="2566"/>
                  </a:cubicBezTo>
                  <a:cubicBezTo>
                    <a:pt x="5203" y="2251"/>
                    <a:pt x="5676" y="2064"/>
                    <a:pt x="6163" y="2050"/>
                  </a:cubicBezTo>
                  <a:cubicBezTo>
                    <a:pt x="6335" y="2050"/>
                    <a:pt x="6493" y="2079"/>
                    <a:pt x="6651" y="2122"/>
                  </a:cubicBezTo>
                  <a:cubicBezTo>
                    <a:pt x="5934" y="1849"/>
                    <a:pt x="5203" y="1591"/>
                    <a:pt x="4415" y="1319"/>
                  </a:cubicBezTo>
                  <a:cubicBezTo>
                    <a:pt x="3885" y="1133"/>
                    <a:pt x="3326" y="961"/>
                    <a:pt x="2752" y="775"/>
                  </a:cubicBezTo>
                  <a:close/>
                  <a:moveTo>
                    <a:pt x="6837" y="2193"/>
                  </a:moveTo>
                  <a:cubicBezTo>
                    <a:pt x="7511" y="2494"/>
                    <a:pt x="7740" y="3068"/>
                    <a:pt x="7726" y="3713"/>
                  </a:cubicBezTo>
                  <a:cubicBezTo>
                    <a:pt x="7711" y="4616"/>
                    <a:pt x="7238" y="5676"/>
                    <a:pt x="6894" y="6321"/>
                  </a:cubicBezTo>
                  <a:cubicBezTo>
                    <a:pt x="6923" y="6336"/>
                    <a:pt x="6966" y="6350"/>
                    <a:pt x="6995" y="6364"/>
                  </a:cubicBezTo>
                  <a:cubicBezTo>
                    <a:pt x="7511" y="5777"/>
                    <a:pt x="8371" y="4845"/>
                    <a:pt x="9245" y="4300"/>
                  </a:cubicBezTo>
                  <a:cubicBezTo>
                    <a:pt x="9417" y="4200"/>
                    <a:pt x="9589" y="4114"/>
                    <a:pt x="9775" y="4028"/>
                  </a:cubicBezTo>
                  <a:cubicBezTo>
                    <a:pt x="10005" y="3928"/>
                    <a:pt x="10248" y="3885"/>
                    <a:pt x="10492" y="3870"/>
                  </a:cubicBezTo>
                  <a:cubicBezTo>
                    <a:pt x="10650" y="3870"/>
                    <a:pt x="10807" y="3899"/>
                    <a:pt x="10965" y="3971"/>
                  </a:cubicBezTo>
                  <a:cubicBezTo>
                    <a:pt x="10635" y="3813"/>
                    <a:pt x="10291" y="3655"/>
                    <a:pt x="9933" y="3483"/>
                  </a:cubicBezTo>
                  <a:cubicBezTo>
                    <a:pt x="8987" y="3053"/>
                    <a:pt x="7955" y="2623"/>
                    <a:pt x="6851" y="2193"/>
                  </a:cubicBezTo>
                  <a:close/>
                  <a:moveTo>
                    <a:pt x="11037" y="3999"/>
                  </a:moveTo>
                  <a:cubicBezTo>
                    <a:pt x="12197" y="4616"/>
                    <a:pt x="11409" y="7038"/>
                    <a:pt x="10908" y="8299"/>
                  </a:cubicBezTo>
                  <a:cubicBezTo>
                    <a:pt x="10951" y="8313"/>
                    <a:pt x="11008" y="8342"/>
                    <a:pt x="11065" y="8371"/>
                  </a:cubicBezTo>
                  <a:cubicBezTo>
                    <a:pt x="11796" y="7411"/>
                    <a:pt x="13201" y="5748"/>
                    <a:pt x="14147" y="5748"/>
                  </a:cubicBezTo>
                  <a:cubicBezTo>
                    <a:pt x="14276" y="5748"/>
                    <a:pt x="14390" y="5777"/>
                    <a:pt x="14505" y="5834"/>
                  </a:cubicBezTo>
                  <a:cubicBezTo>
                    <a:pt x="13559" y="5304"/>
                    <a:pt x="12398" y="4659"/>
                    <a:pt x="11037" y="3999"/>
                  </a:cubicBezTo>
                  <a:close/>
                  <a:moveTo>
                    <a:pt x="14519" y="5848"/>
                  </a:moveTo>
                  <a:cubicBezTo>
                    <a:pt x="15537" y="6465"/>
                    <a:pt x="14405" y="9073"/>
                    <a:pt x="13946" y="10019"/>
                  </a:cubicBezTo>
                  <a:lnTo>
                    <a:pt x="14046" y="10076"/>
                  </a:lnTo>
                  <a:cubicBezTo>
                    <a:pt x="14591" y="9503"/>
                    <a:pt x="15924" y="8285"/>
                    <a:pt x="17343" y="8098"/>
                  </a:cubicBezTo>
                  <a:lnTo>
                    <a:pt x="17501" y="7798"/>
                  </a:lnTo>
                  <a:cubicBezTo>
                    <a:pt x="16555" y="7081"/>
                    <a:pt x="15551" y="6422"/>
                    <a:pt x="14519" y="5848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2907388" y="3423938"/>
              <a:ext cx="4675" cy="1475"/>
            </a:xfrm>
            <a:custGeom>
              <a:rect b="b" l="l" r="r" t="t"/>
              <a:pathLst>
                <a:path extrusionOk="0" h="59" w="187">
                  <a:moveTo>
                    <a:pt x="1" y="1"/>
                  </a:moveTo>
                  <a:cubicBezTo>
                    <a:pt x="1" y="30"/>
                    <a:pt x="87" y="44"/>
                    <a:pt x="187" y="58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969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2893413" y="3323263"/>
              <a:ext cx="3600" cy="1100"/>
            </a:xfrm>
            <a:custGeom>
              <a:rect b="b" l="l" r="r" t="t"/>
              <a:pathLst>
                <a:path extrusionOk="0" h="44" w="144">
                  <a:moveTo>
                    <a:pt x="72" y="15"/>
                  </a:moveTo>
                  <a:lnTo>
                    <a:pt x="101" y="29"/>
                  </a:lnTo>
                  <a:lnTo>
                    <a:pt x="144" y="44"/>
                  </a:lnTo>
                  <a:lnTo>
                    <a:pt x="144" y="44"/>
                  </a:lnTo>
                  <a:lnTo>
                    <a:pt x="101" y="29"/>
                  </a:lnTo>
                  <a:lnTo>
                    <a:pt x="72" y="15"/>
                  </a:lnTo>
                  <a:moveTo>
                    <a:pt x="1" y="1"/>
                  </a:moveTo>
                  <a:lnTo>
                    <a:pt x="15" y="1"/>
                  </a:lnTo>
                  <a:lnTo>
                    <a:pt x="44" y="1"/>
                  </a:lnTo>
                  <a:lnTo>
                    <a:pt x="15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9466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2887688" y="3322538"/>
              <a:ext cx="14700" cy="4325"/>
            </a:xfrm>
            <a:custGeom>
              <a:rect b="b" l="l" r="r" t="t"/>
              <a:pathLst>
                <a:path extrusionOk="0" h="173" w="588">
                  <a:moveTo>
                    <a:pt x="0" y="1"/>
                  </a:moveTo>
                  <a:lnTo>
                    <a:pt x="15" y="15"/>
                  </a:lnTo>
                  <a:cubicBezTo>
                    <a:pt x="28" y="15"/>
                    <a:pt x="41" y="16"/>
                    <a:pt x="54" y="17"/>
                  </a:cubicBezTo>
                  <a:lnTo>
                    <a:pt x="54" y="17"/>
                  </a:lnTo>
                  <a:lnTo>
                    <a:pt x="0" y="1"/>
                  </a:lnTo>
                  <a:close/>
                  <a:moveTo>
                    <a:pt x="54" y="17"/>
                  </a:moveTo>
                  <a:lnTo>
                    <a:pt x="588" y="173"/>
                  </a:lnTo>
                  <a:cubicBezTo>
                    <a:pt x="516" y="130"/>
                    <a:pt x="445" y="101"/>
                    <a:pt x="373" y="73"/>
                  </a:cubicBezTo>
                  <a:lnTo>
                    <a:pt x="330" y="58"/>
                  </a:lnTo>
                  <a:lnTo>
                    <a:pt x="301" y="44"/>
                  </a:lnTo>
                  <a:lnTo>
                    <a:pt x="244" y="44"/>
                  </a:lnTo>
                  <a:cubicBezTo>
                    <a:pt x="174" y="32"/>
                    <a:pt x="113" y="20"/>
                    <a:pt x="54" y="17"/>
                  </a:cubicBezTo>
                  <a:close/>
                </a:path>
              </a:pathLst>
            </a:custGeom>
            <a:solidFill>
              <a:srgbClr val="FF6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2907388" y="3355863"/>
              <a:ext cx="114700" cy="106800"/>
            </a:xfrm>
            <a:custGeom>
              <a:rect b="b" l="l" r="r" t="t"/>
              <a:pathLst>
                <a:path extrusionOk="0" h="4272" w="4588">
                  <a:moveTo>
                    <a:pt x="2996" y="1"/>
                  </a:moveTo>
                  <a:cubicBezTo>
                    <a:pt x="3001" y="1"/>
                    <a:pt x="3005" y="1"/>
                    <a:pt x="3009" y="1"/>
                  </a:cubicBezTo>
                  <a:lnTo>
                    <a:pt x="3009" y="1"/>
                  </a:lnTo>
                  <a:cubicBezTo>
                    <a:pt x="3010" y="1"/>
                    <a:pt x="3010" y="1"/>
                    <a:pt x="3010" y="1"/>
                  </a:cubicBezTo>
                  <a:close/>
                  <a:moveTo>
                    <a:pt x="3009" y="1"/>
                  </a:moveTo>
                  <a:lnTo>
                    <a:pt x="3009" y="1"/>
                  </a:lnTo>
                  <a:cubicBezTo>
                    <a:pt x="2508" y="30"/>
                    <a:pt x="2036" y="202"/>
                    <a:pt x="1649" y="517"/>
                  </a:cubicBezTo>
                  <a:cubicBezTo>
                    <a:pt x="1462" y="660"/>
                    <a:pt x="1291" y="818"/>
                    <a:pt x="1119" y="990"/>
                  </a:cubicBezTo>
                  <a:cubicBezTo>
                    <a:pt x="975" y="1491"/>
                    <a:pt x="431" y="2136"/>
                    <a:pt x="1" y="2724"/>
                  </a:cubicBezTo>
                  <a:lnTo>
                    <a:pt x="173" y="2781"/>
                  </a:lnTo>
                  <a:cubicBezTo>
                    <a:pt x="259" y="2810"/>
                    <a:pt x="359" y="2824"/>
                    <a:pt x="373" y="2867"/>
                  </a:cubicBezTo>
                  <a:cubicBezTo>
                    <a:pt x="1477" y="3283"/>
                    <a:pt x="2595" y="3756"/>
                    <a:pt x="3741" y="4272"/>
                  </a:cubicBezTo>
                  <a:cubicBezTo>
                    <a:pt x="4085" y="3627"/>
                    <a:pt x="4558" y="2566"/>
                    <a:pt x="4573" y="1663"/>
                  </a:cubicBezTo>
                  <a:cubicBezTo>
                    <a:pt x="4587" y="1018"/>
                    <a:pt x="4358" y="445"/>
                    <a:pt x="3684" y="158"/>
                  </a:cubicBezTo>
                  <a:lnTo>
                    <a:pt x="3655" y="130"/>
                  </a:lnTo>
                  <a:cubicBezTo>
                    <a:pt x="3612" y="115"/>
                    <a:pt x="3569" y="101"/>
                    <a:pt x="3526" y="87"/>
                  </a:cubicBezTo>
                  <a:lnTo>
                    <a:pt x="3483" y="72"/>
                  </a:lnTo>
                  <a:cubicBezTo>
                    <a:pt x="3330" y="31"/>
                    <a:pt x="3176" y="2"/>
                    <a:pt x="3009" y="1"/>
                  </a:cubicBezTo>
                  <a:close/>
                </a:path>
              </a:pathLst>
            </a:custGeom>
            <a:solidFill>
              <a:srgbClr val="FF6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6" name="Google Shape;1406;p38"/>
            <p:cNvSpPr/>
            <p:nvPr/>
          </p:nvSpPr>
          <p:spPr>
            <a:xfrm>
              <a:off x="3102663" y="3403888"/>
              <a:ext cx="1825" cy="1100"/>
            </a:xfrm>
            <a:custGeom>
              <a:rect b="b" l="l" r="r" t="t"/>
              <a:pathLst>
                <a:path extrusionOk="0" h="44" w="73">
                  <a:moveTo>
                    <a:pt x="1" y="0"/>
                  </a:moveTo>
                  <a:lnTo>
                    <a:pt x="44" y="29"/>
                  </a:lnTo>
                  <a:lnTo>
                    <a:pt x="73" y="43"/>
                  </a:lnTo>
                  <a:lnTo>
                    <a:pt x="73" y="4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766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7" name="Google Shape;1407;p38"/>
            <p:cNvSpPr/>
            <p:nvPr/>
          </p:nvSpPr>
          <p:spPr>
            <a:xfrm>
              <a:off x="3003413" y="3401388"/>
              <a:ext cx="130100" cy="110725"/>
            </a:xfrm>
            <a:custGeom>
              <a:rect b="b" l="l" r="r" t="t"/>
              <a:pathLst>
                <a:path extrusionOk="0" h="4429" w="5204">
                  <a:moveTo>
                    <a:pt x="3484" y="0"/>
                  </a:moveTo>
                  <a:lnTo>
                    <a:pt x="3498" y="14"/>
                  </a:lnTo>
                  <a:cubicBezTo>
                    <a:pt x="3240" y="14"/>
                    <a:pt x="2996" y="72"/>
                    <a:pt x="2781" y="172"/>
                  </a:cubicBezTo>
                  <a:cubicBezTo>
                    <a:pt x="2595" y="244"/>
                    <a:pt x="2423" y="330"/>
                    <a:pt x="2251" y="444"/>
                  </a:cubicBezTo>
                  <a:cubicBezTo>
                    <a:pt x="1377" y="975"/>
                    <a:pt x="517" y="1906"/>
                    <a:pt x="1" y="2508"/>
                  </a:cubicBezTo>
                  <a:cubicBezTo>
                    <a:pt x="1291" y="3082"/>
                    <a:pt x="2595" y="3727"/>
                    <a:pt x="3899" y="4429"/>
                  </a:cubicBezTo>
                  <a:cubicBezTo>
                    <a:pt x="4415" y="3182"/>
                    <a:pt x="5203" y="760"/>
                    <a:pt x="4028" y="129"/>
                  </a:cubicBezTo>
                  <a:lnTo>
                    <a:pt x="3957" y="100"/>
                  </a:lnTo>
                  <a:cubicBezTo>
                    <a:pt x="3813" y="29"/>
                    <a:pt x="3656" y="0"/>
                    <a:pt x="3484" y="0"/>
                  </a:cubicBezTo>
                  <a:close/>
                </a:path>
              </a:pathLst>
            </a:custGeom>
            <a:solidFill>
              <a:srgbClr val="FF6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3105188" y="3448313"/>
              <a:ext cx="111800" cy="107175"/>
            </a:xfrm>
            <a:custGeom>
              <a:rect b="b" l="l" r="r" t="t"/>
              <a:pathLst>
                <a:path extrusionOk="0" h="4287" w="4472">
                  <a:moveTo>
                    <a:pt x="3082" y="1"/>
                  </a:moveTo>
                  <a:cubicBezTo>
                    <a:pt x="2136" y="1"/>
                    <a:pt x="731" y="1663"/>
                    <a:pt x="0" y="2638"/>
                  </a:cubicBezTo>
                  <a:cubicBezTo>
                    <a:pt x="946" y="3154"/>
                    <a:pt x="1921" y="3698"/>
                    <a:pt x="2881" y="4286"/>
                  </a:cubicBezTo>
                  <a:cubicBezTo>
                    <a:pt x="3340" y="3340"/>
                    <a:pt x="4472" y="732"/>
                    <a:pt x="3454" y="115"/>
                  </a:cubicBezTo>
                  <a:lnTo>
                    <a:pt x="3440" y="101"/>
                  </a:lnTo>
                  <a:cubicBezTo>
                    <a:pt x="3325" y="29"/>
                    <a:pt x="3211" y="1"/>
                    <a:pt x="3096" y="1"/>
                  </a:cubicBezTo>
                  <a:close/>
                </a:path>
              </a:pathLst>
            </a:custGeom>
            <a:solidFill>
              <a:srgbClr val="FF6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38"/>
            <p:cNvSpPr/>
            <p:nvPr/>
          </p:nvSpPr>
          <p:spPr>
            <a:xfrm>
              <a:off x="3179713" y="3507088"/>
              <a:ext cx="82425" cy="75625"/>
            </a:xfrm>
            <a:custGeom>
              <a:rect b="b" l="l" r="r" t="t"/>
              <a:pathLst>
                <a:path extrusionOk="0" h="3025" w="3297">
                  <a:moveTo>
                    <a:pt x="3297" y="0"/>
                  </a:moveTo>
                  <a:lnTo>
                    <a:pt x="3288" y="16"/>
                  </a:lnTo>
                  <a:lnTo>
                    <a:pt x="3288" y="16"/>
                  </a:lnTo>
                  <a:cubicBezTo>
                    <a:pt x="3291" y="15"/>
                    <a:pt x="3294" y="15"/>
                    <a:pt x="3297" y="14"/>
                  </a:cubicBezTo>
                  <a:lnTo>
                    <a:pt x="3297" y="0"/>
                  </a:lnTo>
                  <a:close/>
                  <a:moveTo>
                    <a:pt x="3288" y="16"/>
                  </a:moveTo>
                  <a:cubicBezTo>
                    <a:pt x="1873" y="206"/>
                    <a:pt x="544" y="1420"/>
                    <a:pt x="0" y="1992"/>
                  </a:cubicBezTo>
                  <a:cubicBezTo>
                    <a:pt x="545" y="2322"/>
                    <a:pt x="1090" y="2666"/>
                    <a:pt x="1649" y="3024"/>
                  </a:cubicBezTo>
                  <a:lnTo>
                    <a:pt x="3288" y="16"/>
                  </a:lnTo>
                  <a:close/>
                </a:path>
              </a:pathLst>
            </a:custGeom>
            <a:solidFill>
              <a:srgbClr val="FF683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0" name="Google Shape;1410;p38"/>
            <p:cNvSpPr/>
            <p:nvPr/>
          </p:nvSpPr>
          <p:spPr>
            <a:xfrm>
              <a:off x="2754388" y="3963213"/>
              <a:ext cx="179175" cy="179175"/>
            </a:xfrm>
            <a:custGeom>
              <a:rect b="b" l="l" r="r" t="t"/>
              <a:pathLst>
                <a:path extrusionOk="0" h="7167" w="7167">
                  <a:moveTo>
                    <a:pt x="3584" y="1"/>
                  </a:moveTo>
                  <a:cubicBezTo>
                    <a:pt x="1591" y="1"/>
                    <a:pt x="1" y="1606"/>
                    <a:pt x="1" y="3584"/>
                  </a:cubicBezTo>
                  <a:cubicBezTo>
                    <a:pt x="1" y="5562"/>
                    <a:pt x="1591" y="7167"/>
                    <a:pt x="3584" y="7167"/>
                  </a:cubicBezTo>
                  <a:cubicBezTo>
                    <a:pt x="5562" y="7167"/>
                    <a:pt x="7167" y="5562"/>
                    <a:pt x="7167" y="3584"/>
                  </a:cubicBezTo>
                  <a:cubicBezTo>
                    <a:pt x="7167" y="1606"/>
                    <a:pt x="5562" y="1"/>
                    <a:pt x="3584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1" name="Google Shape;1411;p38"/>
            <p:cNvSpPr/>
            <p:nvPr/>
          </p:nvSpPr>
          <p:spPr>
            <a:xfrm>
              <a:off x="2841813" y="3872913"/>
              <a:ext cx="265550" cy="405275"/>
            </a:xfrm>
            <a:custGeom>
              <a:rect b="b" l="l" r="r" t="t"/>
              <a:pathLst>
                <a:path extrusionOk="0" h="16211" w="10622">
                  <a:moveTo>
                    <a:pt x="9346" y="1"/>
                  </a:moveTo>
                  <a:cubicBezTo>
                    <a:pt x="9475" y="287"/>
                    <a:pt x="9589" y="588"/>
                    <a:pt x="9675" y="904"/>
                  </a:cubicBezTo>
                  <a:cubicBezTo>
                    <a:pt x="10005" y="2165"/>
                    <a:pt x="9776" y="3598"/>
                    <a:pt x="8959" y="4601"/>
                  </a:cubicBezTo>
                  <a:cubicBezTo>
                    <a:pt x="7984" y="5820"/>
                    <a:pt x="6336" y="6321"/>
                    <a:pt x="5275" y="7454"/>
                  </a:cubicBezTo>
                  <a:cubicBezTo>
                    <a:pt x="4759" y="8013"/>
                    <a:pt x="4401" y="8686"/>
                    <a:pt x="4229" y="9403"/>
                  </a:cubicBezTo>
                  <a:cubicBezTo>
                    <a:pt x="4028" y="10320"/>
                    <a:pt x="4114" y="11295"/>
                    <a:pt x="3871" y="12198"/>
                  </a:cubicBezTo>
                  <a:cubicBezTo>
                    <a:pt x="3656" y="13015"/>
                    <a:pt x="3197" y="13746"/>
                    <a:pt x="2538" y="14276"/>
                  </a:cubicBezTo>
                  <a:cubicBezTo>
                    <a:pt x="1835" y="14835"/>
                    <a:pt x="975" y="15150"/>
                    <a:pt x="287" y="15709"/>
                  </a:cubicBezTo>
                  <a:cubicBezTo>
                    <a:pt x="187" y="15795"/>
                    <a:pt x="87" y="15881"/>
                    <a:pt x="1" y="15982"/>
                  </a:cubicBezTo>
                  <a:cubicBezTo>
                    <a:pt x="1491" y="16125"/>
                    <a:pt x="2867" y="16211"/>
                    <a:pt x="3971" y="16211"/>
                  </a:cubicBezTo>
                  <a:cubicBezTo>
                    <a:pt x="5203" y="16211"/>
                    <a:pt x="6121" y="16096"/>
                    <a:pt x="6479" y="15853"/>
                  </a:cubicBezTo>
                  <a:cubicBezTo>
                    <a:pt x="7296" y="15294"/>
                    <a:pt x="7511" y="14448"/>
                    <a:pt x="7511" y="13531"/>
                  </a:cubicBezTo>
                  <a:cubicBezTo>
                    <a:pt x="7511" y="12484"/>
                    <a:pt x="7224" y="11338"/>
                    <a:pt x="7224" y="10363"/>
                  </a:cubicBezTo>
                  <a:cubicBezTo>
                    <a:pt x="7224" y="10177"/>
                    <a:pt x="7239" y="9976"/>
                    <a:pt x="7267" y="9790"/>
                  </a:cubicBezTo>
                  <a:cubicBezTo>
                    <a:pt x="7540" y="8156"/>
                    <a:pt x="9059" y="7497"/>
                    <a:pt x="9804" y="6149"/>
                  </a:cubicBezTo>
                  <a:cubicBezTo>
                    <a:pt x="10220" y="5433"/>
                    <a:pt x="10492" y="4644"/>
                    <a:pt x="10593" y="3828"/>
                  </a:cubicBezTo>
                  <a:cubicBezTo>
                    <a:pt x="10607" y="3656"/>
                    <a:pt x="10621" y="3498"/>
                    <a:pt x="10621" y="3340"/>
                  </a:cubicBezTo>
                  <a:cubicBezTo>
                    <a:pt x="10621" y="2079"/>
                    <a:pt x="10120" y="947"/>
                    <a:pt x="9346" y="1"/>
                  </a:cubicBezTo>
                  <a:close/>
                </a:path>
              </a:pathLst>
            </a:custGeom>
            <a:solidFill>
              <a:srgbClr val="FFA2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38"/>
            <p:cNvSpPr/>
            <p:nvPr/>
          </p:nvSpPr>
          <p:spPr>
            <a:xfrm>
              <a:off x="2827138" y="3828713"/>
              <a:ext cx="125775" cy="94125"/>
            </a:xfrm>
            <a:custGeom>
              <a:rect b="b" l="l" r="r" t="t"/>
              <a:pathLst>
                <a:path extrusionOk="0" h="3765" w="5031">
                  <a:moveTo>
                    <a:pt x="3991" y="1"/>
                  </a:moveTo>
                  <a:cubicBezTo>
                    <a:pt x="3756" y="1"/>
                    <a:pt x="3521" y="74"/>
                    <a:pt x="3325" y="221"/>
                  </a:cubicBezTo>
                  <a:cubicBezTo>
                    <a:pt x="3053" y="436"/>
                    <a:pt x="2852" y="737"/>
                    <a:pt x="2795" y="1095"/>
                  </a:cubicBezTo>
                  <a:cubicBezTo>
                    <a:pt x="2723" y="1410"/>
                    <a:pt x="2680" y="1740"/>
                    <a:pt x="2652" y="2070"/>
                  </a:cubicBezTo>
                  <a:cubicBezTo>
                    <a:pt x="2623" y="2385"/>
                    <a:pt x="2523" y="2700"/>
                    <a:pt x="2351" y="2973"/>
                  </a:cubicBezTo>
                  <a:cubicBezTo>
                    <a:pt x="2179" y="3231"/>
                    <a:pt x="1935" y="3431"/>
                    <a:pt x="1634" y="3546"/>
                  </a:cubicBezTo>
                  <a:cubicBezTo>
                    <a:pt x="1462" y="3607"/>
                    <a:pt x="1279" y="3638"/>
                    <a:pt x="1095" y="3638"/>
                  </a:cubicBezTo>
                  <a:cubicBezTo>
                    <a:pt x="805" y="3638"/>
                    <a:pt x="513" y="3561"/>
                    <a:pt x="258" y="3403"/>
                  </a:cubicBezTo>
                  <a:cubicBezTo>
                    <a:pt x="143" y="3331"/>
                    <a:pt x="0" y="3173"/>
                    <a:pt x="86" y="3016"/>
                  </a:cubicBezTo>
                  <a:lnTo>
                    <a:pt x="86" y="3016"/>
                  </a:lnTo>
                  <a:cubicBezTo>
                    <a:pt x="29" y="3087"/>
                    <a:pt x="29" y="3188"/>
                    <a:pt x="72" y="3259"/>
                  </a:cubicBezTo>
                  <a:cubicBezTo>
                    <a:pt x="115" y="3331"/>
                    <a:pt x="172" y="3403"/>
                    <a:pt x="244" y="3446"/>
                  </a:cubicBezTo>
                  <a:cubicBezTo>
                    <a:pt x="373" y="3546"/>
                    <a:pt x="530" y="3632"/>
                    <a:pt x="688" y="3689"/>
                  </a:cubicBezTo>
                  <a:cubicBezTo>
                    <a:pt x="847" y="3740"/>
                    <a:pt x="1010" y="3764"/>
                    <a:pt x="1171" y="3764"/>
                  </a:cubicBezTo>
                  <a:cubicBezTo>
                    <a:pt x="1694" y="3764"/>
                    <a:pt x="2202" y="3508"/>
                    <a:pt x="2508" y="3059"/>
                  </a:cubicBezTo>
                  <a:cubicBezTo>
                    <a:pt x="2695" y="2772"/>
                    <a:pt x="2809" y="2442"/>
                    <a:pt x="2852" y="2098"/>
                  </a:cubicBezTo>
                  <a:cubicBezTo>
                    <a:pt x="2867" y="1769"/>
                    <a:pt x="2910" y="1453"/>
                    <a:pt x="2967" y="1124"/>
                  </a:cubicBezTo>
                  <a:cubicBezTo>
                    <a:pt x="3024" y="823"/>
                    <a:pt x="3182" y="536"/>
                    <a:pt x="3411" y="335"/>
                  </a:cubicBezTo>
                  <a:cubicBezTo>
                    <a:pt x="3593" y="186"/>
                    <a:pt x="3823" y="108"/>
                    <a:pt x="4059" y="108"/>
                  </a:cubicBezTo>
                  <a:cubicBezTo>
                    <a:pt x="4139" y="108"/>
                    <a:pt x="4220" y="117"/>
                    <a:pt x="4300" y="135"/>
                  </a:cubicBezTo>
                  <a:cubicBezTo>
                    <a:pt x="4615" y="206"/>
                    <a:pt x="4873" y="421"/>
                    <a:pt x="5031" y="722"/>
                  </a:cubicBezTo>
                  <a:cubicBezTo>
                    <a:pt x="4902" y="393"/>
                    <a:pt x="4644" y="149"/>
                    <a:pt x="4314" y="49"/>
                  </a:cubicBezTo>
                  <a:cubicBezTo>
                    <a:pt x="4209" y="17"/>
                    <a:pt x="4100" y="1"/>
                    <a:pt x="39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38"/>
            <p:cNvSpPr/>
            <p:nvPr/>
          </p:nvSpPr>
          <p:spPr>
            <a:xfrm>
              <a:off x="2890538" y="3885813"/>
              <a:ext cx="23325" cy="19025"/>
            </a:xfrm>
            <a:custGeom>
              <a:rect b="b" l="l" r="r" t="t"/>
              <a:pathLst>
                <a:path extrusionOk="0" h="761" w="933">
                  <a:moveTo>
                    <a:pt x="933" y="1"/>
                  </a:moveTo>
                  <a:lnTo>
                    <a:pt x="933" y="1"/>
                  </a:lnTo>
                  <a:cubicBezTo>
                    <a:pt x="589" y="216"/>
                    <a:pt x="288" y="474"/>
                    <a:pt x="1" y="760"/>
                  </a:cubicBezTo>
                  <a:cubicBezTo>
                    <a:pt x="1" y="760"/>
                    <a:pt x="861" y="631"/>
                    <a:pt x="9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38"/>
            <p:cNvSpPr/>
            <p:nvPr/>
          </p:nvSpPr>
          <p:spPr>
            <a:xfrm>
              <a:off x="2869413" y="3880088"/>
              <a:ext cx="10400" cy="32975"/>
            </a:xfrm>
            <a:custGeom>
              <a:rect b="b" l="l" r="r" t="t"/>
              <a:pathLst>
                <a:path extrusionOk="0" h="1319" w="416">
                  <a:moveTo>
                    <a:pt x="273" y="0"/>
                  </a:moveTo>
                  <a:lnTo>
                    <a:pt x="273" y="0"/>
                  </a:lnTo>
                  <a:cubicBezTo>
                    <a:pt x="0" y="430"/>
                    <a:pt x="258" y="1276"/>
                    <a:pt x="258" y="1276"/>
                  </a:cubicBezTo>
                  <a:lnTo>
                    <a:pt x="244" y="1319"/>
                  </a:lnTo>
                  <a:cubicBezTo>
                    <a:pt x="244" y="1319"/>
                    <a:pt x="416" y="932"/>
                    <a:pt x="2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38"/>
            <p:cNvSpPr/>
            <p:nvPr/>
          </p:nvSpPr>
          <p:spPr>
            <a:xfrm>
              <a:off x="2935338" y="3833788"/>
              <a:ext cx="31200" cy="30275"/>
            </a:xfrm>
            <a:custGeom>
              <a:rect b="b" l="l" r="r" t="t"/>
              <a:pathLst>
                <a:path extrusionOk="0" h="1211" w="1248">
                  <a:moveTo>
                    <a:pt x="524" y="0"/>
                  </a:moveTo>
                  <a:cubicBezTo>
                    <a:pt x="495" y="0"/>
                    <a:pt x="464" y="6"/>
                    <a:pt x="430" y="18"/>
                  </a:cubicBezTo>
                  <a:cubicBezTo>
                    <a:pt x="1" y="175"/>
                    <a:pt x="645" y="878"/>
                    <a:pt x="645" y="878"/>
                  </a:cubicBezTo>
                  <a:cubicBezTo>
                    <a:pt x="645" y="878"/>
                    <a:pt x="459" y="1179"/>
                    <a:pt x="559" y="1193"/>
                  </a:cubicBezTo>
                  <a:cubicBezTo>
                    <a:pt x="562" y="1193"/>
                    <a:pt x="565" y="1194"/>
                    <a:pt x="568" y="1194"/>
                  </a:cubicBezTo>
                  <a:cubicBezTo>
                    <a:pt x="677" y="1194"/>
                    <a:pt x="731" y="935"/>
                    <a:pt x="731" y="935"/>
                  </a:cubicBezTo>
                  <a:cubicBezTo>
                    <a:pt x="731" y="935"/>
                    <a:pt x="746" y="1193"/>
                    <a:pt x="832" y="1193"/>
                  </a:cubicBezTo>
                  <a:cubicBezTo>
                    <a:pt x="834" y="1193"/>
                    <a:pt x="837" y="1194"/>
                    <a:pt x="839" y="1194"/>
                  </a:cubicBezTo>
                  <a:cubicBezTo>
                    <a:pt x="911" y="1194"/>
                    <a:pt x="861" y="1014"/>
                    <a:pt x="840" y="946"/>
                  </a:cubicBezTo>
                  <a:lnTo>
                    <a:pt x="840" y="946"/>
                  </a:lnTo>
                  <a:cubicBezTo>
                    <a:pt x="864" y="1017"/>
                    <a:pt x="935" y="1210"/>
                    <a:pt x="1001" y="1210"/>
                  </a:cubicBezTo>
                  <a:cubicBezTo>
                    <a:pt x="1012" y="1210"/>
                    <a:pt x="1022" y="1205"/>
                    <a:pt x="1032" y="1193"/>
                  </a:cubicBezTo>
                  <a:cubicBezTo>
                    <a:pt x="1133" y="1093"/>
                    <a:pt x="961" y="921"/>
                    <a:pt x="961" y="921"/>
                  </a:cubicBezTo>
                  <a:lnTo>
                    <a:pt x="961" y="921"/>
                  </a:lnTo>
                  <a:cubicBezTo>
                    <a:pt x="961" y="921"/>
                    <a:pt x="1093" y="1044"/>
                    <a:pt x="1166" y="1044"/>
                  </a:cubicBezTo>
                  <a:cubicBezTo>
                    <a:pt x="1183" y="1044"/>
                    <a:pt x="1196" y="1037"/>
                    <a:pt x="1204" y="1021"/>
                  </a:cubicBezTo>
                  <a:cubicBezTo>
                    <a:pt x="1247" y="935"/>
                    <a:pt x="975" y="806"/>
                    <a:pt x="975" y="806"/>
                  </a:cubicBezTo>
                  <a:cubicBezTo>
                    <a:pt x="975" y="806"/>
                    <a:pt x="877" y="0"/>
                    <a:pt x="5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38"/>
            <p:cNvSpPr/>
            <p:nvPr/>
          </p:nvSpPr>
          <p:spPr>
            <a:xfrm>
              <a:off x="2881588" y="3848913"/>
              <a:ext cx="11500" cy="31200"/>
            </a:xfrm>
            <a:custGeom>
              <a:rect b="b" l="l" r="r" t="t"/>
              <a:pathLst>
                <a:path extrusionOk="0" h="1248" w="460">
                  <a:moveTo>
                    <a:pt x="187" y="0"/>
                  </a:moveTo>
                  <a:lnTo>
                    <a:pt x="187" y="0"/>
                  </a:lnTo>
                  <a:cubicBezTo>
                    <a:pt x="1" y="488"/>
                    <a:pt x="431" y="1247"/>
                    <a:pt x="431" y="1247"/>
                  </a:cubicBezTo>
                  <a:cubicBezTo>
                    <a:pt x="431" y="1247"/>
                    <a:pt x="459" y="473"/>
                    <a:pt x="18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38"/>
            <p:cNvSpPr/>
            <p:nvPr/>
          </p:nvSpPr>
          <p:spPr>
            <a:xfrm>
              <a:off x="2902363" y="3844963"/>
              <a:ext cx="12925" cy="16525"/>
            </a:xfrm>
            <a:custGeom>
              <a:rect b="b" l="l" r="r" t="t"/>
              <a:pathLst>
                <a:path extrusionOk="0" h="661" w="517">
                  <a:moveTo>
                    <a:pt x="460" y="1"/>
                  </a:moveTo>
                  <a:lnTo>
                    <a:pt x="460" y="1"/>
                  </a:lnTo>
                  <a:cubicBezTo>
                    <a:pt x="130" y="144"/>
                    <a:pt x="1" y="660"/>
                    <a:pt x="1" y="660"/>
                  </a:cubicBezTo>
                  <a:cubicBezTo>
                    <a:pt x="1" y="660"/>
                    <a:pt x="517" y="330"/>
                    <a:pt x="4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38"/>
            <p:cNvSpPr/>
            <p:nvPr/>
          </p:nvSpPr>
          <p:spPr>
            <a:xfrm>
              <a:off x="2948963" y="3936688"/>
              <a:ext cx="112525" cy="104300"/>
            </a:xfrm>
            <a:custGeom>
              <a:rect b="b" l="l" r="r" t="t"/>
              <a:pathLst>
                <a:path extrusionOk="0" h="4172" w="4501">
                  <a:moveTo>
                    <a:pt x="4042" y="1"/>
                  </a:moveTo>
                  <a:cubicBezTo>
                    <a:pt x="4286" y="230"/>
                    <a:pt x="4415" y="546"/>
                    <a:pt x="4400" y="861"/>
                  </a:cubicBezTo>
                  <a:cubicBezTo>
                    <a:pt x="4386" y="1176"/>
                    <a:pt x="4228" y="1477"/>
                    <a:pt x="3970" y="1664"/>
                  </a:cubicBezTo>
                  <a:cubicBezTo>
                    <a:pt x="3749" y="1811"/>
                    <a:pt x="3486" y="1885"/>
                    <a:pt x="3217" y="1885"/>
                  </a:cubicBezTo>
                  <a:cubicBezTo>
                    <a:pt x="3172" y="1885"/>
                    <a:pt x="3127" y="1883"/>
                    <a:pt x="3082" y="1878"/>
                  </a:cubicBezTo>
                  <a:cubicBezTo>
                    <a:pt x="2766" y="1850"/>
                    <a:pt x="2437" y="1807"/>
                    <a:pt x="2121" y="1735"/>
                  </a:cubicBezTo>
                  <a:cubicBezTo>
                    <a:pt x="2003" y="1715"/>
                    <a:pt x="1885" y="1706"/>
                    <a:pt x="1768" y="1706"/>
                  </a:cubicBezTo>
                  <a:cubicBezTo>
                    <a:pt x="1543" y="1706"/>
                    <a:pt x="1320" y="1741"/>
                    <a:pt x="1104" y="1807"/>
                  </a:cubicBezTo>
                  <a:cubicBezTo>
                    <a:pt x="430" y="2050"/>
                    <a:pt x="0" y="2695"/>
                    <a:pt x="29" y="3398"/>
                  </a:cubicBezTo>
                  <a:cubicBezTo>
                    <a:pt x="43" y="3570"/>
                    <a:pt x="72" y="3742"/>
                    <a:pt x="129" y="3899"/>
                  </a:cubicBezTo>
                  <a:cubicBezTo>
                    <a:pt x="172" y="3971"/>
                    <a:pt x="215" y="4043"/>
                    <a:pt x="272" y="4100"/>
                  </a:cubicBezTo>
                  <a:cubicBezTo>
                    <a:pt x="321" y="4149"/>
                    <a:pt x="377" y="4171"/>
                    <a:pt x="435" y="4171"/>
                  </a:cubicBezTo>
                  <a:cubicBezTo>
                    <a:pt x="462" y="4171"/>
                    <a:pt x="489" y="4166"/>
                    <a:pt x="516" y="4157"/>
                  </a:cubicBezTo>
                  <a:lnTo>
                    <a:pt x="516" y="4157"/>
                  </a:lnTo>
                  <a:cubicBezTo>
                    <a:pt x="503" y="4160"/>
                    <a:pt x="491" y="4161"/>
                    <a:pt x="479" y="4161"/>
                  </a:cubicBezTo>
                  <a:cubicBezTo>
                    <a:pt x="327" y="4161"/>
                    <a:pt x="226" y="4003"/>
                    <a:pt x="186" y="3871"/>
                  </a:cubicBezTo>
                  <a:cubicBezTo>
                    <a:pt x="57" y="3398"/>
                    <a:pt x="143" y="2910"/>
                    <a:pt x="430" y="2509"/>
                  </a:cubicBezTo>
                  <a:cubicBezTo>
                    <a:pt x="616" y="2265"/>
                    <a:pt x="874" y="2079"/>
                    <a:pt x="1175" y="1964"/>
                  </a:cubicBezTo>
                  <a:cubicBezTo>
                    <a:pt x="1356" y="1913"/>
                    <a:pt x="1542" y="1887"/>
                    <a:pt x="1730" y="1887"/>
                  </a:cubicBezTo>
                  <a:cubicBezTo>
                    <a:pt x="1855" y="1887"/>
                    <a:pt x="1981" y="1899"/>
                    <a:pt x="2107" y="1921"/>
                  </a:cubicBezTo>
                  <a:cubicBezTo>
                    <a:pt x="2437" y="1993"/>
                    <a:pt x="2766" y="2036"/>
                    <a:pt x="3096" y="2050"/>
                  </a:cubicBezTo>
                  <a:cubicBezTo>
                    <a:pt x="3139" y="2054"/>
                    <a:pt x="3182" y="2056"/>
                    <a:pt x="3224" y="2056"/>
                  </a:cubicBezTo>
                  <a:cubicBezTo>
                    <a:pt x="3528" y="2056"/>
                    <a:pt x="3832" y="1966"/>
                    <a:pt x="4071" y="1778"/>
                  </a:cubicBezTo>
                  <a:cubicBezTo>
                    <a:pt x="4343" y="1549"/>
                    <a:pt x="4501" y="1219"/>
                    <a:pt x="4501" y="875"/>
                  </a:cubicBezTo>
                  <a:cubicBezTo>
                    <a:pt x="4486" y="531"/>
                    <a:pt x="4329" y="202"/>
                    <a:pt x="4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38"/>
            <p:cNvSpPr/>
            <p:nvPr/>
          </p:nvSpPr>
          <p:spPr>
            <a:xfrm>
              <a:off x="2977613" y="3963713"/>
              <a:ext cx="24400" cy="17450"/>
            </a:xfrm>
            <a:custGeom>
              <a:rect b="b" l="l" r="r" t="t"/>
              <a:pathLst>
                <a:path extrusionOk="0" h="698" w="976">
                  <a:moveTo>
                    <a:pt x="868" y="0"/>
                  </a:moveTo>
                  <a:cubicBezTo>
                    <a:pt x="317" y="0"/>
                    <a:pt x="1" y="697"/>
                    <a:pt x="1" y="697"/>
                  </a:cubicBezTo>
                  <a:cubicBezTo>
                    <a:pt x="345" y="511"/>
                    <a:pt x="674" y="282"/>
                    <a:pt x="975" y="9"/>
                  </a:cubicBezTo>
                  <a:cubicBezTo>
                    <a:pt x="939" y="3"/>
                    <a:pt x="903" y="0"/>
                    <a:pt x="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38"/>
            <p:cNvSpPr/>
            <p:nvPr/>
          </p:nvSpPr>
          <p:spPr>
            <a:xfrm>
              <a:off x="2965788" y="3993538"/>
              <a:ext cx="31575" cy="8850"/>
            </a:xfrm>
            <a:custGeom>
              <a:rect b="b" l="l" r="r" t="t"/>
              <a:pathLst>
                <a:path extrusionOk="0" h="354" w="1263">
                  <a:moveTo>
                    <a:pt x="92" y="1"/>
                  </a:moveTo>
                  <a:cubicBezTo>
                    <a:pt x="31" y="1"/>
                    <a:pt x="1" y="6"/>
                    <a:pt x="1" y="6"/>
                  </a:cubicBezTo>
                  <a:lnTo>
                    <a:pt x="44" y="6"/>
                  </a:lnTo>
                  <a:cubicBezTo>
                    <a:pt x="44" y="6"/>
                    <a:pt x="591" y="353"/>
                    <a:pt x="1046" y="353"/>
                  </a:cubicBezTo>
                  <a:cubicBezTo>
                    <a:pt x="1121" y="353"/>
                    <a:pt x="1194" y="344"/>
                    <a:pt x="1262" y="321"/>
                  </a:cubicBezTo>
                  <a:cubicBezTo>
                    <a:pt x="645" y="39"/>
                    <a:pt x="257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1" name="Google Shape;1421;p38"/>
            <p:cNvSpPr/>
            <p:nvPr/>
          </p:nvSpPr>
          <p:spPr>
            <a:xfrm>
              <a:off x="3032688" y="3920913"/>
              <a:ext cx="34175" cy="28150"/>
            </a:xfrm>
            <a:custGeom>
              <a:rect b="b" l="l" r="r" t="t"/>
              <a:pathLst>
                <a:path extrusionOk="0" h="1126" w="1367">
                  <a:moveTo>
                    <a:pt x="356" y="1"/>
                  </a:moveTo>
                  <a:cubicBezTo>
                    <a:pt x="354" y="1"/>
                    <a:pt x="351" y="1"/>
                    <a:pt x="349" y="1"/>
                  </a:cubicBezTo>
                  <a:cubicBezTo>
                    <a:pt x="249" y="30"/>
                    <a:pt x="378" y="259"/>
                    <a:pt x="378" y="259"/>
                  </a:cubicBezTo>
                  <a:cubicBezTo>
                    <a:pt x="378" y="259"/>
                    <a:pt x="285" y="115"/>
                    <a:pt x="187" y="115"/>
                  </a:cubicBezTo>
                  <a:cubicBezTo>
                    <a:pt x="169" y="115"/>
                    <a:pt x="151" y="119"/>
                    <a:pt x="134" y="130"/>
                  </a:cubicBezTo>
                  <a:cubicBezTo>
                    <a:pt x="48" y="173"/>
                    <a:pt x="213" y="297"/>
                    <a:pt x="300" y="356"/>
                  </a:cubicBezTo>
                  <a:lnTo>
                    <a:pt x="300" y="356"/>
                  </a:lnTo>
                  <a:cubicBezTo>
                    <a:pt x="250" y="326"/>
                    <a:pt x="174" y="285"/>
                    <a:pt x="124" y="285"/>
                  </a:cubicBezTo>
                  <a:cubicBezTo>
                    <a:pt x="101" y="285"/>
                    <a:pt x="83" y="294"/>
                    <a:pt x="77" y="317"/>
                  </a:cubicBezTo>
                  <a:cubicBezTo>
                    <a:pt x="62" y="417"/>
                    <a:pt x="306" y="503"/>
                    <a:pt x="306" y="503"/>
                  </a:cubicBezTo>
                  <a:cubicBezTo>
                    <a:pt x="306" y="503"/>
                    <a:pt x="274" y="500"/>
                    <a:pt x="231" y="500"/>
                  </a:cubicBezTo>
                  <a:cubicBezTo>
                    <a:pt x="145" y="500"/>
                    <a:pt x="15" y="512"/>
                    <a:pt x="5" y="589"/>
                  </a:cubicBezTo>
                  <a:cubicBezTo>
                    <a:pt x="0" y="627"/>
                    <a:pt x="35" y="640"/>
                    <a:pt x="84" y="640"/>
                  </a:cubicBezTo>
                  <a:cubicBezTo>
                    <a:pt x="182" y="640"/>
                    <a:pt x="335" y="589"/>
                    <a:pt x="335" y="589"/>
                  </a:cubicBezTo>
                  <a:cubicBezTo>
                    <a:pt x="335" y="589"/>
                    <a:pt x="670" y="1125"/>
                    <a:pt x="941" y="1125"/>
                  </a:cubicBezTo>
                  <a:cubicBezTo>
                    <a:pt x="1002" y="1125"/>
                    <a:pt x="1059" y="1099"/>
                    <a:pt x="1109" y="1033"/>
                  </a:cubicBezTo>
                  <a:cubicBezTo>
                    <a:pt x="1367" y="661"/>
                    <a:pt x="507" y="288"/>
                    <a:pt x="507" y="288"/>
                  </a:cubicBezTo>
                  <a:cubicBezTo>
                    <a:pt x="507" y="288"/>
                    <a:pt x="452" y="1"/>
                    <a:pt x="3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2" name="Google Shape;1422;p38"/>
            <p:cNvSpPr/>
            <p:nvPr/>
          </p:nvSpPr>
          <p:spPr>
            <a:xfrm>
              <a:off x="3001638" y="3986138"/>
              <a:ext cx="28675" cy="14425"/>
            </a:xfrm>
            <a:custGeom>
              <a:rect b="b" l="l" r="r" t="t"/>
              <a:pathLst>
                <a:path extrusionOk="0" h="577" w="1147">
                  <a:moveTo>
                    <a:pt x="0" y="1"/>
                  </a:moveTo>
                  <a:cubicBezTo>
                    <a:pt x="0" y="1"/>
                    <a:pt x="589" y="576"/>
                    <a:pt x="1094" y="576"/>
                  </a:cubicBezTo>
                  <a:cubicBezTo>
                    <a:pt x="1112" y="576"/>
                    <a:pt x="1129" y="576"/>
                    <a:pt x="1147" y="574"/>
                  </a:cubicBezTo>
                  <a:cubicBezTo>
                    <a:pt x="760" y="173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3" name="Google Shape;1423;p38"/>
            <p:cNvSpPr/>
            <p:nvPr/>
          </p:nvSpPr>
          <p:spPr>
            <a:xfrm>
              <a:off x="3022413" y="3974263"/>
              <a:ext cx="19000" cy="7250"/>
            </a:xfrm>
            <a:custGeom>
              <a:rect b="b" l="l" r="r" t="t"/>
              <a:pathLst>
                <a:path extrusionOk="0" h="290" w="760">
                  <a:moveTo>
                    <a:pt x="614" y="1"/>
                  </a:moveTo>
                  <a:cubicBezTo>
                    <a:pt x="331" y="1"/>
                    <a:pt x="0" y="289"/>
                    <a:pt x="0" y="289"/>
                  </a:cubicBezTo>
                  <a:cubicBezTo>
                    <a:pt x="0" y="289"/>
                    <a:pt x="5" y="290"/>
                    <a:pt x="14" y="290"/>
                  </a:cubicBezTo>
                  <a:cubicBezTo>
                    <a:pt x="101" y="290"/>
                    <a:pt x="565" y="278"/>
                    <a:pt x="760" y="32"/>
                  </a:cubicBezTo>
                  <a:cubicBezTo>
                    <a:pt x="714" y="10"/>
                    <a:pt x="665" y="1"/>
                    <a:pt x="6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4" name="Google Shape;1424;p38"/>
            <p:cNvSpPr/>
            <p:nvPr/>
          </p:nvSpPr>
          <p:spPr>
            <a:xfrm>
              <a:off x="2233038" y="3874363"/>
              <a:ext cx="44100" cy="44075"/>
            </a:xfrm>
            <a:custGeom>
              <a:rect b="b" l="l" r="r" t="t"/>
              <a:pathLst>
                <a:path extrusionOk="0" h="1763" w="1764">
                  <a:moveTo>
                    <a:pt x="875" y="0"/>
                  </a:moveTo>
                  <a:cubicBezTo>
                    <a:pt x="388" y="0"/>
                    <a:pt x="1" y="401"/>
                    <a:pt x="1" y="889"/>
                  </a:cubicBezTo>
                  <a:cubicBezTo>
                    <a:pt x="1" y="1376"/>
                    <a:pt x="388" y="1763"/>
                    <a:pt x="875" y="1763"/>
                  </a:cubicBezTo>
                  <a:cubicBezTo>
                    <a:pt x="1362" y="1763"/>
                    <a:pt x="1763" y="1376"/>
                    <a:pt x="1763" y="889"/>
                  </a:cubicBezTo>
                  <a:cubicBezTo>
                    <a:pt x="1763" y="401"/>
                    <a:pt x="1362" y="0"/>
                    <a:pt x="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5" name="Google Shape;1425;p38"/>
            <p:cNvSpPr/>
            <p:nvPr/>
          </p:nvSpPr>
          <p:spPr>
            <a:xfrm>
              <a:off x="2736463" y="3512088"/>
              <a:ext cx="707000" cy="650375"/>
            </a:xfrm>
            <a:custGeom>
              <a:rect b="b" l="l" r="r" t="t"/>
              <a:pathLst>
                <a:path extrusionOk="0" h="26015" w="28280">
                  <a:moveTo>
                    <a:pt x="28150" y="1"/>
                  </a:moveTo>
                  <a:lnTo>
                    <a:pt x="1" y="25885"/>
                  </a:lnTo>
                  <a:lnTo>
                    <a:pt x="130" y="26014"/>
                  </a:lnTo>
                  <a:lnTo>
                    <a:pt x="28279" y="130"/>
                  </a:lnTo>
                  <a:lnTo>
                    <a:pt x="28150" y="1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6" name="Google Shape;1426;p38"/>
            <p:cNvSpPr/>
            <p:nvPr/>
          </p:nvSpPr>
          <p:spPr>
            <a:xfrm>
              <a:off x="2698138" y="3494188"/>
              <a:ext cx="703025" cy="646050"/>
            </a:xfrm>
            <a:custGeom>
              <a:rect b="b" l="l" r="r" t="t"/>
              <a:pathLst>
                <a:path extrusionOk="0" h="25842" w="28121">
                  <a:moveTo>
                    <a:pt x="27992" y="0"/>
                  </a:moveTo>
                  <a:lnTo>
                    <a:pt x="0" y="25741"/>
                  </a:lnTo>
                  <a:lnTo>
                    <a:pt x="101" y="25842"/>
                  </a:lnTo>
                  <a:lnTo>
                    <a:pt x="28121" y="144"/>
                  </a:lnTo>
                  <a:lnTo>
                    <a:pt x="27992" y="0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7" name="Google Shape;1427;p38"/>
            <p:cNvSpPr/>
            <p:nvPr/>
          </p:nvSpPr>
          <p:spPr>
            <a:xfrm>
              <a:off x="2715338" y="3505288"/>
              <a:ext cx="707325" cy="650725"/>
            </a:xfrm>
            <a:custGeom>
              <a:rect b="b" l="l" r="r" t="t"/>
              <a:pathLst>
                <a:path extrusionOk="0" h="26029" w="28293">
                  <a:moveTo>
                    <a:pt x="28164" y="0"/>
                  </a:moveTo>
                  <a:lnTo>
                    <a:pt x="0" y="25885"/>
                  </a:lnTo>
                  <a:lnTo>
                    <a:pt x="129" y="26028"/>
                  </a:lnTo>
                  <a:lnTo>
                    <a:pt x="28293" y="144"/>
                  </a:lnTo>
                  <a:lnTo>
                    <a:pt x="28164" y="0"/>
                  </a:ln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8" name="Google Shape;1428;p38"/>
            <p:cNvSpPr/>
            <p:nvPr/>
          </p:nvSpPr>
          <p:spPr>
            <a:xfrm>
              <a:off x="2645113" y="3997838"/>
              <a:ext cx="185625" cy="90325"/>
            </a:xfrm>
            <a:custGeom>
              <a:rect b="b" l="l" r="r" t="t"/>
              <a:pathLst>
                <a:path extrusionOk="0" h="3613" w="7425">
                  <a:moveTo>
                    <a:pt x="5738" y="0"/>
                  </a:moveTo>
                  <a:cubicBezTo>
                    <a:pt x="4008" y="0"/>
                    <a:pt x="1677" y="1941"/>
                    <a:pt x="1677" y="1941"/>
                  </a:cubicBezTo>
                  <a:cubicBezTo>
                    <a:pt x="1677" y="1941"/>
                    <a:pt x="0" y="3288"/>
                    <a:pt x="1663" y="3575"/>
                  </a:cubicBezTo>
                  <a:cubicBezTo>
                    <a:pt x="1807" y="3601"/>
                    <a:pt x="1944" y="3613"/>
                    <a:pt x="2075" y="3613"/>
                  </a:cubicBezTo>
                  <a:cubicBezTo>
                    <a:pt x="3443" y="3613"/>
                    <a:pt x="4061" y="2281"/>
                    <a:pt x="4716" y="1941"/>
                  </a:cubicBezTo>
                  <a:cubicBezTo>
                    <a:pt x="4809" y="1890"/>
                    <a:pt x="4912" y="1869"/>
                    <a:pt x="5021" y="1869"/>
                  </a:cubicBezTo>
                  <a:cubicBezTo>
                    <a:pt x="5575" y="1869"/>
                    <a:pt x="6295" y="2405"/>
                    <a:pt x="6744" y="2405"/>
                  </a:cubicBezTo>
                  <a:cubicBezTo>
                    <a:pt x="6890" y="2405"/>
                    <a:pt x="7007" y="2349"/>
                    <a:pt x="7080" y="2199"/>
                  </a:cubicBezTo>
                  <a:cubicBezTo>
                    <a:pt x="7424" y="1496"/>
                    <a:pt x="5289" y="1181"/>
                    <a:pt x="4716" y="923"/>
                  </a:cubicBezTo>
                  <a:cubicBezTo>
                    <a:pt x="5375" y="636"/>
                    <a:pt x="6106" y="694"/>
                    <a:pt x="6507" y="636"/>
                  </a:cubicBezTo>
                  <a:cubicBezTo>
                    <a:pt x="6908" y="579"/>
                    <a:pt x="6980" y="407"/>
                    <a:pt x="6536" y="178"/>
                  </a:cubicBezTo>
                  <a:cubicBezTo>
                    <a:pt x="6295" y="53"/>
                    <a:pt x="6025" y="0"/>
                    <a:pt x="57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9" name="Google Shape;1429;p38"/>
            <p:cNvSpPr/>
            <p:nvPr/>
          </p:nvSpPr>
          <p:spPr>
            <a:xfrm>
              <a:off x="3153863" y="3544113"/>
              <a:ext cx="219000" cy="184775"/>
            </a:xfrm>
            <a:custGeom>
              <a:rect b="b" l="l" r="r" t="t"/>
              <a:pathLst>
                <a:path extrusionOk="0" h="7391" w="8760">
                  <a:moveTo>
                    <a:pt x="5582" y="0"/>
                  </a:moveTo>
                  <a:cubicBezTo>
                    <a:pt x="5135" y="0"/>
                    <a:pt x="4762" y="167"/>
                    <a:pt x="4589" y="454"/>
                  </a:cubicBezTo>
                  <a:cubicBezTo>
                    <a:pt x="4159" y="1128"/>
                    <a:pt x="6237" y="1414"/>
                    <a:pt x="6782" y="2145"/>
                  </a:cubicBezTo>
                  <a:cubicBezTo>
                    <a:pt x="7326" y="2876"/>
                    <a:pt x="7054" y="3923"/>
                    <a:pt x="6423" y="4424"/>
                  </a:cubicBezTo>
                  <a:cubicBezTo>
                    <a:pt x="5922" y="4814"/>
                    <a:pt x="5862" y="4858"/>
                    <a:pt x="5861" y="4858"/>
                  </a:cubicBezTo>
                  <a:cubicBezTo>
                    <a:pt x="5860" y="4858"/>
                    <a:pt x="5864" y="4854"/>
                    <a:pt x="5864" y="4854"/>
                  </a:cubicBezTo>
                  <a:cubicBezTo>
                    <a:pt x="5864" y="4854"/>
                    <a:pt x="4401" y="3259"/>
                    <a:pt x="2670" y="3259"/>
                  </a:cubicBezTo>
                  <a:cubicBezTo>
                    <a:pt x="2425" y="3259"/>
                    <a:pt x="2175" y="3291"/>
                    <a:pt x="1923" y="3364"/>
                  </a:cubicBezTo>
                  <a:cubicBezTo>
                    <a:pt x="1" y="3915"/>
                    <a:pt x="751" y="4932"/>
                    <a:pt x="1514" y="5009"/>
                  </a:cubicBezTo>
                  <a:lnTo>
                    <a:pt x="1514" y="5009"/>
                  </a:lnTo>
                  <a:cubicBezTo>
                    <a:pt x="1163" y="5014"/>
                    <a:pt x="340" y="5089"/>
                    <a:pt x="590" y="5714"/>
                  </a:cubicBezTo>
                  <a:cubicBezTo>
                    <a:pt x="684" y="5948"/>
                    <a:pt x="989" y="6018"/>
                    <a:pt x="1405" y="6018"/>
                  </a:cubicBezTo>
                  <a:cubicBezTo>
                    <a:pt x="2018" y="6018"/>
                    <a:pt x="2872" y="5867"/>
                    <a:pt x="3649" y="5867"/>
                  </a:cubicBezTo>
                  <a:cubicBezTo>
                    <a:pt x="4120" y="5867"/>
                    <a:pt x="4562" y="5922"/>
                    <a:pt x="4904" y="6101"/>
                  </a:cubicBezTo>
                  <a:cubicBezTo>
                    <a:pt x="5077" y="6815"/>
                    <a:pt x="5526" y="7390"/>
                    <a:pt x="6276" y="7390"/>
                  </a:cubicBezTo>
                  <a:cubicBezTo>
                    <a:pt x="6581" y="7390"/>
                    <a:pt x="6935" y="7295"/>
                    <a:pt x="7341" y="7076"/>
                  </a:cubicBezTo>
                  <a:cubicBezTo>
                    <a:pt x="8760" y="6316"/>
                    <a:pt x="7771" y="4696"/>
                    <a:pt x="7771" y="4696"/>
                  </a:cubicBezTo>
                  <a:cubicBezTo>
                    <a:pt x="7771" y="4696"/>
                    <a:pt x="8545" y="2461"/>
                    <a:pt x="7556" y="1113"/>
                  </a:cubicBezTo>
                  <a:cubicBezTo>
                    <a:pt x="6979" y="328"/>
                    <a:pt x="6207" y="0"/>
                    <a:pt x="558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0" name="Google Shape;1430;p38"/>
            <p:cNvSpPr/>
            <p:nvPr/>
          </p:nvSpPr>
          <p:spPr>
            <a:xfrm>
              <a:off x="3191888" y="3663313"/>
              <a:ext cx="87100" cy="12550"/>
            </a:xfrm>
            <a:custGeom>
              <a:rect b="b" l="l" r="r" t="t"/>
              <a:pathLst>
                <a:path extrusionOk="0" h="502" w="3484">
                  <a:moveTo>
                    <a:pt x="1438" y="0"/>
                  </a:moveTo>
                  <a:cubicBezTo>
                    <a:pt x="953" y="0"/>
                    <a:pt x="467" y="80"/>
                    <a:pt x="1" y="244"/>
                  </a:cubicBezTo>
                  <a:lnTo>
                    <a:pt x="3484" y="502"/>
                  </a:lnTo>
                  <a:cubicBezTo>
                    <a:pt x="2846" y="170"/>
                    <a:pt x="2143" y="0"/>
                    <a:pt x="1438" y="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1" name="Google Shape;1431;p38"/>
            <p:cNvSpPr/>
            <p:nvPr/>
          </p:nvSpPr>
          <p:spPr>
            <a:xfrm>
              <a:off x="3343788" y="3482688"/>
              <a:ext cx="66700" cy="58125"/>
            </a:xfrm>
            <a:custGeom>
              <a:rect b="b" l="l" r="r" t="t"/>
              <a:pathLst>
                <a:path extrusionOk="0" h="2325" w="2668">
                  <a:moveTo>
                    <a:pt x="2269" y="0"/>
                  </a:moveTo>
                  <a:cubicBezTo>
                    <a:pt x="2202" y="0"/>
                    <a:pt x="2136" y="20"/>
                    <a:pt x="2080" y="59"/>
                  </a:cubicBezTo>
                  <a:lnTo>
                    <a:pt x="260" y="1750"/>
                  </a:lnTo>
                  <a:cubicBezTo>
                    <a:pt x="1" y="1975"/>
                    <a:pt x="220" y="2325"/>
                    <a:pt x="485" y="2325"/>
                  </a:cubicBezTo>
                  <a:cubicBezTo>
                    <a:pt x="558" y="2325"/>
                    <a:pt x="633" y="2299"/>
                    <a:pt x="704" y="2237"/>
                  </a:cubicBezTo>
                  <a:lnTo>
                    <a:pt x="2524" y="604"/>
                  </a:lnTo>
                  <a:cubicBezTo>
                    <a:pt x="2653" y="489"/>
                    <a:pt x="2668" y="274"/>
                    <a:pt x="2539" y="145"/>
                  </a:cubicBezTo>
                  <a:cubicBezTo>
                    <a:pt x="2477" y="49"/>
                    <a:pt x="2373" y="0"/>
                    <a:pt x="22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2" name="Google Shape;1432;p38"/>
            <p:cNvSpPr/>
            <p:nvPr/>
          </p:nvSpPr>
          <p:spPr>
            <a:xfrm>
              <a:off x="3368188" y="3497163"/>
              <a:ext cx="64525" cy="58550"/>
            </a:xfrm>
            <a:custGeom>
              <a:rect b="b" l="l" r="r" t="t"/>
              <a:pathLst>
                <a:path extrusionOk="0" h="2342" w="2581">
                  <a:moveTo>
                    <a:pt x="2193" y="0"/>
                  </a:moveTo>
                  <a:cubicBezTo>
                    <a:pt x="2133" y="0"/>
                    <a:pt x="2073" y="22"/>
                    <a:pt x="2021" y="68"/>
                  </a:cubicBezTo>
                  <a:lnTo>
                    <a:pt x="115" y="1787"/>
                  </a:lnTo>
                  <a:cubicBezTo>
                    <a:pt x="0" y="1888"/>
                    <a:pt x="0" y="2045"/>
                    <a:pt x="101" y="2160"/>
                  </a:cubicBezTo>
                  <a:lnTo>
                    <a:pt x="172" y="2246"/>
                  </a:lnTo>
                  <a:cubicBezTo>
                    <a:pt x="228" y="2309"/>
                    <a:pt x="304" y="2342"/>
                    <a:pt x="381" y="2342"/>
                  </a:cubicBezTo>
                  <a:cubicBezTo>
                    <a:pt x="444" y="2342"/>
                    <a:pt x="508" y="2320"/>
                    <a:pt x="559" y="2275"/>
                  </a:cubicBezTo>
                  <a:lnTo>
                    <a:pt x="2466" y="569"/>
                  </a:lnTo>
                  <a:cubicBezTo>
                    <a:pt x="2566" y="469"/>
                    <a:pt x="2580" y="297"/>
                    <a:pt x="2480" y="182"/>
                  </a:cubicBezTo>
                  <a:lnTo>
                    <a:pt x="2394" y="96"/>
                  </a:lnTo>
                  <a:cubicBezTo>
                    <a:pt x="2339" y="33"/>
                    <a:pt x="2266" y="0"/>
                    <a:pt x="21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3" name="Google Shape;1433;p38"/>
            <p:cNvSpPr/>
            <p:nvPr/>
          </p:nvSpPr>
          <p:spPr>
            <a:xfrm>
              <a:off x="3388588" y="3508713"/>
              <a:ext cx="71700" cy="59575"/>
            </a:xfrm>
            <a:custGeom>
              <a:rect b="b" l="l" r="r" t="t"/>
              <a:pathLst>
                <a:path extrusionOk="0" h="2383" w="2868">
                  <a:moveTo>
                    <a:pt x="2236" y="0"/>
                  </a:moveTo>
                  <a:cubicBezTo>
                    <a:pt x="2162" y="0"/>
                    <a:pt x="2087" y="21"/>
                    <a:pt x="2022" y="64"/>
                  </a:cubicBezTo>
                  <a:lnTo>
                    <a:pt x="202" y="1698"/>
                  </a:lnTo>
                  <a:cubicBezTo>
                    <a:pt x="1" y="2006"/>
                    <a:pt x="250" y="2383"/>
                    <a:pt x="569" y="2383"/>
                  </a:cubicBezTo>
                  <a:cubicBezTo>
                    <a:pt x="636" y="2383"/>
                    <a:pt x="706" y="2366"/>
                    <a:pt x="775" y="2329"/>
                  </a:cubicBezTo>
                  <a:lnTo>
                    <a:pt x="2725" y="537"/>
                  </a:lnTo>
                  <a:cubicBezTo>
                    <a:pt x="2868" y="408"/>
                    <a:pt x="2710" y="351"/>
                    <a:pt x="2553" y="164"/>
                  </a:cubicBezTo>
                  <a:cubicBezTo>
                    <a:pt x="2481" y="57"/>
                    <a:pt x="2359" y="0"/>
                    <a:pt x="22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4" name="Google Shape;1434;p38"/>
            <p:cNvSpPr/>
            <p:nvPr/>
          </p:nvSpPr>
          <p:spPr>
            <a:xfrm>
              <a:off x="2727163" y="4157788"/>
              <a:ext cx="19000" cy="16325"/>
            </a:xfrm>
            <a:custGeom>
              <a:rect b="b" l="l" r="r" t="t"/>
              <a:pathLst>
                <a:path extrusionOk="0" h="653" w="760">
                  <a:moveTo>
                    <a:pt x="430" y="0"/>
                  </a:moveTo>
                  <a:cubicBezTo>
                    <a:pt x="144" y="0"/>
                    <a:pt x="0" y="358"/>
                    <a:pt x="201" y="559"/>
                  </a:cubicBezTo>
                  <a:cubicBezTo>
                    <a:pt x="265" y="624"/>
                    <a:pt x="346" y="653"/>
                    <a:pt x="426" y="653"/>
                  </a:cubicBezTo>
                  <a:cubicBezTo>
                    <a:pt x="595" y="653"/>
                    <a:pt x="760" y="524"/>
                    <a:pt x="760" y="330"/>
                  </a:cubicBezTo>
                  <a:cubicBezTo>
                    <a:pt x="746" y="143"/>
                    <a:pt x="602" y="0"/>
                    <a:pt x="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5" name="Google Shape;1435;p38"/>
            <p:cNvSpPr/>
            <p:nvPr/>
          </p:nvSpPr>
          <p:spPr>
            <a:xfrm>
              <a:off x="2708613" y="4142263"/>
              <a:ext cx="21425" cy="16275"/>
            </a:xfrm>
            <a:custGeom>
              <a:rect b="b" l="l" r="r" t="t"/>
              <a:pathLst>
                <a:path extrusionOk="0" h="651" w="857">
                  <a:moveTo>
                    <a:pt x="427" y="0"/>
                  </a:moveTo>
                  <a:cubicBezTo>
                    <a:pt x="337" y="0"/>
                    <a:pt x="247" y="40"/>
                    <a:pt x="183" y="119"/>
                  </a:cubicBezTo>
                  <a:cubicBezTo>
                    <a:pt x="1" y="330"/>
                    <a:pt x="162" y="650"/>
                    <a:pt x="438" y="650"/>
                  </a:cubicBezTo>
                  <a:cubicBezTo>
                    <a:pt x="444" y="650"/>
                    <a:pt x="450" y="650"/>
                    <a:pt x="456" y="650"/>
                  </a:cubicBezTo>
                  <a:cubicBezTo>
                    <a:pt x="742" y="621"/>
                    <a:pt x="857" y="263"/>
                    <a:pt x="628" y="76"/>
                  </a:cubicBezTo>
                  <a:cubicBezTo>
                    <a:pt x="570" y="26"/>
                    <a:pt x="499" y="0"/>
                    <a:pt x="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6" name="Google Shape;1436;p38"/>
            <p:cNvSpPr/>
            <p:nvPr/>
          </p:nvSpPr>
          <p:spPr>
            <a:xfrm>
              <a:off x="2692238" y="4125063"/>
              <a:ext cx="21325" cy="15950"/>
            </a:xfrm>
            <a:custGeom>
              <a:rect b="b" l="l" r="r" t="t"/>
              <a:pathLst>
                <a:path extrusionOk="0" h="638" w="853">
                  <a:moveTo>
                    <a:pt x="425" y="0"/>
                  </a:moveTo>
                  <a:cubicBezTo>
                    <a:pt x="333" y="0"/>
                    <a:pt x="243" y="40"/>
                    <a:pt x="179" y="120"/>
                  </a:cubicBezTo>
                  <a:cubicBezTo>
                    <a:pt x="0" y="326"/>
                    <a:pt x="151" y="637"/>
                    <a:pt x="417" y="637"/>
                  </a:cubicBezTo>
                  <a:cubicBezTo>
                    <a:pt x="428" y="637"/>
                    <a:pt x="440" y="637"/>
                    <a:pt x="451" y="635"/>
                  </a:cubicBezTo>
                  <a:cubicBezTo>
                    <a:pt x="738" y="607"/>
                    <a:pt x="853" y="249"/>
                    <a:pt x="638" y="77"/>
                  </a:cubicBezTo>
                  <a:cubicBezTo>
                    <a:pt x="574" y="26"/>
                    <a:pt x="499" y="0"/>
                    <a:pt x="42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7" name="Google Shape;1437;p38"/>
            <p:cNvSpPr/>
            <p:nvPr/>
          </p:nvSpPr>
          <p:spPr>
            <a:xfrm>
              <a:off x="3534088" y="3520688"/>
              <a:ext cx="19000" cy="16225"/>
            </a:xfrm>
            <a:custGeom>
              <a:rect b="b" l="l" r="r" t="t"/>
              <a:pathLst>
                <a:path extrusionOk="0" h="649" w="760">
                  <a:moveTo>
                    <a:pt x="430" y="1"/>
                  </a:moveTo>
                  <a:cubicBezTo>
                    <a:pt x="144" y="1"/>
                    <a:pt x="0" y="345"/>
                    <a:pt x="201" y="545"/>
                  </a:cubicBezTo>
                  <a:cubicBezTo>
                    <a:pt x="267" y="617"/>
                    <a:pt x="351" y="648"/>
                    <a:pt x="433" y="648"/>
                  </a:cubicBezTo>
                  <a:cubicBezTo>
                    <a:pt x="599" y="648"/>
                    <a:pt x="760" y="518"/>
                    <a:pt x="760" y="316"/>
                  </a:cubicBezTo>
                  <a:cubicBezTo>
                    <a:pt x="760" y="144"/>
                    <a:pt x="617" y="1"/>
                    <a:pt x="43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8" name="Google Shape;1438;p38"/>
            <p:cNvSpPr/>
            <p:nvPr/>
          </p:nvSpPr>
          <p:spPr>
            <a:xfrm>
              <a:off x="3383238" y="3393488"/>
              <a:ext cx="19000" cy="16575"/>
            </a:xfrm>
            <a:custGeom>
              <a:rect b="b" l="l" r="r" t="t"/>
              <a:pathLst>
                <a:path extrusionOk="0" h="663" w="760">
                  <a:moveTo>
                    <a:pt x="430" y="1"/>
                  </a:moveTo>
                  <a:cubicBezTo>
                    <a:pt x="144" y="15"/>
                    <a:pt x="0" y="359"/>
                    <a:pt x="201" y="560"/>
                  </a:cubicBezTo>
                  <a:cubicBezTo>
                    <a:pt x="267" y="631"/>
                    <a:pt x="351" y="663"/>
                    <a:pt x="433" y="663"/>
                  </a:cubicBezTo>
                  <a:cubicBezTo>
                    <a:pt x="599" y="663"/>
                    <a:pt x="760" y="532"/>
                    <a:pt x="760" y="330"/>
                  </a:cubicBezTo>
                  <a:cubicBezTo>
                    <a:pt x="760" y="158"/>
                    <a:pt x="617" y="1"/>
                    <a:pt x="430" y="1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9" name="Google Shape;1439;p38"/>
            <p:cNvSpPr/>
            <p:nvPr/>
          </p:nvSpPr>
          <p:spPr>
            <a:xfrm>
              <a:off x="3415238" y="3362588"/>
              <a:ext cx="21775" cy="16250"/>
            </a:xfrm>
            <a:custGeom>
              <a:rect b="b" l="l" r="r" t="t"/>
              <a:pathLst>
                <a:path extrusionOk="0" h="650" w="871">
                  <a:moveTo>
                    <a:pt x="429" y="0"/>
                  </a:moveTo>
                  <a:cubicBezTo>
                    <a:pt x="342" y="0"/>
                    <a:pt x="257" y="36"/>
                    <a:pt x="197" y="104"/>
                  </a:cubicBezTo>
                  <a:cubicBezTo>
                    <a:pt x="0" y="315"/>
                    <a:pt x="147" y="650"/>
                    <a:pt x="423" y="650"/>
                  </a:cubicBezTo>
                  <a:cubicBezTo>
                    <a:pt x="429" y="650"/>
                    <a:pt x="434" y="649"/>
                    <a:pt x="440" y="649"/>
                  </a:cubicBezTo>
                  <a:cubicBezTo>
                    <a:pt x="741" y="635"/>
                    <a:pt x="870" y="276"/>
                    <a:pt x="655" y="90"/>
                  </a:cubicBezTo>
                  <a:cubicBezTo>
                    <a:pt x="588" y="29"/>
                    <a:pt x="507" y="0"/>
                    <a:pt x="429" y="0"/>
                  </a:cubicBezTo>
                  <a:close/>
                </a:path>
              </a:pathLst>
            </a:custGeom>
            <a:solidFill>
              <a:srgbClr val="1E032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0" name="Google Shape;1440;p38"/>
            <p:cNvSpPr/>
            <p:nvPr/>
          </p:nvSpPr>
          <p:spPr>
            <a:xfrm>
              <a:off x="2256688" y="4033813"/>
              <a:ext cx="844575" cy="432250"/>
            </a:xfrm>
            <a:custGeom>
              <a:rect b="b" l="l" r="r" t="t"/>
              <a:pathLst>
                <a:path extrusionOk="0" h="17290" w="33783">
                  <a:moveTo>
                    <a:pt x="3082" y="0"/>
                  </a:moveTo>
                  <a:lnTo>
                    <a:pt x="0" y="6994"/>
                  </a:lnTo>
                  <a:cubicBezTo>
                    <a:pt x="0" y="6994"/>
                    <a:pt x="3985" y="13157"/>
                    <a:pt x="12255" y="16110"/>
                  </a:cubicBezTo>
                  <a:cubicBezTo>
                    <a:pt x="12685" y="16268"/>
                    <a:pt x="13129" y="16411"/>
                    <a:pt x="13588" y="16526"/>
                  </a:cubicBezTo>
                  <a:cubicBezTo>
                    <a:pt x="15675" y="17082"/>
                    <a:pt x="17967" y="17290"/>
                    <a:pt x="20224" y="17290"/>
                  </a:cubicBezTo>
                  <a:cubicBezTo>
                    <a:pt x="26863" y="17290"/>
                    <a:pt x="33209" y="15494"/>
                    <a:pt x="33209" y="15494"/>
                  </a:cubicBezTo>
                  <a:lnTo>
                    <a:pt x="33783" y="7682"/>
                  </a:lnTo>
                  <a:lnTo>
                    <a:pt x="33783" y="7682"/>
                  </a:lnTo>
                  <a:cubicBezTo>
                    <a:pt x="33782" y="7682"/>
                    <a:pt x="28582" y="9019"/>
                    <a:pt x="22899" y="9019"/>
                  </a:cubicBezTo>
                  <a:cubicBezTo>
                    <a:pt x="20999" y="9019"/>
                    <a:pt x="19046" y="8869"/>
                    <a:pt x="17214" y="8471"/>
                  </a:cubicBezTo>
                  <a:cubicBezTo>
                    <a:pt x="16770" y="8385"/>
                    <a:pt x="16325" y="8270"/>
                    <a:pt x="15895" y="8141"/>
                  </a:cubicBezTo>
                  <a:cubicBezTo>
                    <a:pt x="8428" y="5905"/>
                    <a:pt x="3082" y="0"/>
                    <a:pt x="3082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1" name="Google Shape;1441;p38"/>
            <p:cNvSpPr/>
            <p:nvPr/>
          </p:nvSpPr>
          <p:spPr>
            <a:xfrm>
              <a:off x="2256688" y="4033813"/>
              <a:ext cx="430350" cy="413150"/>
            </a:xfrm>
            <a:custGeom>
              <a:rect b="b" l="l" r="r" t="t"/>
              <a:pathLst>
                <a:path extrusionOk="0" h="16526" w="17214">
                  <a:moveTo>
                    <a:pt x="3082" y="0"/>
                  </a:moveTo>
                  <a:lnTo>
                    <a:pt x="0" y="6994"/>
                  </a:lnTo>
                  <a:cubicBezTo>
                    <a:pt x="0" y="6994"/>
                    <a:pt x="3999" y="13157"/>
                    <a:pt x="12255" y="16110"/>
                  </a:cubicBezTo>
                  <a:cubicBezTo>
                    <a:pt x="12685" y="16268"/>
                    <a:pt x="13129" y="16411"/>
                    <a:pt x="13588" y="16526"/>
                  </a:cubicBezTo>
                  <a:lnTo>
                    <a:pt x="17214" y="8471"/>
                  </a:lnTo>
                  <a:cubicBezTo>
                    <a:pt x="16770" y="8385"/>
                    <a:pt x="16325" y="8270"/>
                    <a:pt x="15895" y="8141"/>
                  </a:cubicBezTo>
                  <a:cubicBezTo>
                    <a:pt x="8428" y="5905"/>
                    <a:pt x="3082" y="0"/>
                    <a:pt x="3082" y="0"/>
                  </a:cubicBezTo>
                  <a:close/>
                </a:path>
              </a:pathLst>
            </a:custGeom>
            <a:solidFill>
              <a:srgbClr val="01DAB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42" name="Google Shape;1442;p38"/>
          <p:cNvGrpSpPr/>
          <p:nvPr/>
        </p:nvGrpSpPr>
        <p:grpSpPr>
          <a:xfrm rot="10800000">
            <a:off x="5015999" y="977932"/>
            <a:ext cx="1155760" cy="545269"/>
            <a:chOff x="4026850" y="671600"/>
            <a:chExt cx="2494625" cy="1176925"/>
          </a:xfrm>
        </p:grpSpPr>
        <p:sp>
          <p:nvSpPr>
            <p:cNvPr id="1443" name="Google Shape;1443;p38"/>
            <p:cNvSpPr/>
            <p:nvPr/>
          </p:nvSpPr>
          <p:spPr>
            <a:xfrm>
              <a:off x="4269600" y="754275"/>
              <a:ext cx="2251875" cy="777675"/>
            </a:xfrm>
            <a:custGeom>
              <a:rect b="b" l="l" r="r" t="t"/>
              <a:pathLst>
                <a:path extrusionOk="0" h="31107" w="90075">
                  <a:moveTo>
                    <a:pt x="30530" y="0"/>
                  </a:moveTo>
                  <a:cubicBezTo>
                    <a:pt x="29156" y="0"/>
                    <a:pt x="27786" y="120"/>
                    <a:pt x="26441" y="368"/>
                  </a:cubicBezTo>
                  <a:cubicBezTo>
                    <a:pt x="23982" y="722"/>
                    <a:pt x="21648" y="1483"/>
                    <a:pt x="19349" y="2296"/>
                  </a:cubicBezTo>
                  <a:cubicBezTo>
                    <a:pt x="18217" y="2774"/>
                    <a:pt x="17085" y="3304"/>
                    <a:pt x="15988" y="3853"/>
                  </a:cubicBezTo>
                  <a:cubicBezTo>
                    <a:pt x="14963" y="4542"/>
                    <a:pt x="13866" y="5144"/>
                    <a:pt x="12911" y="5940"/>
                  </a:cubicBezTo>
                  <a:cubicBezTo>
                    <a:pt x="5129" y="12165"/>
                    <a:pt x="1185" y="21733"/>
                    <a:pt x="0" y="31106"/>
                  </a:cubicBezTo>
                  <a:cubicBezTo>
                    <a:pt x="1044" y="26490"/>
                    <a:pt x="2742" y="22034"/>
                    <a:pt x="5059" y="17913"/>
                  </a:cubicBezTo>
                  <a:cubicBezTo>
                    <a:pt x="7305" y="13810"/>
                    <a:pt x="10329" y="10131"/>
                    <a:pt x="14061" y="7460"/>
                  </a:cubicBezTo>
                  <a:cubicBezTo>
                    <a:pt x="17757" y="4790"/>
                    <a:pt x="22249" y="3340"/>
                    <a:pt x="26777" y="2579"/>
                  </a:cubicBezTo>
                  <a:cubicBezTo>
                    <a:pt x="27898" y="2395"/>
                    <a:pt x="29020" y="2307"/>
                    <a:pt x="30136" y="2307"/>
                  </a:cubicBezTo>
                  <a:cubicBezTo>
                    <a:pt x="33526" y="2307"/>
                    <a:pt x="36866" y="3123"/>
                    <a:pt x="40006" y="4560"/>
                  </a:cubicBezTo>
                  <a:cubicBezTo>
                    <a:pt x="44180" y="6452"/>
                    <a:pt x="48017" y="9211"/>
                    <a:pt x="51731" y="12112"/>
                  </a:cubicBezTo>
                  <a:cubicBezTo>
                    <a:pt x="53589" y="13580"/>
                    <a:pt x="55428" y="15065"/>
                    <a:pt x="57232" y="16604"/>
                  </a:cubicBezTo>
                  <a:cubicBezTo>
                    <a:pt x="59036" y="18143"/>
                    <a:pt x="60875" y="19646"/>
                    <a:pt x="62874" y="21079"/>
                  </a:cubicBezTo>
                  <a:cubicBezTo>
                    <a:pt x="66835" y="23873"/>
                    <a:pt x="71363" y="26084"/>
                    <a:pt x="76244" y="26650"/>
                  </a:cubicBezTo>
                  <a:cubicBezTo>
                    <a:pt x="77137" y="26758"/>
                    <a:pt x="78039" y="26812"/>
                    <a:pt x="78940" y="26812"/>
                  </a:cubicBezTo>
                  <a:cubicBezTo>
                    <a:pt x="82911" y="26812"/>
                    <a:pt x="86874" y="25750"/>
                    <a:pt x="90074" y="23502"/>
                  </a:cubicBezTo>
                  <a:lnTo>
                    <a:pt x="90074" y="23502"/>
                  </a:lnTo>
                  <a:cubicBezTo>
                    <a:pt x="87121" y="25084"/>
                    <a:pt x="83851" y="25894"/>
                    <a:pt x="80556" y="25894"/>
                  </a:cubicBezTo>
                  <a:cubicBezTo>
                    <a:pt x="79175" y="25894"/>
                    <a:pt x="77789" y="25752"/>
                    <a:pt x="76421" y="25465"/>
                  </a:cubicBezTo>
                  <a:cubicBezTo>
                    <a:pt x="71823" y="24686"/>
                    <a:pt x="67631" y="22405"/>
                    <a:pt x="63988" y="19558"/>
                  </a:cubicBezTo>
                  <a:cubicBezTo>
                    <a:pt x="56754" y="13651"/>
                    <a:pt x="49928" y="6682"/>
                    <a:pt x="41032" y="2314"/>
                  </a:cubicBezTo>
                  <a:cubicBezTo>
                    <a:pt x="37777" y="828"/>
                    <a:pt x="34142" y="0"/>
                    <a:pt x="3053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4" name="Google Shape;1444;p38"/>
            <p:cNvSpPr/>
            <p:nvPr/>
          </p:nvSpPr>
          <p:spPr>
            <a:xfrm>
              <a:off x="4298775" y="997800"/>
              <a:ext cx="211375" cy="124725"/>
            </a:xfrm>
            <a:custGeom>
              <a:rect b="b" l="l" r="r" t="t"/>
              <a:pathLst>
                <a:path extrusionOk="0" h="4989" w="8455">
                  <a:moveTo>
                    <a:pt x="8172" y="1"/>
                  </a:moveTo>
                  <a:cubicBezTo>
                    <a:pt x="4988" y="1027"/>
                    <a:pt x="2424" y="2972"/>
                    <a:pt x="1" y="4988"/>
                  </a:cubicBezTo>
                  <a:cubicBezTo>
                    <a:pt x="2636" y="3308"/>
                    <a:pt x="5501" y="1734"/>
                    <a:pt x="8455" y="1221"/>
                  </a:cubicBezTo>
                  <a:lnTo>
                    <a:pt x="8172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5" name="Google Shape;1445;p38"/>
            <p:cNvSpPr/>
            <p:nvPr/>
          </p:nvSpPr>
          <p:spPr>
            <a:xfrm>
              <a:off x="4525600" y="851450"/>
              <a:ext cx="182625" cy="338725"/>
            </a:xfrm>
            <a:custGeom>
              <a:rect b="b" l="l" r="r" t="t"/>
              <a:pathLst>
                <a:path extrusionOk="0" h="13549" w="7305">
                  <a:moveTo>
                    <a:pt x="6597" y="1"/>
                  </a:moveTo>
                  <a:cubicBezTo>
                    <a:pt x="5483" y="921"/>
                    <a:pt x="4811" y="2017"/>
                    <a:pt x="4192" y="3131"/>
                  </a:cubicBezTo>
                  <a:cubicBezTo>
                    <a:pt x="3591" y="4228"/>
                    <a:pt x="3042" y="5377"/>
                    <a:pt x="2565" y="6527"/>
                  </a:cubicBezTo>
                  <a:cubicBezTo>
                    <a:pt x="1592" y="8826"/>
                    <a:pt x="743" y="11178"/>
                    <a:pt x="1" y="13548"/>
                  </a:cubicBezTo>
                  <a:cubicBezTo>
                    <a:pt x="938" y="11249"/>
                    <a:pt x="1964" y="8985"/>
                    <a:pt x="3113" y="6792"/>
                  </a:cubicBezTo>
                  <a:cubicBezTo>
                    <a:pt x="3697" y="5696"/>
                    <a:pt x="4316" y="4617"/>
                    <a:pt x="4988" y="3609"/>
                  </a:cubicBezTo>
                  <a:cubicBezTo>
                    <a:pt x="5660" y="2618"/>
                    <a:pt x="6420" y="1610"/>
                    <a:pt x="7305" y="1009"/>
                  </a:cubicBezTo>
                  <a:lnTo>
                    <a:pt x="6597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6" name="Google Shape;1446;p38"/>
            <p:cNvSpPr/>
            <p:nvPr/>
          </p:nvSpPr>
          <p:spPr>
            <a:xfrm>
              <a:off x="4821850" y="788225"/>
              <a:ext cx="405900" cy="388675"/>
            </a:xfrm>
            <a:custGeom>
              <a:rect b="b" l="l" r="r" t="t"/>
              <a:pathLst>
                <a:path extrusionOk="0" h="15547" w="16236">
                  <a:moveTo>
                    <a:pt x="11602" y="1"/>
                  </a:moveTo>
                  <a:cubicBezTo>
                    <a:pt x="11601" y="1"/>
                    <a:pt x="0" y="2583"/>
                    <a:pt x="2423" y="15547"/>
                  </a:cubicBezTo>
                  <a:cubicBezTo>
                    <a:pt x="4333" y="12576"/>
                    <a:pt x="16236" y="4175"/>
                    <a:pt x="1160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7" name="Google Shape;1447;p38"/>
            <p:cNvSpPr/>
            <p:nvPr/>
          </p:nvSpPr>
          <p:spPr>
            <a:xfrm>
              <a:off x="4355375" y="671600"/>
              <a:ext cx="428475" cy="160850"/>
            </a:xfrm>
            <a:custGeom>
              <a:rect b="b" l="l" r="r" t="t"/>
              <a:pathLst>
                <a:path extrusionOk="0" h="6434" w="17139">
                  <a:moveTo>
                    <a:pt x="4582" y="0"/>
                  </a:moveTo>
                  <a:cubicBezTo>
                    <a:pt x="3148" y="0"/>
                    <a:pt x="1617" y="219"/>
                    <a:pt x="0" y="740"/>
                  </a:cubicBezTo>
                  <a:cubicBezTo>
                    <a:pt x="6550" y="5686"/>
                    <a:pt x="12299" y="6434"/>
                    <a:pt x="15179" y="6434"/>
                  </a:cubicBezTo>
                  <a:cubicBezTo>
                    <a:pt x="16429" y="6434"/>
                    <a:pt x="17138" y="6293"/>
                    <a:pt x="17138" y="6293"/>
                  </a:cubicBezTo>
                  <a:cubicBezTo>
                    <a:pt x="17138" y="6293"/>
                    <a:pt x="12265" y="0"/>
                    <a:pt x="458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8" name="Google Shape;1448;p38"/>
            <p:cNvSpPr/>
            <p:nvPr/>
          </p:nvSpPr>
          <p:spPr>
            <a:xfrm>
              <a:off x="4401350" y="1160975"/>
              <a:ext cx="351550" cy="404125"/>
            </a:xfrm>
            <a:custGeom>
              <a:rect b="b" l="l" r="r" t="t"/>
              <a:pathLst>
                <a:path extrusionOk="0" h="16165" w="14062">
                  <a:moveTo>
                    <a:pt x="5395" y="0"/>
                  </a:moveTo>
                  <a:lnTo>
                    <a:pt x="5395" y="0"/>
                  </a:lnTo>
                  <a:cubicBezTo>
                    <a:pt x="5395" y="0"/>
                    <a:pt x="1" y="9533"/>
                    <a:pt x="8136" y="16165"/>
                  </a:cubicBezTo>
                  <a:cubicBezTo>
                    <a:pt x="8083" y="11531"/>
                    <a:pt x="14061" y="3183"/>
                    <a:pt x="539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9" name="Google Shape;1449;p38"/>
            <p:cNvSpPr/>
            <p:nvPr/>
          </p:nvSpPr>
          <p:spPr>
            <a:xfrm>
              <a:off x="4087000" y="1381150"/>
              <a:ext cx="380700" cy="467375"/>
            </a:xfrm>
            <a:custGeom>
              <a:rect b="b" l="l" r="r" t="t"/>
              <a:pathLst>
                <a:path extrusionOk="0" h="18695" w="15228">
                  <a:moveTo>
                    <a:pt x="9321" y="1"/>
                  </a:moveTo>
                  <a:cubicBezTo>
                    <a:pt x="9320" y="1"/>
                    <a:pt x="0" y="6368"/>
                    <a:pt x="5359" y="18694"/>
                  </a:cubicBezTo>
                  <a:cubicBezTo>
                    <a:pt x="15228" y="12611"/>
                    <a:pt x="9321" y="1"/>
                    <a:pt x="932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0" name="Google Shape;1450;p38"/>
            <p:cNvSpPr/>
            <p:nvPr/>
          </p:nvSpPr>
          <p:spPr>
            <a:xfrm>
              <a:off x="4026850" y="1101150"/>
              <a:ext cx="301125" cy="171375"/>
            </a:xfrm>
            <a:custGeom>
              <a:rect b="b" l="l" r="r" t="t"/>
              <a:pathLst>
                <a:path extrusionOk="0" h="6855" w="12045">
                  <a:moveTo>
                    <a:pt x="11724" y="0"/>
                  </a:moveTo>
                  <a:cubicBezTo>
                    <a:pt x="10022" y="0"/>
                    <a:pt x="2066" y="352"/>
                    <a:pt x="1" y="6832"/>
                  </a:cubicBezTo>
                  <a:cubicBezTo>
                    <a:pt x="298" y="6847"/>
                    <a:pt x="589" y="6855"/>
                    <a:pt x="873" y="6855"/>
                  </a:cubicBezTo>
                  <a:cubicBezTo>
                    <a:pt x="9557" y="6855"/>
                    <a:pt x="12045" y="5"/>
                    <a:pt x="12045" y="5"/>
                  </a:cubicBezTo>
                  <a:cubicBezTo>
                    <a:pt x="12045" y="5"/>
                    <a:pt x="11931" y="0"/>
                    <a:pt x="1172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51" name="Google Shape;1451;p38"/>
          <p:cNvGrpSpPr/>
          <p:nvPr/>
        </p:nvGrpSpPr>
        <p:grpSpPr>
          <a:xfrm flipH="1" rot="10800000">
            <a:off x="2972299" y="977932"/>
            <a:ext cx="1155760" cy="545269"/>
            <a:chOff x="4026850" y="671600"/>
            <a:chExt cx="2494625" cy="1176925"/>
          </a:xfrm>
        </p:grpSpPr>
        <p:sp>
          <p:nvSpPr>
            <p:cNvPr id="1452" name="Google Shape;1452;p38"/>
            <p:cNvSpPr/>
            <p:nvPr/>
          </p:nvSpPr>
          <p:spPr>
            <a:xfrm>
              <a:off x="4269600" y="754275"/>
              <a:ext cx="2251875" cy="777675"/>
            </a:xfrm>
            <a:custGeom>
              <a:rect b="b" l="l" r="r" t="t"/>
              <a:pathLst>
                <a:path extrusionOk="0" h="31107" w="90075">
                  <a:moveTo>
                    <a:pt x="30530" y="0"/>
                  </a:moveTo>
                  <a:cubicBezTo>
                    <a:pt x="29156" y="0"/>
                    <a:pt x="27786" y="120"/>
                    <a:pt x="26441" y="368"/>
                  </a:cubicBezTo>
                  <a:cubicBezTo>
                    <a:pt x="23982" y="722"/>
                    <a:pt x="21648" y="1483"/>
                    <a:pt x="19349" y="2296"/>
                  </a:cubicBezTo>
                  <a:cubicBezTo>
                    <a:pt x="18217" y="2774"/>
                    <a:pt x="17085" y="3304"/>
                    <a:pt x="15988" y="3853"/>
                  </a:cubicBezTo>
                  <a:cubicBezTo>
                    <a:pt x="14963" y="4542"/>
                    <a:pt x="13866" y="5144"/>
                    <a:pt x="12911" y="5940"/>
                  </a:cubicBezTo>
                  <a:cubicBezTo>
                    <a:pt x="5129" y="12165"/>
                    <a:pt x="1185" y="21733"/>
                    <a:pt x="0" y="31106"/>
                  </a:cubicBezTo>
                  <a:cubicBezTo>
                    <a:pt x="1044" y="26490"/>
                    <a:pt x="2742" y="22034"/>
                    <a:pt x="5059" y="17913"/>
                  </a:cubicBezTo>
                  <a:cubicBezTo>
                    <a:pt x="7305" y="13810"/>
                    <a:pt x="10329" y="10131"/>
                    <a:pt x="14061" y="7460"/>
                  </a:cubicBezTo>
                  <a:cubicBezTo>
                    <a:pt x="17757" y="4790"/>
                    <a:pt x="22249" y="3340"/>
                    <a:pt x="26777" y="2579"/>
                  </a:cubicBezTo>
                  <a:cubicBezTo>
                    <a:pt x="27898" y="2395"/>
                    <a:pt x="29020" y="2307"/>
                    <a:pt x="30136" y="2307"/>
                  </a:cubicBezTo>
                  <a:cubicBezTo>
                    <a:pt x="33526" y="2307"/>
                    <a:pt x="36866" y="3123"/>
                    <a:pt x="40006" y="4560"/>
                  </a:cubicBezTo>
                  <a:cubicBezTo>
                    <a:pt x="44180" y="6452"/>
                    <a:pt x="48017" y="9211"/>
                    <a:pt x="51731" y="12112"/>
                  </a:cubicBezTo>
                  <a:cubicBezTo>
                    <a:pt x="53589" y="13580"/>
                    <a:pt x="55428" y="15065"/>
                    <a:pt x="57232" y="16604"/>
                  </a:cubicBezTo>
                  <a:cubicBezTo>
                    <a:pt x="59036" y="18143"/>
                    <a:pt x="60875" y="19646"/>
                    <a:pt x="62874" y="21079"/>
                  </a:cubicBezTo>
                  <a:cubicBezTo>
                    <a:pt x="66835" y="23873"/>
                    <a:pt x="71363" y="26084"/>
                    <a:pt x="76244" y="26650"/>
                  </a:cubicBezTo>
                  <a:cubicBezTo>
                    <a:pt x="77137" y="26758"/>
                    <a:pt x="78039" y="26812"/>
                    <a:pt x="78940" y="26812"/>
                  </a:cubicBezTo>
                  <a:cubicBezTo>
                    <a:pt x="82911" y="26812"/>
                    <a:pt x="86874" y="25750"/>
                    <a:pt x="90074" y="23502"/>
                  </a:cubicBezTo>
                  <a:lnTo>
                    <a:pt x="90074" y="23502"/>
                  </a:lnTo>
                  <a:cubicBezTo>
                    <a:pt x="87121" y="25084"/>
                    <a:pt x="83851" y="25894"/>
                    <a:pt x="80556" y="25894"/>
                  </a:cubicBezTo>
                  <a:cubicBezTo>
                    <a:pt x="79175" y="25894"/>
                    <a:pt x="77789" y="25752"/>
                    <a:pt x="76421" y="25465"/>
                  </a:cubicBezTo>
                  <a:cubicBezTo>
                    <a:pt x="71823" y="24686"/>
                    <a:pt x="67631" y="22405"/>
                    <a:pt x="63988" y="19558"/>
                  </a:cubicBezTo>
                  <a:cubicBezTo>
                    <a:pt x="56754" y="13651"/>
                    <a:pt x="49928" y="6682"/>
                    <a:pt x="41032" y="2314"/>
                  </a:cubicBezTo>
                  <a:cubicBezTo>
                    <a:pt x="37777" y="828"/>
                    <a:pt x="34142" y="0"/>
                    <a:pt x="30530" y="0"/>
                  </a:cubicBez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3" name="Google Shape;1453;p38"/>
            <p:cNvSpPr/>
            <p:nvPr/>
          </p:nvSpPr>
          <p:spPr>
            <a:xfrm>
              <a:off x="4298775" y="997800"/>
              <a:ext cx="211375" cy="124725"/>
            </a:xfrm>
            <a:custGeom>
              <a:rect b="b" l="l" r="r" t="t"/>
              <a:pathLst>
                <a:path extrusionOk="0" h="4989" w="8455">
                  <a:moveTo>
                    <a:pt x="8172" y="1"/>
                  </a:moveTo>
                  <a:cubicBezTo>
                    <a:pt x="4988" y="1027"/>
                    <a:pt x="2424" y="2972"/>
                    <a:pt x="1" y="4988"/>
                  </a:cubicBezTo>
                  <a:cubicBezTo>
                    <a:pt x="2636" y="3308"/>
                    <a:pt x="5501" y="1734"/>
                    <a:pt x="8455" y="1221"/>
                  </a:cubicBezTo>
                  <a:lnTo>
                    <a:pt x="8172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4" name="Google Shape;1454;p38"/>
            <p:cNvSpPr/>
            <p:nvPr/>
          </p:nvSpPr>
          <p:spPr>
            <a:xfrm>
              <a:off x="4525600" y="851450"/>
              <a:ext cx="182625" cy="338725"/>
            </a:xfrm>
            <a:custGeom>
              <a:rect b="b" l="l" r="r" t="t"/>
              <a:pathLst>
                <a:path extrusionOk="0" h="13549" w="7305">
                  <a:moveTo>
                    <a:pt x="6597" y="1"/>
                  </a:moveTo>
                  <a:cubicBezTo>
                    <a:pt x="5483" y="921"/>
                    <a:pt x="4811" y="2017"/>
                    <a:pt x="4192" y="3131"/>
                  </a:cubicBezTo>
                  <a:cubicBezTo>
                    <a:pt x="3591" y="4228"/>
                    <a:pt x="3042" y="5377"/>
                    <a:pt x="2565" y="6527"/>
                  </a:cubicBezTo>
                  <a:cubicBezTo>
                    <a:pt x="1592" y="8826"/>
                    <a:pt x="743" y="11178"/>
                    <a:pt x="1" y="13548"/>
                  </a:cubicBezTo>
                  <a:cubicBezTo>
                    <a:pt x="938" y="11249"/>
                    <a:pt x="1964" y="8985"/>
                    <a:pt x="3113" y="6792"/>
                  </a:cubicBezTo>
                  <a:cubicBezTo>
                    <a:pt x="3697" y="5696"/>
                    <a:pt x="4316" y="4617"/>
                    <a:pt x="4988" y="3609"/>
                  </a:cubicBezTo>
                  <a:cubicBezTo>
                    <a:pt x="5660" y="2618"/>
                    <a:pt x="6420" y="1610"/>
                    <a:pt x="7305" y="1009"/>
                  </a:cubicBezTo>
                  <a:lnTo>
                    <a:pt x="6597" y="1"/>
                  </a:lnTo>
                  <a:close/>
                </a:path>
              </a:pathLst>
            </a:custGeom>
            <a:solidFill>
              <a:srgbClr val="00CDA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5" name="Google Shape;1455;p38"/>
            <p:cNvSpPr/>
            <p:nvPr/>
          </p:nvSpPr>
          <p:spPr>
            <a:xfrm>
              <a:off x="4821850" y="788225"/>
              <a:ext cx="405900" cy="388675"/>
            </a:xfrm>
            <a:custGeom>
              <a:rect b="b" l="l" r="r" t="t"/>
              <a:pathLst>
                <a:path extrusionOk="0" h="15547" w="16236">
                  <a:moveTo>
                    <a:pt x="11602" y="1"/>
                  </a:moveTo>
                  <a:cubicBezTo>
                    <a:pt x="11601" y="1"/>
                    <a:pt x="0" y="2583"/>
                    <a:pt x="2423" y="15547"/>
                  </a:cubicBezTo>
                  <a:cubicBezTo>
                    <a:pt x="4333" y="12576"/>
                    <a:pt x="16236" y="4175"/>
                    <a:pt x="11602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6" name="Google Shape;1456;p38"/>
            <p:cNvSpPr/>
            <p:nvPr/>
          </p:nvSpPr>
          <p:spPr>
            <a:xfrm>
              <a:off x="4355375" y="671600"/>
              <a:ext cx="428475" cy="160850"/>
            </a:xfrm>
            <a:custGeom>
              <a:rect b="b" l="l" r="r" t="t"/>
              <a:pathLst>
                <a:path extrusionOk="0" h="6434" w="17139">
                  <a:moveTo>
                    <a:pt x="4582" y="0"/>
                  </a:moveTo>
                  <a:cubicBezTo>
                    <a:pt x="3148" y="0"/>
                    <a:pt x="1617" y="219"/>
                    <a:pt x="0" y="740"/>
                  </a:cubicBezTo>
                  <a:cubicBezTo>
                    <a:pt x="6550" y="5686"/>
                    <a:pt x="12299" y="6434"/>
                    <a:pt x="15179" y="6434"/>
                  </a:cubicBezTo>
                  <a:cubicBezTo>
                    <a:pt x="16429" y="6434"/>
                    <a:pt x="17138" y="6293"/>
                    <a:pt x="17138" y="6293"/>
                  </a:cubicBezTo>
                  <a:cubicBezTo>
                    <a:pt x="17138" y="6293"/>
                    <a:pt x="12265" y="0"/>
                    <a:pt x="4582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7" name="Google Shape;1457;p38"/>
            <p:cNvSpPr/>
            <p:nvPr/>
          </p:nvSpPr>
          <p:spPr>
            <a:xfrm>
              <a:off x="4401350" y="1160975"/>
              <a:ext cx="351550" cy="404125"/>
            </a:xfrm>
            <a:custGeom>
              <a:rect b="b" l="l" r="r" t="t"/>
              <a:pathLst>
                <a:path extrusionOk="0" h="16165" w="14062">
                  <a:moveTo>
                    <a:pt x="5395" y="0"/>
                  </a:moveTo>
                  <a:lnTo>
                    <a:pt x="5395" y="0"/>
                  </a:lnTo>
                  <a:cubicBezTo>
                    <a:pt x="5395" y="0"/>
                    <a:pt x="1" y="9533"/>
                    <a:pt x="8136" y="16165"/>
                  </a:cubicBezTo>
                  <a:cubicBezTo>
                    <a:pt x="8083" y="11531"/>
                    <a:pt x="14061" y="3183"/>
                    <a:pt x="5395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8" name="Google Shape;1458;p38"/>
            <p:cNvSpPr/>
            <p:nvPr/>
          </p:nvSpPr>
          <p:spPr>
            <a:xfrm>
              <a:off x="4087000" y="1381150"/>
              <a:ext cx="380700" cy="467375"/>
            </a:xfrm>
            <a:custGeom>
              <a:rect b="b" l="l" r="r" t="t"/>
              <a:pathLst>
                <a:path extrusionOk="0" h="18695" w="15228">
                  <a:moveTo>
                    <a:pt x="9321" y="1"/>
                  </a:moveTo>
                  <a:cubicBezTo>
                    <a:pt x="9320" y="1"/>
                    <a:pt x="0" y="6368"/>
                    <a:pt x="5359" y="18694"/>
                  </a:cubicBezTo>
                  <a:cubicBezTo>
                    <a:pt x="15228" y="12611"/>
                    <a:pt x="9321" y="1"/>
                    <a:pt x="9321" y="1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9" name="Google Shape;1459;p38"/>
            <p:cNvSpPr/>
            <p:nvPr/>
          </p:nvSpPr>
          <p:spPr>
            <a:xfrm>
              <a:off x="4026850" y="1101150"/>
              <a:ext cx="301125" cy="171375"/>
            </a:xfrm>
            <a:custGeom>
              <a:rect b="b" l="l" r="r" t="t"/>
              <a:pathLst>
                <a:path extrusionOk="0" h="6855" w="12045">
                  <a:moveTo>
                    <a:pt x="11724" y="0"/>
                  </a:moveTo>
                  <a:cubicBezTo>
                    <a:pt x="10022" y="0"/>
                    <a:pt x="2066" y="352"/>
                    <a:pt x="1" y="6832"/>
                  </a:cubicBezTo>
                  <a:cubicBezTo>
                    <a:pt x="298" y="6847"/>
                    <a:pt x="589" y="6855"/>
                    <a:pt x="873" y="6855"/>
                  </a:cubicBezTo>
                  <a:cubicBezTo>
                    <a:pt x="9557" y="6855"/>
                    <a:pt x="12045" y="5"/>
                    <a:pt x="12045" y="5"/>
                  </a:cubicBezTo>
                  <a:cubicBezTo>
                    <a:pt x="12045" y="5"/>
                    <a:pt x="11931" y="0"/>
                    <a:pt x="11724" y="0"/>
                  </a:cubicBezTo>
                  <a:close/>
                </a:path>
              </a:pathLst>
            </a:custGeom>
            <a:solidFill>
              <a:srgbClr val="E7336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0" name="Google Shape;1460;p38"/>
          <p:cNvSpPr txBox="1"/>
          <p:nvPr>
            <p:ph idx="4294967295" type="ctrTitle"/>
          </p:nvPr>
        </p:nvSpPr>
        <p:spPr>
          <a:xfrm flipH="1">
            <a:off x="2054175" y="1763600"/>
            <a:ext cx="5091000" cy="6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two types of people in the world</a:t>
            </a:r>
            <a:endParaRPr/>
          </a:p>
        </p:txBody>
      </p:sp>
      <p:sp>
        <p:nvSpPr>
          <p:cNvPr id="1461" name="Google Shape;1461;p38"/>
          <p:cNvSpPr/>
          <p:nvPr/>
        </p:nvSpPr>
        <p:spPr>
          <a:xfrm rot="10800000">
            <a:off x="1516884" y="3367275"/>
            <a:ext cx="677700" cy="677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2" name="Google Shape;1462;p38"/>
          <p:cNvSpPr/>
          <p:nvPr/>
        </p:nvSpPr>
        <p:spPr>
          <a:xfrm flipH="1" rot="10800000">
            <a:off x="6429444" y="3367276"/>
            <a:ext cx="677700" cy="677700"/>
          </a:xfrm>
          <a:prstGeom prst="bentArrow">
            <a:avLst>
              <a:gd fmla="val 25000" name="adj1"/>
              <a:gd fmla="val 25000" name="adj2"/>
              <a:gd fmla="val 25000" name="adj3"/>
              <a:gd fmla="val 43750" name="adj4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ia de los Muerto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40A3E"/>
      </a:accent1>
      <a:accent2>
        <a:srgbClr val="E62B63"/>
      </a:accent2>
      <a:accent3>
        <a:srgbClr val="00CDA4"/>
      </a:accent3>
      <a:accent4>
        <a:srgbClr val="FFD35C"/>
      </a:accent4>
      <a:accent5>
        <a:srgbClr val="1E032E"/>
      </a:accent5>
      <a:accent6>
        <a:srgbClr val="00927C"/>
      </a:accent6>
      <a:hlink>
        <a:srgbClr val="E7336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